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40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A95A815-BA7D-447C-9B3F-EC055C7D385D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6B9F1EC-8027-4A73-8564-4465D0D5001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editoriallapaz.org/02-pdfs/grande-galardon-en-los-cielos.pdf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rmón Galardón grande en los cielos en PDF -gráifica 2">
            <a:hlinkClick r:id="rId2" tooltip="Descarge el archivo PDF con las veinte páginas gráficas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48768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Gracias </a:t>
            </a:r>
            <a:r>
              <a:rPr lang="en-US" sz="3600" b="1" dirty="0" err="1" smtClean="0"/>
              <a:t>por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venir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hoy</a:t>
            </a:r>
            <a:r>
              <a:rPr lang="en-US" sz="3600" b="1" dirty="0" smtClean="0"/>
              <a:t>  </a:t>
            </a:r>
            <a:r>
              <a:rPr lang="en-US" sz="3600" b="1" dirty="0" err="1" smtClean="0"/>
              <a:t>domingo</a:t>
            </a:r>
            <a:r>
              <a:rPr lang="en-US" sz="3600" b="1" dirty="0" smtClean="0"/>
              <a:t> a la </a:t>
            </a:r>
            <a:r>
              <a:rPr lang="en-US" sz="3600" b="1" dirty="0" err="1" smtClean="0"/>
              <a:t>adoracion</a:t>
            </a:r>
            <a:r>
              <a:rPr lang="en-US" sz="3600" b="1" dirty="0" smtClean="0"/>
              <a:t> con </a:t>
            </a:r>
            <a:r>
              <a:rPr lang="en-US" sz="3600" b="1" dirty="0" err="1" smtClean="0"/>
              <a:t>esta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congregacion</a:t>
            </a:r>
            <a:r>
              <a:rPr lang="en-US" sz="3600" b="1" dirty="0" smtClean="0"/>
              <a:t> amigos y </a:t>
            </a:r>
            <a:r>
              <a:rPr lang="en-US" sz="3600" b="1" dirty="0" err="1" smtClean="0"/>
              <a:t>hermanos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4800" b="1" dirty="0" smtClean="0"/>
              <a:t> ¿De qué maneras puede ayudarnos la oración?</a:t>
            </a:r>
            <a:endParaRPr lang="en-US" sz="4800" b="1" dirty="0"/>
          </a:p>
        </p:txBody>
      </p:sp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Puede ayudarnos durante la enfermedad física (Santiago 5:15).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Puede ayudarnos a superar la depresión</a:t>
            </a:r>
          </a:p>
          <a:p>
            <a:r>
              <a:rPr lang="es-ES" dirty="0" smtClean="0"/>
              <a:t>                               (1 Samuel 1:7,18).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Puede ayudarnos a deshacernos del odio en el corazón.                   (Mateo 5:43-44).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Puede ayudarnos a enfrentar la tentación               			(Mateo 26:41).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Puede ayudarnos a recibir perdón.</a:t>
            </a:r>
          </a:p>
          <a:p>
            <a:r>
              <a:rPr lang="es-ES" dirty="0" smtClean="0"/>
              <a:t>                (Mateo 6:12; Hechos 8:22).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Conclusión</a:t>
            </a:r>
            <a:br>
              <a:rPr lang="es-E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se debe considerar la oración como el último recurso cuando ya se ha agotado todos los demás recursos; esta debe ser nuestra compañera constante en tiempos de prueba y lucha.</a:t>
            </a:r>
            <a:endParaRPr lang="es-ES" dirty="0"/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Que</a:t>
            </a:r>
            <a:r>
              <a:rPr lang="en-US" dirty="0" smtClean="0"/>
              <a:t> no sea El ultimo </a:t>
            </a:r>
            <a:r>
              <a:rPr lang="en-US" dirty="0" err="1" smtClean="0"/>
              <a:t>recurso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                      2-Crónicas 20:12 .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decimos, “Lo único que podemos hacer es orar”, espero que no estemos sugiriendo que la oración es el último recurso cuando todas las demás opciones han fallado.</a:t>
            </a:r>
          </a:p>
          <a:p>
            <a:r>
              <a:rPr lang="es-ES" dirty="0" smtClean="0"/>
              <a:t>¡Cuando nos encontramos en las profundidades de la desesperación, no hay mejor compañía que la oración!</a:t>
            </a:r>
            <a:endParaRPr lang="es-ES" dirty="0"/>
          </a:p>
        </p:txBody>
      </p:sp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 smtClean="0"/>
              <a:t>Los que han experimentado gran desesperación frecuentemente han elevado las oraciones más hermosas.</a:t>
            </a:r>
            <a:endParaRPr lang="en-US" sz="4000" b="1" dirty="0"/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Dios oyó la oración que Ana ofreció debido a su dolor profundo.</a:t>
            </a:r>
          </a:p>
          <a:p>
            <a:r>
              <a:rPr lang="es-ES" dirty="0" smtClean="0"/>
              <a:t>                             (1 Samuel 1:11,19-20).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David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Q</a:t>
            </a:r>
            <a:r>
              <a:rPr lang="es-ES" dirty="0" smtClean="0"/>
              <a:t>uien frecuentemente oraba en tiempos de desesperación, escribió muchas de esas oraciones   (Salmos 3:3-4;   4:1,8;    51:8,12; </a:t>
            </a:r>
          </a:p>
          <a:p>
            <a:pPr>
              <a:buNone/>
            </a:pPr>
            <a:r>
              <a:rPr lang="es-ES" dirty="0" smtClean="0"/>
              <a:t>                                                 56:3-4).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descendientes</a:t>
            </a:r>
            <a:r>
              <a:rPr lang="en-US" dirty="0" smtClean="0"/>
              <a:t> de David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 descendientes de David oraban cuando sus enemigos amenazaban al pueblo de Dios (2 Reyes 19:14-19;      2 Crónicas 20:12).</a:t>
            </a:r>
            <a:endParaRPr lang="es-ES" dirty="0"/>
          </a:p>
        </p:txBody>
      </p:sp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oración de Jonás ascendió a Dios desde el vientre del gran pez .     (Jonás 2).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persecuciones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Ante la impotencia, los discípulos antiguos oraron.   (Hechos 7:60;   12:5-6).</a:t>
            </a:r>
            <a:endParaRPr lang="en-US" dirty="0"/>
          </a:p>
        </p:txBody>
      </p:sp>
    </p:spTree>
  </p:cSld>
  <p:clrMapOvr>
    <a:masterClrMapping/>
  </p:clrMapOvr>
  <p:transition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101</TotalTime>
  <Words>303</Words>
  <Application>Microsoft Office PowerPoint</Application>
  <PresentationFormat>Presentación en pantalla (4:3)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Consolas</vt:lpstr>
      <vt:lpstr>Corbel</vt:lpstr>
      <vt:lpstr>Wingdings</vt:lpstr>
      <vt:lpstr>Wingdings 2</vt:lpstr>
      <vt:lpstr>Wingdings 3</vt:lpstr>
      <vt:lpstr>Metro</vt:lpstr>
      <vt:lpstr>Presentación de PowerPoint</vt:lpstr>
      <vt:lpstr>Que no sea El ultimo recurso</vt:lpstr>
      <vt:lpstr>Presentación de PowerPoint</vt:lpstr>
      <vt:lpstr>I. </vt:lpstr>
      <vt:lpstr>Ana</vt:lpstr>
      <vt:lpstr>David  </vt:lpstr>
      <vt:lpstr>Los descendientes de David</vt:lpstr>
      <vt:lpstr>Jonas </vt:lpstr>
      <vt:lpstr>Ante las persecuciones.</vt:lpstr>
      <vt:lpstr>II.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Conclusión 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no sea El ultimo recurso</dc:title>
  <dc:creator>Pavilion</dc:creator>
  <cp:lastModifiedBy>MARIO</cp:lastModifiedBy>
  <cp:revision>12</cp:revision>
  <dcterms:created xsi:type="dcterms:W3CDTF">2012-10-05T01:21:27Z</dcterms:created>
  <dcterms:modified xsi:type="dcterms:W3CDTF">2018-12-13T17:02:57Z</dcterms:modified>
</cp:coreProperties>
</file>