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58" r:id="rId3"/>
    <p:sldId id="260" r:id="rId4"/>
    <p:sldId id="262" r:id="rId5"/>
    <p:sldId id="264" r:id="rId6"/>
    <p:sldId id="266" r:id="rId7"/>
    <p:sldId id="268" r:id="rId8"/>
    <p:sldId id="270" r:id="rId9"/>
    <p:sldId id="272" r:id="rId10"/>
    <p:sldId id="27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A31E8-FBE0-4114-8BA2-AC4D68ECD3D3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AE3E2-E705-467E-9771-A0B92CF019DC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A31E8-FBE0-4114-8BA2-AC4D68ECD3D3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AE3E2-E705-467E-9771-A0B92CF019DC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A31E8-FBE0-4114-8BA2-AC4D68ECD3D3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AE3E2-E705-467E-9771-A0B92CF019DC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A31E8-FBE0-4114-8BA2-AC4D68ECD3D3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AE3E2-E705-467E-9771-A0B92CF019DC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A31E8-FBE0-4114-8BA2-AC4D68ECD3D3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AE3E2-E705-467E-9771-A0B92CF019DC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A31E8-FBE0-4114-8BA2-AC4D68ECD3D3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AE3E2-E705-467E-9771-A0B92CF019DC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A31E8-FBE0-4114-8BA2-AC4D68ECD3D3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AE3E2-E705-467E-9771-A0B92CF019DC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A31E8-FBE0-4114-8BA2-AC4D68ECD3D3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AE3E2-E705-467E-9771-A0B92CF019DC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A31E8-FBE0-4114-8BA2-AC4D68ECD3D3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AE3E2-E705-467E-9771-A0B92CF019DC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A31E8-FBE0-4114-8BA2-AC4D68ECD3D3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AE3E2-E705-467E-9771-A0B92CF019DC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A31E8-FBE0-4114-8BA2-AC4D68ECD3D3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AE3E2-E705-467E-9771-A0B92CF019DC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A31E8-FBE0-4114-8BA2-AC4D68ECD3D3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7AE3E2-E705-467E-9771-A0B92CF019DC}" type="slidenum">
              <a:rPr lang="en-US" smtClean="0"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Pavilion\Pictures\pan am foto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066800" y="914400"/>
            <a:ext cx="7772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chemeClr val="bg2"/>
                </a:solidFill>
              </a:rPr>
              <a:t>Bienvenido</a:t>
            </a:r>
            <a:r>
              <a:rPr lang="en-US" sz="3200" dirty="0" smtClean="0">
                <a:solidFill>
                  <a:schemeClr val="bg2"/>
                </a:solidFill>
              </a:rPr>
              <a:t> </a:t>
            </a:r>
            <a:r>
              <a:rPr lang="en-US" sz="3200" dirty="0" smtClean="0">
                <a:solidFill>
                  <a:schemeClr val="bg2"/>
                </a:solidFill>
              </a:rPr>
              <a:t>a </a:t>
            </a:r>
            <a:r>
              <a:rPr lang="en-US" sz="3200" dirty="0" err="1" smtClean="0">
                <a:solidFill>
                  <a:schemeClr val="bg2"/>
                </a:solidFill>
              </a:rPr>
              <a:t>esta</a:t>
            </a:r>
            <a:r>
              <a:rPr lang="en-US" sz="3200" dirty="0" smtClean="0">
                <a:solidFill>
                  <a:schemeClr val="bg2"/>
                </a:solidFill>
              </a:rPr>
              <a:t> </a:t>
            </a:r>
            <a:r>
              <a:rPr lang="en-US" sz="3200" dirty="0" err="1" smtClean="0">
                <a:solidFill>
                  <a:schemeClr val="bg2"/>
                </a:solidFill>
              </a:rPr>
              <a:t>iglesia</a:t>
            </a:r>
            <a:r>
              <a:rPr lang="en-US" sz="3200" dirty="0" smtClean="0">
                <a:solidFill>
                  <a:schemeClr val="bg2"/>
                </a:solidFill>
              </a:rPr>
              <a:t> local  en </a:t>
            </a:r>
            <a:r>
              <a:rPr lang="en-US" sz="3200" dirty="0" err="1" smtClean="0">
                <a:solidFill>
                  <a:schemeClr val="bg2"/>
                </a:solidFill>
              </a:rPr>
              <a:t>su</a:t>
            </a:r>
            <a:r>
              <a:rPr lang="en-US" sz="3200" dirty="0" smtClean="0">
                <a:solidFill>
                  <a:schemeClr val="bg2"/>
                </a:solidFill>
              </a:rPr>
              <a:t> </a:t>
            </a:r>
            <a:r>
              <a:rPr lang="en-US" sz="3200" dirty="0" err="1" smtClean="0">
                <a:solidFill>
                  <a:schemeClr val="bg2"/>
                </a:solidFill>
              </a:rPr>
              <a:t>adoracion</a:t>
            </a:r>
            <a:r>
              <a:rPr lang="en-US" sz="3200" dirty="0" smtClean="0">
                <a:solidFill>
                  <a:schemeClr val="bg2"/>
                </a:solidFill>
              </a:rPr>
              <a:t>.</a:t>
            </a:r>
            <a:endParaRPr lang="en-US" sz="3200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CL" smtClean="0"/>
              <a:t>Conclusión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9138"/>
            <a:ext cx="8229600" cy="4137025"/>
          </a:xfrm>
        </p:spPr>
        <p:txBody>
          <a:bodyPr/>
          <a:lstStyle/>
          <a:p>
            <a:pPr marL="0" indent="0" algn="just" eaLnBrk="1" hangingPunct="1">
              <a:buFont typeface="Arial" charset="0"/>
              <a:buNone/>
            </a:pPr>
            <a:r>
              <a:rPr lang="es-CL" smtClean="0"/>
              <a:t>Dios es santo y sin santidad no hay comunión con él…</a:t>
            </a:r>
          </a:p>
          <a:p>
            <a:pPr marL="0" indent="0" algn="just" eaLnBrk="1" hangingPunct="1">
              <a:buFont typeface="Arial" charset="0"/>
              <a:buNone/>
            </a:pPr>
            <a:r>
              <a:rPr lang="es-CL" smtClean="0"/>
              <a:t>En los propósitos de Dios la santidad del hombre es imprescindible para que éste alcance la vida eterna…</a:t>
            </a:r>
          </a:p>
          <a:p>
            <a:pPr marL="0" indent="0" algn="just" eaLnBrk="1" hangingPunct="1">
              <a:buFont typeface="Arial" charset="0"/>
              <a:buNone/>
            </a:pPr>
            <a:r>
              <a:rPr lang="es-CL" smtClean="0"/>
              <a:t>Dios ha provisto todo lo necesario para que seamos santos delante de él…</a:t>
            </a:r>
          </a:p>
          <a:p>
            <a:pPr marL="0" indent="0" eaLnBrk="1" hangingPunct="1">
              <a:buFont typeface="Arial" charset="0"/>
              <a:buNone/>
            </a:pPr>
            <a:endParaRPr lang="es-CL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s-CL" sz="9600" b="1" smtClean="0"/>
              <a:t>La Santidad</a:t>
            </a:r>
          </a:p>
        </p:txBody>
      </p:sp>
      <p:sp>
        <p:nvSpPr>
          <p:cNvPr id="3075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s-CL" sz="4000" dirty="0" smtClean="0"/>
              <a:t>2 Corintios 6:14 – 7:1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CL" smtClean="0"/>
              <a:t>Consideraciones iniciales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388" y="1600200"/>
            <a:ext cx="8713787" cy="4525963"/>
          </a:xfrm>
        </p:spPr>
        <p:txBody>
          <a:bodyPr rtlCol="0">
            <a:normAutofit lnSpcReduction="10000"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CL" dirty="0" smtClean="0"/>
              <a:t>     Santificar  </a:t>
            </a:r>
            <a:r>
              <a:rPr lang="es-CL" dirty="0" smtClean="0">
                <a:solidFill>
                  <a:srgbClr val="FFC000"/>
                </a:solidFill>
              </a:rPr>
              <a:t>no es</a:t>
            </a:r>
            <a:r>
              <a:rPr lang="es-CL" dirty="0" smtClean="0"/>
              <a:t>  Perfeccionar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CL" dirty="0" smtClean="0"/>
              <a:t>    Santo</a:t>
            </a:r>
            <a:r>
              <a:rPr lang="es-CL" dirty="0" smtClean="0">
                <a:solidFill>
                  <a:srgbClr val="FFC000"/>
                </a:solidFill>
              </a:rPr>
              <a:t>  no es  </a:t>
            </a:r>
            <a:r>
              <a:rPr lang="es-CL" dirty="0" smtClean="0"/>
              <a:t>Perfecto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CL" dirty="0" smtClean="0"/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CL" dirty="0" smtClean="0">
                <a:solidFill>
                  <a:srgbClr val="FFC000"/>
                </a:solidFill>
              </a:rPr>
              <a:t>Santificación: </a:t>
            </a:r>
            <a:r>
              <a:rPr lang="es-CL" dirty="0" smtClean="0"/>
              <a:t>Es la separación a Dios .</a:t>
            </a:r>
            <a:r>
              <a:rPr lang="es-CL" dirty="0" smtClean="0">
                <a:solidFill>
                  <a:srgbClr val="FFC000"/>
                </a:solidFill>
              </a:rPr>
              <a:t> 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CL" dirty="0" smtClean="0"/>
              <a:t>Es la consagración, separación de lo profano, dedicación a Dios, purificación y limpieza.  </a:t>
            </a:r>
            <a:endParaRPr lang="es-CL" dirty="0" smtClean="0"/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CL" dirty="0" smtClean="0"/>
              <a:t>Es </a:t>
            </a:r>
            <a:r>
              <a:rPr lang="es-CL" dirty="0" smtClean="0"/>
              <a:t>lo opuesto a la inmundicia (1 Tes. 4:7). 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CL" sz="11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CL" dirty="0" smtClean="0">
                <a:solidFill>
                  <a:srgbClr val="FFC000"/>
                </a:solidFill>
              </a:rPr>
              <a:t>Santo:</a:t>
            </a:r>
            <a:r>
              <a:rPr lang="es-CL" dirty="0" smtClean="0"/>
              <a:t> S</a:t>
            </a:r>
            <a:r>
              <a:rPr lang="pt-BR" dirty="0" smtClean="0"/>
              <a:t>eparado, apartado, consagrado y dedicado.</a:t>
            </a:r>
            <a:endParaRPr lang="es-CL" dirty="0" smtClean="0"/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CL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CL" smtClean="0"/>
              <a:t>La santidad de Dios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CL" i="1" dirty="0" smtClean="0"/>
              <a:t>“Porque yo soy Jehová vuestro Dios; vosotros por tanto os </a:t>
            </a:r>
            <a:r>
              <a:rPr lang="es-CL" i="1" dirty="0" smtClean="0">
                <a:solidFill>
                  <a:srgbClr val="FFFF00"/>
                </a:solidFill>
              </a:rPr>
              <a:t>santificaréis</a:t>
            </a:r>
            <a:r>
              <a:rPr lang="es-CL" i="1" dirty="0" smtClean="0"/>
              <a:t>, y seréis </a:t>
            </a:r>
            <a:r>
              <a:rPr lang="es-CL" i="1" dirty="0" smtClean="0">
                <a:solidFill>
                  <a:srgbClr val="FFFF00"/>
                </a:solidFill>
              </a:rPr>
              <a:t>santos</a:t>
            </a:r>
            <a:r>
              <a:rPr lang="es-CL" i="1" dirty="0" smtClean="0"/>
              <a:t>, porque yo soy </a:t>
            </a:r>
            <a:r>
              <a:rPr lang="es-CL" i="1" dirty="0" smtClean="0">
                <a:solidFill>
                  <a:srgbClr val="FFFF00"/>
                </a:solidFill>
              </a:rPr>
              <a:t>santo</a:t>
            </a:r>
            <a:r>
              <a:rPr lang="es-CL" i="1" dirty="0" smtClean="0"/>
              <a:t>…”  </a:t>
            </a:r>
            <a:r>
              <a:rPr lang="es-CL" b="1" dirty="0" smtClean="0"/>
              <a:t>(Lev. 11:44).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CL" sz="1000" dirty="0" smtClean="0"/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CL" i="1" dirty="0" smtClean="0"/>
              <a:t>“Habla a toda la congregación de los hijos de Israel, y diles: </a:t>
            </a:r>
            <a:r>
              <a:rPr lang="es-CL" i="1" dirty="0" smtClean="0">
                <a:solidFill>
                  <a:srgbClr val="FFFF00"/>
                </a:solidFill>
              </a:rPr>
              <a:t>Santos</a:t>
            </a:r>
            <a:r>
              <a:rPr lang="es-CL" i="1" dirty="0" smtClean="0"/>
              <a:t> seréis, porque </a:t>
            </a:r>
            <a:r>
              <a:rPr lang="es-CL" i="1" dirty="0" smtClean="0">
                <a:solidFill>
                  <a:srgbClr val="FFFF00"/>
                </a:solidFill>
              </a:rPr>
              <a:t>santo</a:t>
            </a:r>
            <a:r>
              <a:rPr lang="es-CL" i="1" dirty="0" smtClean="0"/>
              <a:t> soy yo Jehová vuestro Dios”  </a:t>
            </a:r>
            <a:r>
              <a:rPr lang="es-CL" b="1" dirty="0" smtClean="0"/>
              <a:t>(Lev. 19:2).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CL" sz="1000" dirty="0" smtClean="0"/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CL" i="1" dirty="0" smtClean="0"/>
              <a:t>“</a:t>
            </a:r>
            <a:r>
              <a:rPr lang="es-CL" i="1" dirty="0" smtClean="0">
                <a:solidFill>
                  <a:srgbClr val="FFFF00"/>
                </a:solidFill>
              </a:rPr>
              <a:t>Santificaos</a:t>
            </a:r>
            <a:r>
              <a:rPr lang="es-CL" i="1" dirty="0" smtClean="0"/>
              <a:t>, pues, y sed </a:t>
            </a:r>
            <a:r>
              <a:rPr lang="es-CL" i="1" dirty="0" smtClean="0">
                <a:solidFill>
                  <a:srgbClr val="FFFF00"/>
                </a:solidFill>
              </a:rPr>
              <a:t>santos</a:t>
            </a:r>
            <a:r>
              <a:rPr lang="es-CL" i="1" dirty="0" smtClean="0"/>
              <a:t>, porque yo Jehová soy vuestro Dios”  </a:t>
            </a:r>
            <a:r>
              <a:rPr lang="es-CL" b="1" dirty="0" smtClean="0"/>
              <a:t>(Lev. 20:7). </a:t>
            </a:r>
            <a:endParaRPr lang="es-CL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CL" smtClean="0"/>
              <a:t>La santidad de Dios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0825" y="1600200"/>
            <a:ext cx="8642350" cy="4708525"/>
          </a:xfrm>
        </p:spPr>
        <p:txBody>
          <a:bodyPr rtlCol="0">
            <a:normAutofit lnSpcReduction="10000"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CL" i="1" dirty="0" smtClean="0"/>
              <a:t>“Y los cuatro seres vivientes tenían cada uno seis alas, y alrededor y por dentro estaban llenos de ojos; y no cesaban día y noche de decir: </a:t>
            </a:r>
            <a:r>
              <a:rPr lang="es-CL" i="1" dirty="0" smtClean="0">
                <a:solidFill>
                  <a:srgbClr val="FFFF00"/>
                </a:solidFill>
              </a:rPr>
              <a:t>Santo, santo, santo</a:t>
            </a:r>
            <a:r>
              <a:rPr lang="es-CL" i="1" dirty="0" smtClean="0"/>
              <a:t> es el Señor Dios Todopoderoso, el que era, el que es, y el que ha de venir” </a:t>
            </a:r>
            <a:r>
              <a:rPr lang="es-CL" b="1" dirty="0" smtClean="0"/>
              <a:t>(Apoc. 4:8).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CL" sz="1000" dirty="0" smtClean="0"/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CL" i="1" dirty="0" smtClean="0"/>
              <a:t>“Y clamaban a gran voz, diciendo: ¿Hasta cuándo, Señor, </a:t>
            </a:r>
            <a:r>
              <a:rPr lang="es-CL" i="1" dirty="0" smtClean="0">
                <a:solidFill>
                  <a:srgbClr val="FFFF00"/>
                </a:solidFill>
              </a:rPr>
              <a:t>santo</a:t>
            </a:r>
            <a:r>
              <a:rPr lang="es-CL" i="1" dirty="0" smtClean="0"/>
              <a:t> y verdadero, no juzgas y vengas nuestra sangre en los que moran en la tierra?”  </a:t>
            </a:r>
            <a:r>
              <a:rPr lang="es-CL" b="1" dirty="0" smtClean="0"/>
              <a:t>(Apoc. 6:10).</a:t>
            </a:r>
            <a:endParaRPr lang="es-CL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CL" smtClean="0"/>
              <a:t>La santidad de Dios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eaLnBrk="1" hangingPunct="1">
              <a:buFont typeface="Arial" charset="0"/>
              <a:buNone/>
            </a:pPr>
            <a:r>
              <a:rPr lang="es-CL" baseline="50000" smtClean="0">
                <a:solidFill>
                  <a:srgbClr val="CCFF66"/>
                </a:solidFill>
              </a:rPr>
              <a:t>15</a:t>
            </a:r>
            <a:r>
              <a:rPr lang="es-CL" smtClean="0"/>
              <a:t> </a:t>
            </a:r>
            <a:r>
              <a:rPr lang="es-CL" i="1" smtClean="0"/>
              <a:t>“sino, como aquel que os llamó es </a:t>
            </a:r>
            <a:r>
              <a:rPr lang="es-CL" i="1" smtClean="0">
                <a:solidFill>
                  <a:srgbClr val="FFFF00"/>
                </a:solidFill>
              </a:rPr>
              <a:t>santo</a:t>
            </a:r>
            <a:r>
              <a:rPr lang="es-CL" i="1" smtClean="0"/>
              <a:t>, sed también vosotros </a:t>
            </a:r>
            <a:r>
              <a:rPr lang="es-CL" i="1" smtClean="0">
                <a:solidFill>
                  <a:srgbClr val="FFFF00"/>
                </a:solidFill>
              </a:rPr>
              <a:t>santos</a:t>
            </a:r>
            <a:r>
              <a:rPr lang="es-CL" i="1" smtClean="0"/>
              <a:t> en toda vuestra manera de vivir;  </a:t>
            </a:r>
            <a:r>
              <a:rPr lang="es-CL" baseline="50000" smtClean="0">
                <a:solidFill>
                  <a:srgbClr val="CCFF66"/>
                </a:solidFill>
              </a:rPr>
              <a:t>16</a:t>
            </a:r>
            <a:r>
              <a:rPr lang="es-CL" smtClean="0"/>
              <a:t> </a:t>
            </a:r>
            <a:r>
              <a:rPr lang="es-CL" i="1" smtClean="0"/>
              <a:t>porque escrito está: Sed </a:t>
            </a:r>
            <a:r>
              <a:rPr lang="es-CL" i="1" smtClean="0">
                <a:solidFill>
                  <a:srgbClr val="FFFF00"/>
                </a:solidFill>
              </a:rPr>
              <a:t>santos</a:t>
            </a:r>
            <a:r>
              <a:rPr lang="es-CL" i="1" smtClean="0"/>
              <a:t>, porque yo soy </a:t>
            </a:r>
            <a:r>
              <a:rPr lang="es-CL" i="1" smtClean="0">
                <a:solidFill>
                  <a:srgbClr val="FFFF00"/>
                </a:solidFill>
              </a:rPr>
              <a:t>santo</a:t>
            </a:r>
            <a:r>
              <a:rPr lang="es-CL" i="1" smtClean="0"/>
              <a:t>”  </a:t>
            </a:r>
            <a:r>
              <a:rPr lang="es-CL" b="1" smtClean="0"/>
              <a:t>(1 Ped. 1:15-16).</a:t>
            </a:r>
          </a:p>
          <a:p>
            <a:pPr marL="0" indent="0" algn="just" eaLnBrk="1" hangingPunct="1">
              <a:buFont typeface="Arial" charset="0"/>
              <a:buNone/>
            </a:pPr>
            <a:endParaRPr lang="es-CL" smtClean="0"/>
          </a:p>
          <a:p>
            <a:pPr marL="0" indent="0" algn="just" eaLnBrk="1" hangingPunct="1">
              <a:buFont typeface="Arial" charset="0"/>
              <a:buNone/>
            </a:pPr>
            <a:r>
              <a:rPr lang="es-CL" i="1" smtClean="0"/>
              <a:t>“Este es el mensaje que hemos oído de él, y os anunciamos: Dios es </a:t>
            </a:r>
            <a:r>
              <a:rPr lang="es-CL" i="1" smtClean="0">
                <a:solidFill>
                  <a:srgbClr val="FFFF00"/>
                </a:solidFill>
              </a:rPr>
              <a:t>luz</a:t>
            </a:r>
            <a:r>
              <a:rPr lang="es-CL" i="1" smtClean="0"/>
              <a:t>, y no hay ningunas tinieblas en él”  </a:t>
            </a:r>
            <a:r>
              <a:rPr lang="es-CL" b="1" smtClean="0"/>
              <a:t>(1 Jn. 1:5).</a:t>
            </a:r>
          </a:p>
          <a:p>
            <a:pPr marL="0" indent="0" eaLnBrk="1" hangingPunct="1">
              <a:buFont typeface="Arial" charset="0"/>
              <a:buNone/>
            </a:pPr>
            <a:endParaRPr lang="es-CL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CL" smtClean="0"/>
              <a:t>La santidad del cristiano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eaLnBrk="1" hangingPunct="1">
              <a:buFont typeface="Arial" charset="0"/>
              <a:buNone/>
            </a:pPr>
            <a:r>
              <a:rPr lang="es-CL" baseline="50000" smtClean="0">
                <a:solidFill>
                  <a:srgbClr val="CCFF66"/>
                </a:solidFill>
              </a:rPr>
              <a:t>13 </a:t>
            </a:r>
            <a:r>
              <a:rPr lang="es-CL" i="1" smtClean="0"/>
              <a:t>“Pero nosotros debemos dar siempre gracias a Dios respecto a vosotros, hermanos amados por el Señor, de que Dios os haya escogido desde el principio para salvación, mediante la </a:t>
            </a:r>
            <a:r>
              <a:rPr lang="es-CL" i="1" smtClean="0">
                <a:solidFill>
                  <a:srgbClr val="FFFF00"/>
                </a:solidFill>
              </a:rPr>
              <a:t>santificación</a:t>
            </a:r>
            <a:r>
              <a:rPr lang="es-CL" i="1" smtClean="0"/>
              <a:t> por el Espíritu y la fe en la verdad, </a:t>
            </a:r>
          </a:p>
          <a:p>
            <a:pPr marL="0" indent="0" algn="just" eaLnBrk="1" hangingPunct="1">
              <a:buFont typeface="Arial" charset="0"/>
              <a:buNone/>
            </a:pPr>
            <a:r>
              <a:rPr lang="es-CL" baseline="50000" smtClean="0">
                <a:solidFill>
                  <a:srgbClr val="CCFF66"/>
                </a:solidFill>
              </a:rPr>
              <a:t>14 </a:t>
            </a:r>
            <a:r>
              <a:rPr lang="es-CL" i="1" smtClean="0"/>
              <a:t>a lo cual os llamó mediante nuestro evangelio, para alcanzar la gloria de nuestro Señor Jesucristo”  </a:t>
            </a:r>
            <a:r>
              <a:rPr lang="es-CL" b="1" smtClean="0"/>
              <a:t>(2 Tes. 2:13-14). </a:t>
            </a:r>
          </a:p>
          <a:p>
            <a:pPr marL="0" indent="0" eaLnBrk="1" hangingPunct="1">
              <a:buFont typeface="Arial" charset="0"/>
              <a:buNone/>
            </a:pPr>
            <a:endParaRPr lang="es-CL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CL" smtClean="0"/>
              <a:t>2 Tesalonicenses 2:13-14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CL" dirty="0" smtClean="0"/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CL" dirty="0" smtClean="0">
                <a:solidFill>
                  <a:srgbClr val="FFC000"/>
                </a:solidFill>
              </a:rPr>
              <a:t>1.</a:t>
            </a:r>
            <a:r>
              <a:rPr lang="es-CL" dirty="0" smtClean="0"/>
              <a:t> Predestinación bíblica.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CL" dirty="0" smtClean="0">
                <a:solidFill>
                  <a:srgbClr val="FFC000"/>
                </a:solidFill>
              </a:rPr>
              <a:t>2. </a:t>
            </a:r>
            <a:r>
              <a:rPr lang="es-CL" dirty="0" smtClean="0"/>
              <a:t>Propósito de esta elección.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CL" dirty="0" smtClean="0">
                <a:solidFill>
                  <a:srgbClr val="FFC000"/>
                </a:solidFill>
              </a:rPr>
              <a:t>3.</a:t>
            </a:r>
            <a:r>
              <a:rPr lang="es-CL" dirty="0" smtClean="0"/>
              <a:t> Condiciones de esta elección.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CL" dirty="0" smtClean="0">
                <a:solidFill>
                  <a:srgbClr val="FFC000"/>
                </a:solidFill>
              </a:rPr>
              <a:t>4.</a:t>
            </a:r>
            <a:r>
              <a:rPr lang="es-CL" dirty="0" smtClean="0"/>
              <a:t> La parte de Dios en esta elección.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CL" dirty="0" smtClean="0">
                <a:solidFill>
                  <a:srgbClr val="FFC000"/>
                </a:solidFill>
              </a:rPr>
              <a:t>5.</a:t>
            </a:r>
            <a:r>
              <a:rPr lang="es-CL" dirty="0" smtClean="0"/>
              <a:t> La parte del hombre en esta elección.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CL" dirty="0" smtClean="0">
                <a:solidFill>
                  <a:srgbClr val="FFC000"/>
                </a:solidFill>
              </a:rPr>
              <a:t>6. </a:t>
            </a:r>
            <a:r>
              <a:rPr lang="es-CL" dirty="0" smtClean="0"/>
              <a:t>El propósito del evangelio en todo esto. 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CL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CL" smtClean="0"/>
              <a:t>La santidad del cristiano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4425"/>
          </a:xfrm>
        </p:spPr>
        <p:txBody>
          <a:bodyPr rtlCol="0">
            <a:normAutofit lnSpcReduction="10000"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CL" dirty="0" smtClean="0"/>
              <a:t>Jamás permanecerá “santo” sin ejercer </a:t>
            </a:r>
            <a:r>
              <a:rPr lang="es-CL" i="1" dirty="0" smtClean="0"/>
              <a:t>dominio propio</a:t>
            </a:r>
            <a:r>
              <a:rPr lang="es-CL" dirty="0" smtClean="0"/>
              <a:t> y disponer su propia </a:t>
            </a:r>
            <a:r>
              <a:rPr lang="es-CL" i="1" dirty="0" smtClean="0"/>
              <a:t>voluntad</a:t>
            </a:r>
            <a:r>
              <a:rPr lang="es-CL" dirty="0" smtClean="0"/>
              <a:t> para obedecer a Dios.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CL" sz="1000" dirty="0" smtClean="0"/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CL" b="1" dirty="0" smtClean="0"/>
              <a:t>Romanos 6:22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CL" b="1" dirty="0" smtClean="0"/>
              <a:t>2 Corintios 7:1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CL" b="1" dirty="0" smtClean="0"/>
              <a:t>Filipenses 4:8-9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CL" b="1" dirty="0" smtClean="0"/>
              <a:t>1 Tesalonicenses 4:1-3, 7, 8.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CL" b="1" dirty="0" smtClean="0"/>
              <a:t>Hebreos 12:14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CL" b="1" dirty="0" smtClean="0"/>
              <a:t>Santiago 1:27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CL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557</Words>
  <Application>Microsoft Office PowerPoint</Application>
  <PresentationFormat>Presentación en pantalla (4:3)</PresentationFormat>
  <Paragraphs>50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Presentación de PowerPoint</vt:lpstr>
      <vt:lpstr>La Santidad</vt:lpstr>
      <vt:lpstr>Consideraciones iniciales</vt:lpstr>
      <vt:lpstr>La santidad de Dios</vt:lpstr>
      <vt:lpstr>La santidad de Dios</vt:lpstr>
      <vt:lpstr>La santidad de Dios</vt:lpstr>
      <vt:lpstr>La santidad del cristiano</vt:lpstr>
      <vt:lpstr>2 Tesalonicenses 2:13-14</vt:lpstr>
      <vt:lpstr>La santidad del cristiano</vt:lpstr>
      <vt:lpstr>Conclusión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Santidad</dc:title>
  <dc:creator>Pavilion</dc:creator>
  <cp:lastModifiedBy>MARIO</cp:lastModifiedBy>
  <cp:revision>3</cp:revision>
  <dcterms:created xsi:type="dcterms:W3CDTF">2012-09-05T01:04:58Z</dcterms:created>
  <dcterms:modified xsi:type="dcterms:W3CDTF">2018-12-13T17:13:15Z</dcterms:modified>
</cp:coreProperties>
</file>