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76" r:id="rId5"/>
    <p:sldId id="259" r:id="rId6"/>
    <p:sldId id="260" r:id="rId7"/>
    <p:sldId id="261" r:id="rId8"/>
    <p:sldId id="262" r:id="rId9"/>
    <p:sldId id="277" r:id="rId10"/>
    <p:sldId id="263" r:id="rId11"/>
    <p:sldId id="264" r:id="rId12"/>
    <p:sldId id="265" r:id="rId13"/>
    <p:sldId id="266" r:id="rId14"/>
    <p:sldId id="267" r:id="rId15"/>
    <p:sldId id="268" r:id="rId16"/>
    <p:sldId id="269" r:id="rId17"/>
    <p:sldId id="270" r:id="rId18"/>
    <p:sldId id="278" r:id="rId19"/>
    <p:sldId id="271" r:id="rId2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129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A92763A-5FAD-4D8E-A5B6-5D9FA38C833F}" type="datetimeFigureOut">
              <a:rPr lang="es-ES" smtClean="0"/>
              <a:t>26/12/2018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C1EE249-568F-4BE7-9665-0932060CA5E3}" type="slidenum">
              <a:rPr lang="es-ES" smtClean="0"/>
              <a:t>‹Nº›</a:t>
            </a:fld>
            <a:endParaRPr lang="es-ES"/>
          </a:p>
        </p:txBody>
      </p:sp>
    </p:spTree>
    <p:extLst>
      <p:ext uri="{BB962C8B-B14F-4D97-AF65-F5344CB8AC3E}">
        <p14:creationId xmlns:p14="http://schemas.microsoft.com/office/powerpoint/2010/main" val="2543619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A92763A-5FAD-4D8E-A5B6-5D9FA38C833F}" type="datetimeFigureOut">
              <a:rPr lang="es-ES" smtClean="0"/>
              <a:t>26/12/2018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C1EE249-568F-4BE7-9665-0932060CA5E3}" type="slidenum">
              <a:rPr lang="es-ES" smtClean="0"/>
              <a:t>‹Nº›</a:t>
            </a:fld>
            <a:endParaRPr lang="es-ES"/>
          </a:p>
        </p:txBody>
      </p:sp>
    </p:spTree>
    <p:extLst>
      <p:ext uri="{BB962C8B-B14F-4D97-AF65-F5344CB8AC3E}">
        <p14:creationId xmlns:p14="http://schemas.microsoft.com/office/powerpoint/2010/main" val="3249707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A92763A-5FAD-4D8E-A5B6-5D9FA38C833F}" type="datetimeFigureOut">
              <a:rPr lang="es-ES" smtClean="0"/>
              <a:t>26/12/2018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C1EE249-568F-4BE7-9665-0932060CA5E3}" type="slidenum">
              <a:rPr lang="es-ES" smtClean="0"/>
              <a:t>‹Nº›</a:t>
            </a:fld>
            <a:endParaRPr lang="es-ES"/>
          </a:p>
        </p:txBody>
      </p:sp>
    </p:spTree>
    <p:extLst>
      <p:ext uri="{BB962C8B-B14F-4D97-AF65-F5344CB8AC3E}">
        <p14:creationId xmlns:p14="http://schemas.microsoft.com/office/powerpoint/2010/main" val="776287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A92763A-5FAD-4D8E-A5B6-5D9FA38C833F}" type="datetimeFigureOut">
              <a:rPr lang="es-ES" smtClean="0"/>
              <a:t>26/12/2018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C1EE249-568F-4BE7-9665-0932060CA5E3}" type="slidenum">
              <a:rPr lang="es-ES" smtClean="0"/>
              <a:t>‹Nº›</a:t>
            </a:fld>
            <a:endParaRPr lang="es-ES"/>
          </a:p>
        </p:txBody>
      </p:sp>
    </p:spTree>
    <p:extLst>
      <p:ext uri="{BB962C8B-B14F-4D97-AF65-F5344CB8AC3E}">
        <p14:creationId xmlns:p14="http://schemas.microsoft.com/office/powerpoint/2010/main" val="2549956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A92763A-5FAD-4D8E-A5B6-5D9FA38C833F}" type="datetimeFigureOut">
              <a:rPr lang="es-ES" smtClean="0"/>
              <a:t>26/12/2018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C1EE249-568F-4BE7-9665-0932060CA5E3}" type="slidenum">
              <a:rPr lang="es-ES" smtClean="0"/>
              <a:t>‹Nº›</a:t>
            </a:fld>
            <a:endParaRPr lang="es-ES"/>
          </a:p>
        </p:txBody>
      </p:sp>
    </p:spTree>
    <p:extLst>
      <p:ext uri="{BB962C8B-B14F-4D97-AF65-F5344CB8AC3E}">
        <p14:creationId xmlns:p14="http://schemas.microsoft.com/office/powerpoint/2010/main" val="333528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A92763A-5FAD-4D8E-A5B6-5D9FA38C833F}" type="datetimeFigureOut">
              <a:rPr lang="es-ES" smtClean="0"/>
              <a:t>26/12/2018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C1EE249-568F-4BE7-9665-0932060CA5E3}" type="slidenum">
              <a:rPr lang="es-ES" smtClean="0"/>
              <a:t>‹Nº›</a:t>
            </a:fld>
            <a:endParaRPr lang="es-ES"/>
          </a:p>
        </p:txBody>
      </p:sp>
    </p:spTree>
    <p:extLst>
      <p:ext uri="{BB962C8B-B14F-4D97-AF65-F5344CB8AC3E}">
        <p14:creationId xmlns:p14="http://schemas.microsoft.com/office/powerpoint/2010/main" val="1055211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A92763A-5FAD-4D8E-A5B6-5D9FA38C833F}" type="datetimeFigureOut">
              <a:rPr lang="es-ES" smtClean="0"/>
              <a:t>26/12/2018</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6C1EE249-568F-4BE7-9665-0932060CA5E3}" type="slidenum">
              <a:rPr lang="es-ES" smtClean="0"/>
              <a:t>‹Nº›</a:t>
            </a:fld>
            <a:endParaRPr lang="es-ES"/>
          </a:p>
        </p:txBody>
      </p:sp>
    </p:spTree>
    <p:extLst>
      <p:ext uri="{BB962C8B-B14F-4D97-AF65-F5344CB8AC3E}">
        <p14:creationId xmlns:p14="http://schemas.microsoft.com/office/powerpoint/2010/main" val="3273543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A92763A-5FAD-4D8E-A5B6-5D9FA38C833F}" type="datetimeFigureOut">
              <a:rPr lang="es-ES" smtClean="0"/>
              <a:t>26/12/2018</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6C1EE249-568F-4BE7-9665-0932060CA5E3}" type="slidenum">
              <a:rPr lang="es-ES" smtClean="0"/>
              <a:t>‹Nº›</a:t>
            </a:fld>
            <a:endParaRPr lang="es-ES"/>
          </a:p>
        </p:txBody>
      </p:sp>
    </p:spTree>
    <p:extLst>
      <p:ext uri="{BB962C8B-B14F-4D97-AF65-F5344CB8AC3E}">
        <p14:creationId xmlns:p14="http://schemas.microsoft.com/office/powerpoint/2010/main" val="1763762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92763A-5FAD-4D8E-A5B6-5D9FA38C833F}" type="datetimeFigureOut">
              <a:rPr lang="es-ES" smtClean="0"/>
              <a:t>26/12/2018</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6C1EE249-568F-4BE7-9665-0932060CA5E3}" type="slidenum">
              <a:rPr lang="es-ES" smtClean="0"/>
              <a:t>‹Nº›</a:t>
            </a:fld>
            <a:endParaRPr lang="es-ES"/>
          </a:p>
        </p:txBody>
      </p:sp>
    </p:spTree>
    <p:extLst>
      <p:ext uri="{BB962C8B-B14F-4D97-AF65-F5344CB8AC3E}">
        <p14:creationId xmlns:p14="http://schemas.microsoft.com/office/powerpoint/2010/main" val="127662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A92763A-5FAD-4D8E-A5B6-5D9FA38C833F}" type="datetimeFigureOut">
              <a:rPr lang="es-ES" smtClean="0"/>
              <a:t>26/12/2018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C1EE249-568F-4BE7-9665-0932060CA5E3}" type="slidenum">
              <a:rPr lang="es-ES" smtClean="0"/>
              <a:t>‹Nº›</a:t>
            </a:fld>
            <a:endParaRPr lang="es-ES"/>
          </a:p>
        </p:txBody>
      </p:sp>
    </p:spTree>
    <p:extLst>
      <p:ext uri="{BB962C8B-B14F-4D97-AF65-F5344CB8AC3E}">
        <p14:creationId xmlns:p14="http://schemas.microsoft.com/office/powerpoint/2010/main" val="699570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A92763A-5FAD-4D8E-A5B6-5D9FA38C833F}" type="datetimeFigureOut">
              <a:rPr lang="es-ES" smtClean="0"/>
              <a:t>26/12/2018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C1EE249-568F-4BE7-9665-0932060CA5E3}" type="slidenum">
              <a:rPr lang="es-ES" smtClean="0"/>
              <a:t>‹Nº›</a:t>
            </a:fld>
            <a:endParaRPr lang="es-ES"/>
          </a:p>
        </p:txBody>
      </p:sp>
    </p:spTree>
    <p:extLst>
      <p:ext uri="{BB962C8B-B14F-4D97-AF65-F5344CB8AC3E}">
        <p14:creationId xmlns:p14="http://schemas.microsoft.com/office/powerpoint/2010/main" val="2335363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92763A-5FAD-4D8E-A5B6-5D9FA38C833F}" type="datetimeFigureOut">
              <a:rPr lang="es-ES" smtClean="0"/>
              <a:t>26/12/2018</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1EE249-568F-4BE7-9665-0932060CA5E3}" type="slidenum">
              <a:rPr lang="es-ES" smtClean="0"/>
              <a:t>‹Nº›</a:t>
            </a:fld>
            <a:endParaRPr lang="es-ES"/>
          </a:p>
        </p:txBody>
      </p:sp>
    </p:spTree>
    <p:extLst>
      <p:ext uri="{BB962C8B-B14F-4D97-AF65-F5344CB8AC3E}">
        <p14:creationId xmlns:p14="http://schemas.microsoft.com/office/powerpoint/2010/main" val="32287773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1"/>
            <a:ext cx="9144000" cy="6857999"/>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a:p>
        </p:txBody>
      </p:sp>
      <p:sp>
        <p:nvSpPr>
          <p:cNvPr id="4" name="Título 3"/>
          <p:cNvSpPr>
            <a:spLocks noGrp="1"/>
          </p:cNvSpPr>
          <p:nvPr>
            <p:ph type="title"/>
          </p:nvPr>
        </p:nvSpPr>
        <p:spPr>
          <a:xfrm>
            <a:off x="718802" y="30275"/>
            <a:ext cx="7886700" cy="1325563"/>
          </a:xfrm>
        </p:spPr>
        <p:txBody>
          <a:bodyPr/>
          <a:lstStyle/>
          <a:p>
            <a:pPr algn="ctr"/>
            <a:r>
              <a:rPr lang="es-ES" b="1" dirty="0">
                <a:solidFill>
                  <a:schemeClr val="bg1"/>
                </a:solidFill>
              </a:rPr>
              <a:t>EL PECAR.</a:t>
            </a:r>
          </a:p>
        </p:txBody>
      </p:sp>
      <p:sp>
        <p:nvSpPr>
          <p:cNvPr id="5" name="Marcador de contenido 4"/>
          <p:cNvSpPr>
            <a:spLocks noGrp="1"/>
          </p:cNvSpPr>
          <p:nvPr>
            <p:ph idx="1"/>
          </p:nvPr>
        </p:nvSpPr>
        <p:spPr>
          <a:xfrm>
            <a:off x="0" y="1455313"/>
            <a:ext cx="9144000" cy="5402686"/>
          </a:xfrm>
        </p:spPr>
        <p:txBody>
          <a:bodyPr>
            <a:normAutofit fontScale="92500" lnSpcReduction="20000"/>
          </a:bodyPr>
          <a:lstStyle/>
          <a:p>
            <a:r>
              <a:rPr lang="es-ES" b="1" dirty="0">
                <a:solidFill>
                  <a:schemeClr val="bg1"/>
                </a:solidFill>
              </a:rPr>
              <a:t>INTRODUCCIÓN:</a:t>
            </a:r>
          </a:p>
          <a:p>
            <a:r>
              <a:rPr lang="es-ES" b="1" dirty="0" smtClean="0">
                <a:solidFill>
                  <a:schemeClr val="bg1"/>
                </a:solidFill>
              </a:rPr>
              <a:t>El </a:t>
            </a:r>
            <a:r>
              <a:rPr lang="es-ES" b="1" dirty="0">
                <a:solidFill>
                  <a:schemeClr val="bg1"/>
                </a:solidFill>
              </a:rPr>
              <a:t>pecado es infracción de la ley de Dios. </a:t>
            </a:r>
            <a:endParaRPr lang="es-ES" b="1" dirty="0" smtClean="0">
              <a:solidFill>
                <a:schemeClr val="bg1"/>
              </a:solidFill>
            </a:endParaRPr>
          </a:p>
          <a:p>
            <a:r>
              <a:rPr lang="es-ES" b="1" dirty="0" smtClean="0">
                <a:solidFill>
                  <a:schemeClr val="bg1"/>
                </a:solidFill>
              </a:rPr>
              <a:t>I </a:t>
            </a:r>
            <a:r>
              <a:rPr lang="es-ES" b="1" dirty="0">
                <a:solidFill>
                  <a:schemeClr val="bg1"/>
                </a:solidFill>
              </a:rPr>
              <a:t>Juan.3:4. </a:t>
            </a:r>
            <a:endParaRPr lang="es-ES" b="1" dirty="0" smtClean="0">
              <a:solidFill>
                <a:schemeClr val="bg1"/>
              </a:solidFill>
            </a:endParaRPr>
          </a:p>
          <a:p>
            <a:r>
              <a:rPr lang="es-ES" b="1" dirty="0">
                <a:solidFill>
                  <a:schemeClr val="bg1"/>
                </a:solidFill>
              </a:rPr>
              <a:t>Todo el que practica el pecado, practica también la infracción de la ley, pues el pecado es infracción de la ley. </a:t>
            </a:r>
            <a:endParaRPr lang="es-ES" b="1" dirty="0" smtClean="0">
              <a:solidFill>
                <a:schemeClr val="bg1"/>
              </a:solidFill>
            </a:endParaRPr>
          </a:p>
          <a:p>
            <a:r>
              <a:rPr lang="es-ES" b="1" dirty="0" smtClean="0">
                <a:solidFill>
                  <a:schemeClr val="bg1"/>
                </a:solidFill>
              </a:rPr>
              <a:t>Cuando </a:t>
            </a:r>
            <a:r>
              <a:rPr lang="es-ES" b="1" dirty="0">
                <a:solidFill>
                  <a:schemeClr val="bg1"/>
                </a:solidFill>
              </a:rPr>
              <a:t>pecamos violamos la ley de Dios, y por eso ofendemos a Dios.</a:t>
            </a:r>
          </a:p>
          <a:p>
            <a:r>
              <a:rPr lang="es-ES" b="1" dirty="0" smtClean="0">
                <a:solidFill>
                  <a:schemeClr val="bg1"/>
                </a:solidFill>
              </a:rPr>
              <a:t>Muchos </a:t>
            </a:r>
            <a:r>
              <a:rPr lang="es-ES" b="1" dirty="0">
                <a:solidFill>
                  <a:schemeClr val="bg1"/>
                </a:solidFill>
              </a:rPr>
              <a:t>piensan que el cristiano no puede vivir sin pecar, lamentablemente muchos hermanos creen esto, que él cristiano no puede llevar la vida cristiana sin pecar, muchos hayan la aprobación para pecar </a:t>
            </a:r>
            <a:r>
              <a:rPr lang="es-ES" b="1" dirty="0" smtClean="0">
                <a:solidFill>
                  <a:schemeClr val="bg1"/>
                </a:solidFill>
              </a:rPr>
              <a:t>en. </a:t>
            </a:r>
          </a:p>
          <a:p>
            <a:r>
              <a:rPr lang="es-ES" b="1" dirty="0" smtClean="0">
                <a:solidFill>
                  <a:schemeClr val="bg1"/>
                </a:solidFill>
              </a:rPr>
              <a:t>I </a:t>
            </a:r>
            <a:r>
              <a:rPr lang="es-ES" b="1" dirty="0">
                <a:solidFill>
                  <a:schemeClr val="bg1"/>
                </a:solidFill>
              </a:rPr>
              <a:t>Juan.2:1. </a:t>
            </a:r>
            <a:endParaRPr lang="es-ES" b="1" dirty="0" smtClean="0">
              <a:solidFill>
                <a:schemeClr val="bg1"/>
              </a:solidFill>
            </a:endParaRPr>
          </a:p>
          <a:p>
            <a:r>
              <a:rPr lang="es-ES" b="1" dirty="0">
                <a:solidFill>
                  <a:schemeClr val="bg1"/>
                </a:solidFill>
              </a:rPr>
              <a:t>Hijitos míos, os escribo estas cosas para que no pequéis. Y si alguno peca, Abogado tenemos para con el Padre, a Jesucristo el justo. </a:t>
            </a:r>
            <a:endParaRPr lang="es-ES" b="1" dirty="0" smtClean="0">
              <a:solidFill>
                <a:schemeClr val="bg1"/>
              </a:solidFill>
            </a:endParaRPr>
          </a:p>
        </p:txBody>
      </p:sp>
    </p:spTree>
    <p:extLst>
      <p:ext uri="{BB962C8B-B14F-4D97-AF65-F5344CB8AC3E}">
        <p14:creationId xmlns:p14="http://schemas.microsoft.com/office/powerpoint/2010/main" val="44434038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0" presetClass="entr" presetSubtype="0" decel="10000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p:cTn id="15" dur="1000" fill="hold"/>
                                        <p:tgtEl>
                                          <p:spTgt spid="5">
                                            <p:txEl>
                                              <p:pRg st="0" end="0"/>
                                            </p:txEl>
                                          </p:spTgt>
                                        </p:tgtEl>
                                        <p:attrNameLst>
                                          <p:attrName>ppt_w</p:attrName>
                                        </p:attrNameLst>
                                      </p:cBhvr>
                                      <p:tavLst>
                                        <p:tav tm="0">
                                          <p:val>
                                            <p:strVal val="#ppt_w+.3"/>
                                          </p:val>
                                        </p:tav>
                                        <p:tav tm="100000">
                                          <p:val>
                                            <p:strVal val="#ppt_w"/>
                                          </p:val>
                                        </p:tav>
                                      </p:tavLst>
                                    </p:anim>
                                    <p:anim calcmode="lin" valueType="num">
                                      <p:cBhvr>
                                        <p:cTn id="16"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17" dur="10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0" presetClass="entr" presetSubtype="0" decel="100000" fill="hold" grpId="0"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 calcmode="lin" valueType="num">
                                      <p:cBhvr>
                                        <p:cTn id="22" dur="1000" fill="hold"/>
                                        <p:tgtEl>
                                          <p:spTgt spid="5">
                                            <p:txEl>
                                              <p:pRg st="1" end="1"/>
                                            </p:txEl>
                                          </p:spTgt>
                                        </p:tgtEl>
                                        <p:attrNameLst>
                                          <p:attrName>ppt_w</p:attrName>
                                        </p:attrNameLst>
                                      </p:cBhvr>
                                      <p:tavLst>
                                        <p:tav tm="0">
                                          <p:val>
                                            <p:strVal val="#ppt_w+.3"/>
                                          </p:val>
                                        </p:tav>
                                        <p:tav tm="100000">
                                          <p:val>
                                            <p:strVal val="#ppt_w"/>
                                          </p:val>
                                        </p:tav>
                                      </p:tavLst>
                                    </p:anim>
                                    <p:anim calcmode="lin" valueType="num">
                                      <p:cBhvr>
                                        <p:cTn id="23" dur="1000" fill="hold"/>
                                        <p:tgtEl>
                                          <p:spTgt spid="5">
                                            <p:txEl>
                                              <p:pRg st="1" end="1"/>
                                            </p:txEl>
                                          </p:spTgt>
                                        </p:tgtEl>
                                        <p:attrNameLst>
                                          <p:attrName>ppt_h</p:attrName>
                                        </p:attrNameLst>
                                      </p:cBhvr>
                                      <p:tavLst>
                                        <p:tav tm="0">
                                          <p:val>
                                            <p:strVal val="#ppt_h"/>
                                          </p:val>
                                        </p:tav>
                                        <p:tav tm="100000">
                                          <p:val>
                                            <p:strVal val="#ppt_h"/>
                                          </p:val>
                                        </p:tav>
                                      </p:tavLst>
                                    </p:anim>
                                    <p:animEffect transition="in" filter="fade">
                                      <p:cBhvr>
                                        <p:cTn id="24" dur="1000"/>
                                        <p:tgtEl>
                                          <p:spTgt spid="5">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0" presetClass="entr" presetSubtype="0" decel="100000" fill="hold" grpId="0"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 calcmode="lin" valueType="num">
                                      <p:cBhvr>
                                        <p:cTn id="29" dur="1000" fill="hold"/>
                                        <p:tgtEl>
                                          <p:spTgt spid="5">
                                            <p:txEl>
                                              <p:pRg st="2" end="2"/>
                                            </p:txEl>
                                          </p:spTgt>
                                        </p:tgtEl>
                                        <p:attrNameLst>
                                          <p:attrName>ppt_w</p:attrName>
                                        </p:attrNameLst>
                                      </p:cBhvr>
                                      <p:tavLst>
                                        <p:tav tm="0">
                                          <p:val>
                                            <p:strVal val="#ppt_w+.3"/>
                                          </p:val>
                                        </p:tav>
                                        <p:tav tm="100000">
                                          <p:val>
                                            <p:strVal val="#ppt_w"/>
                                          </p:val>
                                        </p:tav>
                                      </p:tavLst>
                                    </p:anim>
                                    <p:anim calcmode="lin" valueType="num">
                                      <p:cBhvr>
                                        <p:cTn id="30" dur="1000" fill="hold"/>
                                        <p:tgtEl>
                                          <p:spTgt spid="5">
                                            <p:txEl>
                                              <p:pRg st="2" end="2"/>
                                            </p:txEl>
                                          </p:spTgt>
                                        </p:tgtEl>
                                        <p:attrNameLst>
                                          <p:attrName>ppt_h</p:attrName>
                                        </p:attrNameLst>
                                      </p:cBhvr>
                                      <p:tavLst>
                                        <p:tav tm="0">
                                          <p:val>
                                            <p:strVal val="#ppt_h"/>
                                          </p:val>
                                        </p:tav>
                                        <p:tav tm="100000">
                                          <p:val>
                                            <p:strVal val="#ppt_h"/>
                                          </p:val>
                                        </p:tav>
                                      </p:tavLst>
                                    </p:anim>
                                    <p:animEffect transition="in" filter="fade">
                                      <p:cBhvr>
                                        <p:cTn id="31" dur="1000"/>
                                        <p:tgtEl>
                                          <p:spTgt spid="5">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0" presetClass="entr" presetSubtype="0" decel="100000" fill="hold" grpId="0" nodeType="clickEffect">
                                  <p:stCondLst>
                                    <p:cond delay="0"/>
                                  </p:stCondLst>
                                  <p:childTnLst>
                                    <p:set>
                                      <p:cBhvr>
                                        <p:cTn id="35" dur="1" fill="hold">
                                          <p:stCondLst>
                                            <p:cond delay="0"/>
                                          </p:stCondLst>
                                        </p:cTn>
                                        <p:tgtEl>
                                          <p:spTgt spid="5">
                                            <p:txEl>
                                              <p:pRg st="3" end="3"/>
                                            </p:txEl>
                                          </p:spTgt>
                                        </p:tgtEl>
                                        <p:attrNameLst>
                                          <p:attrName>style.visibility</p:attrName>
                                        </p:attrNameLst>
                                      </p:cBhvr>
                                      <p:to>
                                        <p:strVal val="visible"/>
                                      </p:to>
                                    </p:set>
                                    <p:anim calcmode="lin" valueType="num">
                                      <p:cBhvr>
                                        <p:cTn id="36" dur="1000" fill="hold"/>
                                        <p:tgtEl>
                                          <p:spTgt spid="5">
                                            <p:txEl>
                                              <p:pRg st="3" end="3"/>
                                            </p:txEl>
                                          </p:spTgt>
                                        </p:tgtEl>
                                        <p:attrNameLst>
                                          <p:attrName>ppt_w</p:attrName>
                                        </p:attrNameLst>
                                      </p:cBhvr>
                                      <p:tavLst>
                                        <p:tav tm="0">
                                          <p:val>
                                            <p:strVal val="#ppt_w+.3"/>
                                          </p:val>
                                        </p:tav>
                                        <p:tav tm="100000">
                                          <p:val>
                                            <p:strVal val="#ppt_w"/>
                                          </p:val>
                                        </p:tav>
                                      </p:tavLst>
                                    </p:anim>
                                    <p:anim calcmode="lin" valueType="num">
                                      <p:cBhvr>
                                        <p:cTn id="37" dur="1000" fill="hold"/>
                                        <p:tgtEl>
                                          <p:spTgt spid="5">
                                            <p:txEl>
                                              <p:pRg st="3" end="3"/>
                                            </p:txEl>
                                          </p:spTgt>
                                        </p:tgtEl>
                                        <p:attrNameLst>
                                          <p:attrName>ppt_h</p:attrName>
                                        </p:attrNameLst>
                                      </p:cBhvr>
                                      <p:tavLst>
                                        <p:tav tm="0">
                                          <p:val>
                                            <p:strVal val="#ppt_h"/>
                                          </p:val>
                                        </p:tav>
                                        <p:tav tm="100000">
                                          <p:val>
                                            <p:strVal val="#ppt_h"/>
                                          </p:val>
                                        </p:tav>
                                      </p:tavLst>
                                    </p:anim>
                                    <p:animEffect transition="in" filter="fade">
                                      <p:cBhvr>
                                        <p:cTn id="38" dur="1000"/>
                                        <p:tgtEl>
                                          <p:spTgt spid="5">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0" presetClass="entr" presetSubtype="0" decel="100000" fill="hold" grpId="0" nodeType="clickEffect">
                                  <p:stCondLst>
                                    <p:cond delay="0"/>
                                  </p:stCondLst>
                                  <p:childTnLst>
                                    <p:set>
                                      <p:cBhvr>
                                        <p:cTn id="42" dur="1" fill="hold">
                                          <p:stCondLst>
                                            <p:cond delay="0"/>
                                          </p:stCondLst>
                                        </p:cTn>
                                        <p:tgtEl>
                                          <p:spTgt spid="5">
                                            <p:txEl>
                                              <p:pRg st="4" end="4"/>
                                            </p:txEl>
                                          </p:spTgt>
                                        </p:tgtEl>
                                        <p:attrNameLst>
                                          <p:attrName>style.visibility</p:attrName>
                                        </p:attrNameLst>
                                      </p:cBhvr>
                                      <p:to>
                                        <p:strVal val="visible"/>
                                      </p:to>
                                    </p:set>
                                    <p:anim calcmode="lin" valueType="num">
                                      <p:cBhvr>
                                        <p:cTn id="43" dur="1000" fill="hold"/>
                                        <p:tgtEl>
                                          <p:spTgt spid="5">
                                            <p:txEl>
                                              <p:pRg st="4" end="4"/>
                                            </p:txEl>
                                          </p:spTgt>
                                        </p:tgtEl>
                                        <p:attrNameLst>
                                          <p:attrName>ppt_w</p:attrName>
                                        </p:attrNameLst>
                                      </p:cBhvr>
                                      <p:tavLst>
                                        <p:tav tm="0">
                                          <p:val>
                                            <p:strVal val="#ppt_w+.3"/>
                                          </p:val>
                                        </p:tav>
                                        <p:tav tm="100000">
                                          <p:val>
                                            <p:strVal val="#ppt_w"/>
                                          </p:val>
                                        </p:tav>
                                      </p:tavLst>
                                    </p:anim>
                                    <p:anim calcmode="lin" valueType="num">
                                      <p:cBhvr>
                                        <p:cTn id="44" dur="1000" fill="hold"/>
                                        <p:tgtEl>
                                          <p:spTgt spid="5">
                                            <p:txEl>
                                              <p:pRg st="4" end="4"/>
                                            </p:txEl>
                                          </p:spTgt>
                                        </p:tgtEl>
                                        <p:attrNameLst>
                                          <p:attrName>ppt_h</p:attrName>
                                        </p:attrNameLst>
                                      </p:cBhvr>
                                      <p:tavLst>
                                        <p:tav tm="0">
                                          <p:val>
                                            <p:strVal val="#ppt_h"/>
                                          </p:val>
                                        </p:tav>
                                        <p:tav tm="100000">
                                          <p:val>
                                            <p:strVal val="#ppt_h"/>
                                          </p:val>
                                        </p:tav>
                                      </p:tavLst>
                                    </p:anim>
                                    <p:animEffect transition="in" filter="fade">
                                      <p:cBhvr>
                                        <p:cTn id="45" dur="1000"/>
                                        <p:tgtEl>
                                          <p:spTgt spid="5">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0" presetClass="entr" presetSubtype="0" decel="100000" fill="hold" grpId="0" nodeType="clickEffect">
                                  <p:stCondLst>
                                    <p:cond delay="0"/>
                                  </p:stCondLst>
                                  <p:childTnLst>
                                    <p:set>
                                      <p:cBhvr>
                                        <p:cTn id="49" dur="1" fill="hold">
                                          <p:stCondLst>
                                            <p:cond delay="0"/>
                                          </p:stCondLst>
                                        </p:cTn>
                                        <p:tgtEl>
                                          <p:spTgt spid="5">
                                            <p:txEl>
                                              <p:pRg st="5" end="5"/>
                                            </p:txEl>
                                          </p:spTgt>
                                        </p:tgtEl>
                                        <p:attrNameLst>
                                          <p:attrName>style.visibility</p:attrName>
                                        </p:attrNameLst>
                                      </p:cBhvr>
                                      <p:to>
                                        <p:strVal val="visible"/>
                                      </p:to>
                                    </p:set>
                                    <p:anim calcmode="lin" valueType="num">
                                      <p:cBhvr>
                                        <p:cTn id="50" dur="1000" fill="hold"/>
                                        <p:tgtEl>
                                          <p:spTgt spid="5">
                                            <p:txEl>
                                              <p:pRg st="5" end="5"/>
                                            </p:txEl>
                                          </p:spTgt>
                                        </p:tgtEl>
                                        <p:attrNameLst>
                                          <p:attrName>ppt_w</p:attrName>
                                        </p:attrNameLst>
                                      </p:cBhvr>
                                      <p:tavLst>
                                        <p:tav tm="0">
                                          <p:val>
                                            <p:strVal val="#ppt_w+.3"/>
                                          </p:val>
                                        </p:tav>
                                        <p:tav tm="100000">
                                          <p:val>
                                            <p:strVal val="#ppt_w"/>
                                          </p:val>
                                        </p:tav>
                                      </p:tavLst>
                                    </p:anim>
                                    <p:anim calcmode="lin" valueType="num">
                                      <p:cBhvr>
                                        <p:cTn id="51" dur="1000" fill="hold"/>
                                        <p:tgtEl>
                                          <p:spTgt spid="5">
                                            <p:txEl>
                                              <p:pRg st="5" end="5"/>
                                            </p:txEl>
                                          </p:spTgt>
                                        </p:tgtEl>
                                        <p:attrNameLst>
                                          <p:attrName>ppt_h</p:attrName>
                                        </p:attrNameLst>
                                      </p:cBhvr>
                                      <p:tavLst>
                                        <p:tav tm="0">
                                          <p:val>
                                            <p:strVal val="#ppt_h"/>
                                          </p:val>
                                        </p:tav>
                                        <p:tav tm="100000">
                                          <p:val>
                                            <p:strVal val="#ppt_h"/>
                                          </p:val>
                                        </p:tav>
                                      </p:tavLst>
                                    </p:anim>
                                    <p:animEffect transition="in" filter="fade">
                                      <p:cBhvr>
                                        <p:cTn id="52" dur="1000"/>
                                        <p:tgtEl>
                                          <p:spTgt spid="5">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0" presetClass="entr" presetSubtype="0" decel="100000" fill="hold" grpId="0" nodeType="clickEffect">
                                  <p:stCondLst>
                                    <p:cond delay="0"/>
                                  </p:stCondLst>
                                  <p:childTnLst>
                                    <p:set>
                                      <p:cBhvr>
                                        <p:cTn id="56" dur="1" fill="hold">
                                          <p:stCondLst>
                                            <p:cond delay="0"/>
                                          </p:stCondLst>
                                        </p:cTn>
                                        <p:tgtEl>
                                          <p:spTgt spid="5">
                                            <p:txEl>
                                              <p:pRg st="6" end="6"/>
                                            </p:txEl>
                                          </p:spTgt>
                                        </p:tgtEl>
                                        <p:attrNameLst>
                                          <p:attrName>style.visibility</p:attrName>
                                        </p:attrNameLst>
                                      </p:cBhvr>
                                      <p:to>
                                        <p:strVal val="visible"/>
                                      </p:to>
                                    </p:set>
                                    <p:anim calcmode="lin" valueType="num">
                                      <p:cBhvr>
                                        <p:cTn id="57" dur="1000" fill="hold"/>
                                        <p:tgtEl>
                                          <p:spTgt spid="5">
                                            <p:txEl>
                                              <p:pRg st="6" end="6"/>
                                            </p:txEl>
                                          </p:spTgt>
                                        </p:tgtEl>
                                        <p:attrNameLst>
                                          <p:attrName>ppt_w</p:attrName>
                                        </p:attrNameLst>
                                      </p:cBhvr>
                                      <p:tavLst>
                                        <p:tav tm="0">
                                          <p:val>
                                            <p:strVal val="#ppt_w+.3"/>
                                          </p:val>
                                        </p:tav>
                                        <p:tav tm="100000">
                                          <p:val>
                                            <p:strVal val="#ppt_w"/>
                                          </p:val>
                                        </p:tav>
                                      </p:tavLst>
                                    </p:anim>
                                    <p:anim calcmode="lin" valueType="num">
                                      <p:cBhvr>
                                        <p:cTn id="58" dur="1000" fill="hold"/>
                                        <p:tgtEl>
                                          <p:spTgt spid="5">
                                            <p:txEl>
                                              <p:pRg st="6" end="6"/>
                                            </p:txEl>
                                          </p:spTgt>
                                        </p:tgtEl>
                                        <p:attrNameLst>
                                          <p:attrName>ppt_h</p:attrName>
                                        </p:attrNameLst>
                                      </p:cBhvr>
                                      <p:tavLst>
                                        <p:tav tm="0">
                                          <p:val>
                                            <p:strVal val="#ppt_h"/>
                                          </p:val>
                                        </p:tav>
                                        <p:tav tm="100000">
                                          <p:val>
                                            <p:strVal val="#ppt_h"/>
                                          </p:val>
                                        </p:tav>
                                      </p:tavLst>
                                    </p:anim>
                                    <p:animEffect transition="in" filter="fade">
                                      <p:cBhvr>
                                        <p:cTn id="59" dur="1000"/>
                                        <p:tgtEl>
                                          <p:spTgt spid="5">
                                            <p:txEl>
                                              <p:pRg st="6" end="6"/>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50" presetClass="entr" presetSubtype="0" decel="100000" fill="hold" grpId="0" nodeType="clickEffect">
                                  <p:stCondLst>
                                    <p:cond delay="0"/>
                                  </p:stCondLst>
                                  <p:childTnLst>
                                    <p:set>
                                      <p:cBhvr>
                                        <p:cTn id="63" dur="1" fill="hold">
                                          <p:stCondLst>
                                            <p:cond delay="0"/>
                                          </p:stCondLst>
                                        </p:cTn>
                                        <p:tgtEl>
                                          <p:spTgt spid="5">
                                            <p:txEl>
                                              <p:pRg st="7" end="7"/>
                                            </p:txEl>
                                          </p:spTgt>
                                        </p:tgtEl>
                                        <p:attrNameLst>
                                          <p:attrName>style.visibility</p:attrName>
                                        </p:attrNameLst>
                                      </p:cBhvr>
                                      <p:to>
                                        <p:strVal val="visible"/>
                                      </p:to>
                                    </p:set>
                                    <p:anim calcmode="lin" valueType="num">
                                      <p:cBhvr>
                                        <p:cTn id="64" dur="1000" fill="hold"/>
                                        <p:tgtEl>
                                          <p:spTgt spid="5">
                                            <p:txEl>
                                              <p:pRg st="7" end="7"/>
                                            </p:txEl>
                                          </p:spTgt>
                                        </p:tgtEl>
                                        <p:attrNameLst>
                                          <p:attrName>ppt_w</p:attrName>
                                        </p:attrNameLst>
                                      </p:cBhvr>
                                      <p:tavLst>
                                        <p:tav tm="0">
                                          <p:val>
                                            <p:strVal val="#ppt_w+.3"/>
                                          </p:val>
                                        </p:tav>
                                        <p:tav tm="100000">
                                          <p:val>
                                            <p:strVal val="#ppt_w"/>
                                          </p:val>
                                        </p:tav>
                                      </p:tavLst>
                                    </p:anim>
                                    <p:anim calcmode="lin" valueType="num">
                                      <p:cBhvr>
                                        <p:cTn id="65" dur="1000" fill="hold"/>
                                        <p:tgtEl>
                                          <p:spTgt spid="5">
                                            <p:txEl>
                                              <p:pRg st="7" end="7"/>
                                            </p:txEl>
                                          </p:spTgt>
                                        </p:tgtEl>
                                        <p:attrNameLst>
                                          <p:attrName>ppt_h</p:attrName>
                                        </p:attrNameLst>
                                      </p:cBhvr>
                                      <p:tavLst>
                                        <p:tav tm="0">
                                          <p:val>
                                            <p:strVal val="#ppt_h"/>
                                          </p:val>
                                        </p:tav>
                                        <p:tav tm="100000">
                                          <p:val>
                                            <p:strVal val="#ppt_h"/>
                                          </p:val>
                                        </p:tav>
                                      </p:tavLst>
                                    </p:anim>
                                    <p:animEffect transition="in" filter="fade">
                                      <p:cBhvr>
                                        <p:cTn id="66" dur="1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95945" y="-103032"/>
            <a:ext cx="9342975" cy="7096259"/>
          </a:xfrm>
          <a:prstGeom prst="rect">
            <a:avLst/>
          </a:prstGeom>
        </p:spPr>
      </p:pic>
      <p:sp>
        <p:nvSpPr>
          <p:cNvPr id="3" name="Marcador de contenido 2"/>
          <p:cNvSpPr>
            <a:spLocks noGrp="1"/>
          </p:cNvSpPr>
          <p:nvPr>
            <p:ph idx="1"/>
          </p:nvPr>
        </p:nvSpPr>
        <p:spPr>
          <a:xfrm>
            <a:off x="0" y="0"/>
            <a:ext cx="5370490" cy="6858000"/>
          </a:xfrm>
        </p:spPr>
        <p:txBody>
          <a:bodyPr>
            <a:normAutofit lnSpcReduction="10000"/>
          </a:bodyPr>
          <a:lstStyle/>
          <a:p>
            <a:r>
              <a:rPr lang="es-ES" b="1" dirty="0">
                <a:solidFill>
                  <a:schemeClr val="bg1"/>
                </a:solidFill>
              </a:rPr>
              <a:t>Después de esto Jesús lo halló* en el templo y le dijo: Mira, has sido sanado; no peques más, para que no te suceda algo peor. </a:t>
            </a:r>
            <a:endParaRPr lang="es-ES" b="1" dirty="0" smtClean="0">
              <a:solidFill>
                <a:schemeClr val="bg1"/>
              </a:solidFill>
            </a:endParaRPr>
          </a:p>
          <a:p>
            <a:r>
              <a:rPr lang="es-ES" b="1" dirty="0">
                <a:solidFill>
                  <a:schemeClr val="bg1"/>
                </a:solidFill>
              </a:rPr>
              <a:t>¿Será que Jesús le esta imponiendo una carga imposible de cumplir?. </a:t>
            </a:r>
            <a:endParaRPr lang="es-ES" b="1" dirty="0" smtClean="0">
              <a:solidFill>
                <a:schemeClr val="bg1"/>
              </a:solidFill>
            </a:endParaRPr>
          </a:p>
          <a:p>
            <a:r>
              <a:rPr lang="es-ES" b="1" dirty="0" smtClean="0">
                <a:solidFill>
                  <a:schemeClr val="bg1"/>
                </a:solidFill>
              </a:rPr>
              <a:t>Claro </a:t>
            </a:r>
            <a:r>
              <a:rPr lang="es-ES" b="1" dirty="0">
                <a:solidFill>
                  <a:schemeClr val="bg1"/>
                </a:solidFill>
              </a:rPr>
              <a:t>que no. </a:t>
            </a:r>
            <a:endParaRPr lang="es-ES" b="1" dirty="0" smtClean="0">
              <a:solidFill>
                <a:schemeClr val="bg1"/>
              </a:solidFill>
            </a:endParaRPr>
          </a:p>
          <a:p>
            <a:r>
              <a:rPr lang="es-ES" b="1" dirty="0" smtClean="0">
                <a:solidFill>
                  <a:schemeClr val="bg1"/>
                </a:solidFill>
              </a:rPr>
              <a:t>Jesús </a:t>
            </a:r>
            <a:r>
              <a:rPr lang="es-ES" b="1" dirty="0">
                <a:solidFill>
                  <a:schemeClr val="bg1"/>
                </a:solidFill>
              </a:rPr>
              <a:t>no es injusto para imponer algo que no se puede cumplir</a:t>
            </a:r>
            <a:r>
              <a:rPr lang="es-ES" b="1" dirty="0" smtClean="0">
                <a:solidFill>
                  <a:schemeClr val="bg1"/>
                </a:solidFill>
              </a:rPr>
              <a:t>.</a:t>
            </a:r>
          </a:p>
          <a:p>
            <a:r>
              <a:rPr lang="es-ES" b="1" dirty="0" smtClean="0">
                <a:solidFill>
                  <a:schemeClr val="bg1"/>
                </a:solidFill>
              </a:rPr>
              <a:t>1. Lo </a:t>
            </a:r>
            <a:r>
              <a:rPr lang="es-ES" b="1" dirty="0">
                <a:solidFill>
                  <a:schemeClr val="bg1"/>
                </a:solidFill>
              </a:rPr>
              <a:t>mismo le dijo a la mujer sorprendida en adulterio. </a:t>
            </a:r>
            <a:endParaRPr lang="es-ES" b="1" dirty="0" smtClean="0">
              <a:solidFill>
                <a:schemeClr val="bg1"/>
              </a:solidFill>
            </a:endParaRPr>
          </a:p>
          <a:p>
            <a:r>
              <a:rPr lang="es-ES" b="1" dirty="0" smtClean="0">
                <a:solidFill>
                  <a:schemeClr val="bg1"/>
                </a:solidFill>
              </a:rPr>
              <a:t>Juan.8:11.</a:t>
            </a:r>
          </a:p>
          <a:p>
            <a:r>
              <a:rPr lang="es-ES" b="1" dirty="0">
                <a:solidFill>
                  <a:schemeClr val="bg1"/>
                </a:solidFill>
              </a:rPr>
              <a:t>Y ella respondió: Ninguno, Señor. Entonces Jesús le dijo: Yo tampoco te condeno. Vete; desde ahora no peques más.  </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2005" y="-103032"/>
            <a:ext cx="3773510" cy="7096259"/>
          </a:xfrm>
          <a:prstGeom prst="rect">
            <a:avLst/>
          </a:prstGeom>
        </p:spPr>
      </p:pic>
    </p:spTree>
    <p:extLst>
      <p:ext uri="{BB962C8B-B14F-4D97-AF65-F5344CB8AC3E}">
        <p14:creationId xmlns:p14="http://schemas.microsoft.com/office/powerpoint/2010/main" val="59350615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9"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36"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1000" fill="hold"/>
                                        <p:tgtEl>
                                          <p:spTgt spid="3">
                                            <p:txEl>
                                              <p:pRg st="4" end="4"/>
                                            </p:txEl>
                                          </p:spTgt>
                                        </p:tgtEl>
                                        <p:attrNameLst>
                                          <p:attrName>ppt_w</p:attrName>
                                        </p:attrNameLst>
                                      </p:cBhvr>
                                      <p:tavLst>
                                        <p:tav tm="0">
                                          <p:val>
                                            <p:strVal val="#ppt_w+.3"/>
                                          </p:val>
                                        </p:tav>
                                        <p:tav tm="100000">
                                          <p:val>
                                            <p:strVal val="#ppt_w"/>
                                          </p:val>
                                        </p:tav>
                                      </p:tavLst>
                                    </p:anim>
                                    <p:anim calcmode="lin" valueType="num">
                                      <p:cBhvr>
                                        <p:cTn id="43"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0" presetClass="entr" presetSubtype="0" decel="10000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1000" fill="hold"/>
                                        <p:tgtEl>
                                          <p:spTgt spid="3">
                                            <p:txEl>
                                              <p:pRg st="5" end="5"/>
                                            </p:txEl>
                                          </p:spTgt>
                                        </p:tgtEl>
                                        <p:attrNameLst>
                                          <p:attrName>ppt_w</p:attrName>
                                        </p:attrNameLst>
                                      </p:cBhvr>
                                      <p:tavLst>
                                        <p:tav tm="0">
                                          <p:val>
                                            <p:strVal val="#ppt_w+.3"/>
                                          </p:val>
                                        </p:tav>
                                        <p:tav tm="100000">
                                          <p:val>
                                            <p:strVal val="#ppt_w"/>
                                          </p:val>
                                        </p:tav>
                                      </p:tavLst>
                                    </p:anim>
                                    <p:anim calcmode="lin" valueType="num">
                                      <p:cBhvr>
                                        <p:cTn id="50"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51" dur="1000"/>
                                        <p:tgtEl>
                                          <p:spTgt spid="3">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0" presetClass="entr" presetSubtype="0" decel="100000" fill="hold"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 calcmode="lin" valueType="num">
                                      <p:cBhvr>
                                        <p:cTn id="56" dur="1000" fill="hold"/>
                                        <p:tgtEl>
                                          <p:spTgt spid="3">
                                            <p:txEl>
                                              <p:pRg st="6" end="6"/>
                                            </p:txEl>
                                          </p:spTgt>
                                        </p:tgtEl>
                                        <p:attrNameLst>
                                          <p:attrName>ppt_w</p:attrName>
                                        </p:attrNameLst>
                                      </p:cBhvr>
                                      <p:tavLst>
                                        <p:tav tm="0">
                                          <p:val>
                                            <p:strVal val="#ppt_w+.3"/>
                                          </p:val>
                                        </p:tav>
                                        <p:tav tm="100000">
                                          <p:val>
                                            <p:strVal val="#ppt_w"/>
                                          </p:val>
                                        </p:tav>
                                      </p:tavLst>
                                    </p:anim>
                                    <p:anim calcmode="lin" valueType="num">
                                      <p:cBhvr>
                                        <p:cTn id="57"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58"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95945" y="-103032"/>
            <a:ext cx="9342976" cy="7070501"/>
          </a:xfrm>
          <a:prstGeom prst="rect">
            <a:avLst/>
          </a:prstGeom>
        </p:spPr>
      </p:pic>
      <p:sp>
        <p:nvSpPr>
          <p:cNvPr id="3" name="Marcador de contenido 2"/>
          <p:cNvSpPr>
            <a:spLocks noGrp="1"/>
          </p:cNvSpPr>
          <p:nvPr>
            <p:ph idx="1"/>
          </p:nvPr>
        </p:nvSpPr>
        <p:spPr>
          <a:xfrm>
            <a:off x="0" y="0"/>
            <a:ext cx="5370490" cy="6858000"/>
          </a:xfrm>
        </p:spPr>
        <p:txBody>
          <a:bodyPr>
            <a:normAutofit lnSpcReduction="10000"/>
          </a:bodyPr>
          <a:lstStyle/>
          <a:p>
            <a:r>
              <a:rPr lang="es-ES" b="1" dirty="0">
                <a:solidFill>
                  <a:schemeClr val="bg1"/>
                </a:solidFill>
              </a:rPr>
              <a:t>Anda y no peque más.</a:t>
            </a:r>
          </a:p>
          <a:p>
            <a:r>
              <a:rPr lang="es-ES" b="1" dirty="0" smtClean="0">
                <a:solidFill>
                  <a:schemeClr val="bg1"/>
                </a:solidFill>
              </a:rPr>
              <a:t>2. Pablo </a:t>
            </a:r>
            <a:r>
              <a:rPr lang="es-ES" b="1" dirty="0">
                <a:solidFill>
                  <a:schemeClr val="bg1"/>
                </a:solidFill>
              </a:rPr>
              <a:t>exhortaba a los Corintios a velar y no pecar. </a:t>
            </a:r>
            <a:endParaRPr lang="es-ES" b="1" dirty="0" smtClean="0">
              <a:solidFill>
                <a:schemeClr val="bg1"/>
              </a:solidFill>
            </a:endParaRPr>
          </a:p>
          <a:p>
            <a:r>
              <a:rPr lang="es-ES" b="1" dirty="0" smtClean="0">
                <a:solidFill>
                  <a:schemeClr val="bg1"/>
                </a:solidFill>
              </a:rPr>
              <a:t>I Corintios.15:34.</a:t>
            </a:r>
          </a:p>
          <a:p>
            <a:r>
              <a:rPr lang="es-ES" b="1" dirty="0">
                <a:solidFill>
                  <a:schemeClr val="bg1"/>
                </a:solidFill>
              </a:rPr>
              <a:t>Sed sobrios, como conviene, y dejad de pecar; porque algunos no tienen conocimiento de Dios. Para vergüenza vuestra lo digo. </a:t>
            </a:r>
            <a:endParaRPr lang="es-ES" b="1" dirty="0" smtClean="0">
              <a:solidFill>
                <a:schemeClr val="bg1"/>
              </a:solidFill>
            </a:endParaRPr>
          </a:p>
          <a:p>
            <a:r>
              <a:rPr lang="es-ES" b="1" dirty="0" smtClean="0">
                <a:solidFill>
                  <a:schemeClr val="bg1"/>
                </a:solidFill>
              </a:rPr>
              <a:t>3. Igual </a:t>
            </a:r>
            <a:r>
              <a:rPr lang="es-ES" b="1" dirty="0">
                <a:solidFill>
                  <a:schemeClr val="bg1"/>
                </a:solidFill>
              </a:rPr>
              <a:t>a los </a:t>
            </a:r>
            <a:r>
              <a:rPr lang="es-ES" b="1" dirty="0" err="1" smtClean="0">
                <a:solidFill>
                  <a:schemeClr val="bg1"/>
                </a:solidFill>
              </a:rPr>
              <a:t>Efeso</a:t>
            </a:r>
            <a:r>
              <a:rPr lang="es-ES" b="1" dirty="0" smtClean="0">
                <a:solidFill>
                  <a:schemeClr val="bg1"/>
                </a:solidFill>
              </a:rPr>
              <a:t>. </a:t>
            </a:r>
            <a:r>
              <a:rPr lang="es-ES" b="1" dirty="0">
                <a:solidFill>
                  <a:schemeClr val="bg1"/>
                </a:solidFill>
              </a:rPr>
              <a:t>Airados pero no pequéis. </a:t>
            </a:r>
            <a:endParaRPr lang="es-ES" b="1" dirty="0" smtClean="0">
              <a:solidFill>
                <a:schemeClr val="bg1"/>
              </a:solidFill>
            </a:endParaRPr>
          </a:p>
          <a:p>
            <a:r>
              <a:rPr lang="es-ES" b="1" dirty="0" smtClean="0">
                <a:solidFill>
                  <a:schemeClr val="bg1"/>
                </a:solidFill>
              </a:rPr>
              <a:t>Efesios.4:26</a:t>
            </a:r>
            <a:r>
              <a:rPr lang="es-ES" b="1" dirty="0">
                <a:solidFill>
                  <a:schemeClr val="bg1"/>
                </a:solidFill>
              </a:rPr>
              <a:t>. </a:t>
            </a:r>
            <a:endParaRPr lang="es-ES" b="1" dirty="0" smtClean="0">
              <a:solidFill>
                <a:schemeClr val="bg1"/>
              </a:solidFill>
            </a:endParaRPr>
          </a:p>
          <a:p>
            <a:r>
              <a:rPr lang="es-ES" b="1" dirty="0">
                <a:solidFill>
                  <a:schemeClr val="bg1"/>
                </a:solidFill>
              </a:rPr>
              <a:t>AIRAOS, PERO NO PEQUEIS; no se ponga el sol sobre vuestro enojo, </a:t>
            </a:r>
            <a:endParaRPr lang="es-ES" b="1" dirty="0" smtClean="0">
              <a:solidFill>
                <a:schemeClr val="bg1"/>
              </a:solidFill>
            </a:endParaRPr>
          </a:p>
          <a:p>
            <a:r>
              <a:rPr lang="es-ES" b="1" dirty="0" smtClean="0">
                <a:solidFill>
                  <a:schemeClr val="bg1"/>
                </a:solidFill>
              </a:rPr>
              <a:t>Podemos </a:t>
            </a:r>
            <a:r>
              <a:rPr lang="es-ES" b="1" dirty="0">
                <a:solidFill>
                  <a:schemeClr val="bg1"/>
                </a:solidFill>
              </a:rPr>
              <a:t>enojarnos pero sin pecar al controlar la ira.</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0490" y="-51516"/>
            <a:ext cx="3876541" cy="6961032"/>
          </a:xfrm>
          <a:prstGeom prst="rect">
            <a:avLst/>
          </a:prstGeom>
        </p:spPr>
      </p:pic>
    </p:spTree>
    <p:extLst>
      <p:ext uri="{BB962C8B-B14F-4D97-AF65-F5344CB8AC3E}">
        <p14:creationId xmlns:p14="http://schemas.microsoft.com/office/powerpoint/2010/main" val="49871811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9"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36"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1000" fill="hold"/>
                                        <p:tgtEl>
                                          <p:spTgt spid="3">
                                            <p:txEl>
                                              <p:pRg st="4" end="4"/>
                                            </p:txEl>
                                          </p:spTgt>
                                        </p:tgtEl>
                                        <p:attrNameLst>
                                          <p:attrName>ppt_w</p:attrName>
                                        </p:attrNameLst>
                                      </p:cBhvr>
                                      <p:tavLst>
                                        <p:tav tm="0">
                                          <p:val>
                                            <p:strVal val="#ppt_w+.3"/>
                                          </p:val>
                                        </p:tav>
                                        <p:tav tm="100000">
                                          <p:val>
                                            <p:strVal val="#ppt_w"/>
                                          </p:val>
                                        </p:tav>
                                      </p:tavLst>
                                    </p:anim>
                                    <p:anim calcmode="lin" valueType="num">
                                      <p:cBhvr>
                                        <p:cTn id="43"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0" presetClass="entr" presetSubtype="0" decel="10000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1000" fill="hold"/>
                                        <p:tgtEl>
                                          <p:spTgt spid="3">
                                            <p:txEl>
                                              <p:pRg st="5" end="5"/>
                                            </p:txEl>
                                          </p:spTgt>
                                        </p:tgtEl>
                                        <p:attrNameLst>
                                          <p:attrName>ppt_w</p:attrName>
                                        </p:attrNameLst>
                                      </p:cBhvr>
                                      <p:tavLst>
                                        <p:tav tm="0">
                                          <p:val>
                                            <p:strVal val="#ppt_w+.3"/>
                                          </p:val>
                                        </p:tav>
                                        <p:tav tm="100000">
                                          <p:val>
                                            <p:strVal val="#ppt_w"/>
                                          </p:val>
                                        </p:tav>
                                      </p:tavLst>
                                    </p:anim>
                                    <p:anim calcmode="lin" valueType="num">
                                      <p:cBhvr>
                                        <p:cTn id="50"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51" dur="1000"/>
                                        <p:tgtEl>
                                          <p:spTgt spid="3">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0" presetClass="entr" presetSubtype="0" decel="100000" fill="hold"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 calcmode="lin" valueType="num">
                                      <p:cBhvr>
                                        <p:cTn id="56" dur="1000" fill="hold"/>
                                        <p:tgtEl>
                                          <p:spTgt spid="3">
                                            <p:txEl>
                                              <p:pRg st="6" end="6"/>
                                            </p:txEl>
                                          </p:spTgt>
                                        </p:tgtEl>
                                        <p:attrNameLst>
                                          <p:attrName>ppt_w</p:attrName>
                                        </p:attrNameLst>
                                      </p:cBhvr>
                                      <p:tavLst>
                                        <p:tav tm="0">
                                          <p:val>
                                            <p:strVal val="#ppt_w+.3"/>
                                          </p:val>
                                        </p:tav>
                                        <p:tav tm="100000">
                                          <p:val>
                                            <p:strVal val="#ppt_w"/>
                                          </p:val>
                                        </p:tav>
                                      </p:tavLst>
                                    </p:anim>
                                    <p:anim calcmode="lin" valueType="num">
                                      <p:cBhvr>
                                        <p:cTn id="57"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58" dur="1000"/>
                                        <p:tgtEl>
                                          <p:spTgt spid="3">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0" presetClass="entr" presetSubtype="0" decel="100000" fill="hold"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 calcmode="lin" valueType="num">
                                      <p:cBhvr>
                                        <p:cTn id="63" dur="1000" fill="hold"/>
                                        <p:tgtEl>
                                          <p:spTgt spid="3">
                                            <p:txEl>
                                              <p:pRg st="7" end="7"/>
                                            </p:txEl>
                                          </p:spTgt>
                                        </p:tgtEl>
                                        <p:attrNameLst>
                                          <p:attrName>ppt_w</p:attrName>
                                        </p:attrNameLst>
                                      </p:cBhvr>
                                      <p:tavLst>
                                        <p:tav tm="0">
                                          <p:val>
                                            <p:strVal val="#ppt_w+.3"/>
                                          </p:val>
                                        </p:tav>
                                        <p:tav tm="100000">
                                          <p:val>
                                            <p:strVal val="#ppt_w"/>
                                          </p:val>
                                        </p:tav>
                                      </p:tavLst>
                                    </p:anim>
                                    <p:anim calcmode="lin" valueType="num">
                                      <p:cBhvr>
                                        <p:cTn id="64"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65"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34582" y="-103032"/>
            <a:ext cx="9394492" cy="7070501"/>
          </a:xfrm>
          <a:prstGeom prst="rect">
            <a:avLst/>
          </a:prstGeom>
        </p:spPr>
      </p:pic>
      <p:sp>
        <p:nvSpPr>
          <p:cNvPr id="3" name="Marcador de contenido 2"/>
          <p:cNvSpPr>
            <a:spLocks noGrp="1"/>
          </p:cNvSpPr>
          <p:nvPr>
            <p:ph idx="1"/>
          </p:nvPr>
        </p:nvSpPr>
        <p:spPr>
          <a:xfrm>
            <a:off x="0" y="0"/>
            <a:ext cx="5370490" cy="6858000"/>
          </a:xfrm>
        </p:spPr>
        <p:txBody>
          <a:bodyPr>
            <a:normAutofit lnSpcReduction="10000"/>
          </a:bodyPr>
          <a:lstStyle/>
          <a:p>
            <a:r>
              <a:rPr lang="es-ES" b="1" dirty="0" smtClean="0">
                <a:solidFill>
                  <a:schemeClr val="bg1"/>
                </a:solidFill>
              </a:rPr>
              <a:t>La </a:t>
            </a:r>
            <a:r>
              <a:rPr lang="es-ES" b="1" dirty="0">
                <a:solidFill>
                  <a:schemeClr val="bg1"/>
                </a:solidFill>
              </a:rPr>
              <a:t>Biblia nos exhortan a no pecar y el cristiano no debe pecar. Ya que todo él que permanece en él (Dios) No peca. </a:t>
            </a:r>
            <a:endParaRPr lang="es-ES" b="1" dirty="0" smtClean="0">
              <a:solidFill>
                <a:schemeClr val="bg1"/>
              </a:solidFill>
            </a:endParaRPr>
          </a:p>
          <a:p>
            <a:r>
              <a:rPr lang="es-ES" b="1" dirty="0" smtClean="0">
                <a:solidFill>
                  <a:schemeClr val="bg1"/>
                </a:solidFill>
              </a:rPr>
              <a:t>I </a:t>
            </a:r>
            <a:r>
              <a:rPr lang="es-ES" b="1" dirty="0">
                <a:solidFill>
                  <a:schemeClr val="bg1"/>
                </a:solidFill>
              </a:rPr>
              <a:t>Juan.3:6</a:t>
            </a:r>
            <a:r>
              <a:rPr lang="es-ES" b="1" dirty="0" smtClean="0">
                <a:solidFill>
                  <a:schemeClr val="bg1"/>
                </a:solidFill>
              </a:rPr>
              <a:t>.</a:t>
            </a:r>
          </a:p>
          <a:p>
            <a:r>
              <a:rPr lang="es-ES" b="1" dirty="0">
                <a:solidFill>
                  <a:schemeClr val="bg1"/>
                </a:solidFill>
              </a:rPr>
              <a:t>Todo el que permanece en El, no peca; todo el que peca, ni le ha visto ni le ha conocido. </a:t>
            </a:r>
            <a:endParaRPr lang="es-ES" b="1" dirty="0" smtClean="0">
              <a:solidFill>
                <a:schemeClr val="bg1"/>
              </a:solidFill>
            </a:endParaRPr>
          </a:p>
          <a:p>
            <a:r>
              <a:rPr lang="es-ES" b="1" dirty="0" smtClean="0">
                <a:solidFill>
                  <a:schemeClr val="bg1"/>
                </a:solidFill>
              </a:rPr>
              <a:t>Ya </a:t>
            </a:r>
            <a:r>
              <a:rPr lang="es-ES" b="1" dirty="0">
                <a:solidFill>
                  <a:schemeClr val="bg1"/>
                </a:solidFill>
              </a:rPr>
              <a:t>que ninguno que es nacido de Dios practica el pecado. </a:t>
            </a:r>
            <a:endParaRPr lang="es-ES" b="1" dirty="0" smtClean="0">
              <a:solidFill>
                <a:schemeClr val="bg1"/>
              </a:solidFill>
            </a:endParaRPr>
          </a:p>
          <a:p>
            <a:r>
              <a:rPr lang="es-ES" b="1" dirty="0" smtClean="0">
                <a:solidFill>
                  <a:schemeClr val="bg1"/>
                </a:solidFill>
              </a:rPr>
              <a:t>I </a:t>
            </a:r>
            <a:r>
              <a:rPr lang="es-ES" b="1" dirty="0">
                <a:solidFill>
                  <a:schemeClr val="bg1"/>
                </a:solidFill>
              </a:rPr>
              <a:t>Juan.3:9</a:t>
            </a:r>
            <a:r>
              <a:rPr lang="es-ES" b="1" dirty="0" smtClean="0">
                <a:solidFill>
                  <a:schemeClr val="bg1"/>
                </a:solidFill>
              </a:rPr>
              <a:t>.</a:t>
            </a:r>
          </a:p>
          <a:p>
            <a:r>
              <a:rPr lang="es-ES" b="1" dirty="0">
                <a:solidFill>
                  <a:schemeClr val="bg1"/>
                </a:solidFill>
              </a:rPr>
              <a:t>Ninguno que es nacido de Dios practica el pecado, porque la simiente de Dios permanece en él; y no puede pecar, porque es nacido de Dios. </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0490" y="0"/>
            <a:ext cx="3829118" cy="6858000"/>
          </a:xfrm>
          <a:prstGeom prst="rect">
            <a:avLst/>
          </a:prstGeom>
        </p:spPr>
      </p:pic>
    </p:spTree>
    <p:extLst>
      <p:ext uri="{BB962C8B-B14F-4D97-AF65-F5344CB8AC3E}">
        <p14:creationId xmlns:p14="http://schemas.microsoft.com/office/powerpoint/2010/main" val="330938436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9"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36"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1000" fill="hold"/>
                                        <p:tgtEl>
                                          <p:spTgt spid="3">
                                            <p:txEl>
                                              <p:pRg st="4" end="4"/>
                                            </p:txEl>
                                          </p:spTgt>
                                        </p:tgtEl>
                                        <p:attrNameLst>
                                          <p:attrName>ppt_w</p:attrName>
                                        </p:attrNameLst>
                                      </p:cBhvr>
                                      <p:tavLst>
                                        <p:tav tm="0">
                                          <p:val>
                                            <p:strVal val="#ppt_w+.3"/>
                                          </p:val>
                                        </p:tav>
                                        <p:tav tm="100000">
                                          <p:val>
                                            <p:strVal val="#ppt_w"/>
                                          </p:val>
                                        </p:tav>
                                      </p:tavLst>
                                    </p:anim>
                                    <p:anim calcmode="lin" valueType="num">
                                      <p:cBhvr>
                                        <p:cTn id="43"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0" presetClass="entr" presetSubtype="0" decel="10000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1000" fill="hold"/>
                                        <p:tgtEl>
                                          <p:spTgt spid="3">
                                            <p:txEl>
                                              <p:pRg st="5" end="5"/>
                                            </p:txEl>
                                          </p:spTgt>
                                        </p:tgtEl>
                                        <p:attrNameLst>
                                          <p:attrName>ppt_w</p:attrName>
                                        </p:attrNameLst>
                                      </p:cBhvr>
                                      <p:tavLst>
                                        <p:tav tm="0">
                                          <p:val>
                                            <p:strVal val="#ppt_w+.3"/>
                                          </p:val>
                                        </p:tav>
                                        <p:tav tm="100000">
                                          <p:val>
                                            <p:strVal val="#ppt_w"/>
                                          </p:val>
                                        </p:tav>
                                      </p:tavLst>
                                    </p:anim>
                                    <p:anim calcmode="lin" valueType="num">
                                      <p:cBhvr>
                                        <p:cTn id="50"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51"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21703" y="-90152"/>
            <a:ext cx="9368734" cy="7173532"/>
          </a:xfrm>
          <a:prstGeom prst="rect">
            <a:avLst/>
          </a:prstGeom>
        </p:spPr>
      </p:pic>
      <p:sp>
        <p:nvSpPr>
          <p:cNvPr id="3" name="Marcador de contenido 2"/>
          <p:cNvSpPr>
            <a:spLocks noGrp="1"/>
          </p:cNvSpPr>
          <p:nvPr>
            <p:ph idx="1"/>
          </p:nvPr>
        </p:nvSpPr>
        <p:spPr>
          <a:xfrm>
            <a:off x="0" y="0"/>
            <a:ext cx="5370490" cy="6858000"/>
          </a:xfrm>
        </p:spPr>
        <p:txBody>
          <a:bodyPr>
            <a:normAutofit fontScale="92500" lnSpcReduction="20000"/>
          </a:bodyPr>
          <a:lstStyle/>
          <a:p>
            <a:r>
              <a:rPr lang="es-ES" b="1" dirty="0" smtClean="0">
                <a:solidFill>
                  <a:schemeClr val="bg1"/>
                </a:solidFill>
              </a:rPr>
              <a:t>Hermanos </a:t>
            </a:r>
            <a:r>
              <a:rPr lang="es-ES" b="1" dirty="0">
                <a:solidFill>
                  <a:schemeClr val="bg1"/>
                </a:solidFill>
              </a:rPr>
              <a:t>seamos fieles en no pecar ya que el que peca contra Dios a sí mismo se daña o defrauda su alma. </a:t>
            </a:r>
            <a:endParaRPr lang="es-ES" b="1" dirty="0" smtClean="0">
              <a:solidFill>
                <a:schemeClr val="bg1"/>
              </a:solidFill>
            </a:endParaRPr>
          </a:p>
          <a:p>
            <a:r>
              <a:rPr lang="es-ES" b="1" dirty="0" smtClean="0">
                <a:solidFill>
                  <a:schemeClr val="bg1"/>
                </a:solidFill>
              </a:rPr>
              <a:t>Proverbios.8:36</a:t>
            </a:r>
            <a:r>
              <a:rPr lang="es-ES" b="1" dirty="0">
                <a:solidFill>
                  <a:schemeClr val="bg1"/>
                </a:solidFill>
              </a:rPr>
              <a:t>. </a:t>
            </a:r>
            <a:endParaRPr lang="es-ES" b="1" dirty="0" smtClean="0">
              <a:solidFill>
                <a:schemeClr val="bg1"/>
              </a:solidFill>
            </a:endParaRPr>
          </a:p>
          <a:p>
            <a:r>
              <a:rPr lang="es-ES" b="1" dirty="0">
                <a:solidFill>
                  <a:schemeClr val="bg1"/>
                </a:solidFill>
              </a:rPr>
              <a:t>Pero el que peca contra mí, a sí mismo se daña; todos los que me odian, aman la muerte. </a:t>
            </a:r>
            <a:endParaRPr lang="es-ES" b="1" dirty="0" smtClean="0">
              <a:solidFill>
                <a:schemeClr val="bg1"/>
              </a:solidFill>
            </a:endParaRPr>
          </a:p>
          <a:p>
            <a:r>
              <a:rPr lang="es-ES" b="1" dirty="0">
                <a:solidFill>
                  <a:schemeClr val="bg1"/>
                </a:solidFill>
              </a:rPr>
              <a:t>Ya que si un hombre peca contra Dios. </a:t>
            </a:r>
            <a:endParaRPr lang="es-ES" b="1" dirty="0" smtClean="0">
              <a:solidFill>
                <a:schemeClr val="bg1"/>
              </a:solidFill>
            </a:endParaRPr>
          </a:p>
          <a:p>
            <a:r>
              <a:rPr lang="es-ES" b="1" dirty="0" smtClean="0">
                <a:solidFill>
                  <a:schemeClr val="bg1"/>
                </a:solidFill>
              </a:rPr>
              <a:t>¿</a:t>
            </a:r>
            <a:r>
              <a:rPr lang="es-ES" b="1" dirty="0">
                <a:solidFill>
                  <a:schemeClr val="bg1"/>
                </a:solidFill>
              </a:rPr>
              <a:t>Quién intercederá por él?. </a:t>
            </a:r>
            <a:endParaRPr lang="es-ES" b="1" dirty="0" smtClean="0">
              <a:solidFill>
                <a:schemeClr val="bg1"/>
              </a:solidFill>
            </a:endParaRPr>
          </a:p>
          <a:p>
            <a:r>
              <a:rPr lang="es-ES" b="1" dirty="0" smtClean="0">
                <a:solidFill>
                  <a:schemeClr val="bg1"/>
                </a:solidFill>
              </a:rPr>
              <a:t>I Samuel.2:25.</a:t>
            </a:r>
          </a:p>
          <a:p>
            <a:r>
              <a:rPr lang="es-ES" b="1" dirty="0">
                <a:solidFill>
                  <a:schemeClr val="bg1"/>
                </a:solidFill>
              </a:rPr>
              <a:t>Si un hombre peca contra otro, Dios mediará por él; pero si un hombre peca contra el SEÑOR, ¿quién intercederá por él? Pero ellos no escucharon la voz de su padre, porque el SEÑOR quería que murieran.  </a:t>
            </a:r>
          </a:p>
          <a:p>
            <a:r>
              <a:rPr lang="es-ES" b="1" dirty="0" smtClean="0">
                <a:solidFill>
                  <a:schemeClr val="bg1"/>
                </a:solidFill>
              </a:rPr>
              <a:t>Como </a:t>
            </a:r>
            <a:r>
              <a:rPr lang="es-ES" b="1" dirty="0">
                <a:solidFill>
                  <a:schemeClr val="bg1"/>
                </a:solidFill>
              </a:rPr>
              <a:t>podemos enfrentarnos contra Dios.</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0491" y="0"/>
            <a:ext cx="3773510" cy="6954592"/>
          </a:xfrm>
          <a:prstGeom prst="rect">
            <a:avLst/>
          </a:prstGeom>
        </p:spPr>
      </p:pic>
    </p:spTree>
    <p:extLst>
      <p:ext uri="{BB962C8B-B14F-4D97-AF65-F5344CB8AC3E}">
        <p14:creationId xmlns:p14="http://schemas.microsoft.com/office/powerpoint/2010/main" val="219018294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9"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36"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1000" fill="hold"/>
                                        <p:tgtEl>
                                          <p:spTgt spid="3">
                                            <p:txEl>
                                              <p:pRg st="4" end="4"/>
                                            </p:txEl>
                                          </p:spTgt>
                                        </p:tgtEl>
                                        <p:attrNameLst>
                                          <p:attrName>ppt_w</p:attrName>
                                        </p:attrNameLst>
                                      </p:cBhvr>
                                      <p:tavLst>
                                        <p:tav tm="0">
                                          <p:val>
                                            <p:strVal val="#ppt_w+.3"/>
                                          </p:val>
                                        </p:tav>
                                        <p:tav tm="100000">
                                          <p:val>
                                            <p:strVal val="#ppt_w"/>
                                          </p:val>
                                        </p:tav>
                                      </p:tavLst>
                                    </p:anim>
                                    <p:anim calcmode="lin" valueType="num">
                                      <p:cBhvr>
                                        <p:cTn id="43"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0" presetClass="entr" presetSubtype="0" decel="10000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1000" fill="hold"/>
                                        <p:tgtEl>
                                          <p:spTgt spid="3">
                                            <p:txEl>
                                              <p:pRg st="5" end="5"/>
                                            </p:txEl>
                                          </p:spTgt>
                                        </p:tgtEl>
                                        <p:attrNameLst>
                                          <p:attrName>ppt_w</p:attrName>
                                        </p:attrNameLst>
                                      </p:cBhvr>
                                      <p:tavLst>
                                        <p:tav tm="0">
                                          <p:val>
                                            <p:strVal val="#ppt_w+.3"/>
                                          </p:val>
                                        </p:tav>
                                        <p:tav tm="100000">
                                          <p:val>
                                            <p:strVal val="#ppt_w"/>
                                          </p:val>
                                        </p:tav>
                                      </p:tavLst>
                                    </p:anim>
                                    <p:anim calcmode="lin" valueType="num">
                                      <p:cBhvr>
                                        <p:cTn id="50"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51" dur="1000"/>
                                        <p:tgtEl>
                                          <p:spTgt spid="3">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0" presetClass="entr" presetSubtype="0" decel="100000" fill="hold"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 calcmode="lin" valueType="num">
                                      <p:cBhvr>
                                        <p:cTn id="56" dur="1000" fill="hold"/>
                                        <p:tgtEl>
                                          <p:spTgt spid="3">
                                            <p:txEl>
                                              <p:pRg st="6" end="6"/>
                                            </p:txEl>
                                          </p:spTgt>
                                        </p:tgtEl>
                                        <p:attrNameLst>
                                          <p:attrName>ppt_w</p:attrName>
                                        </p:attrNameLst>
                                      </p:cBhvr>
                                      <p:tavLst>
                                        <p:tav tm="0">
                                          <p:val>
                                            <p:strVal val="#ppt_w+.3"/>
                                          </p:val>
                                        </p:tav>
                                        <p:tav tm="100000">
                                          <p:val>
                                            <p:strVal val="#ppt_w"/>
                                          </p:val>
                                        </p:tav>
                                      </p:tavLst>
                                    </p:anim>
                                    <p:anim calcmode="lin" valueType="num">
                                      <p:cBhvr>
                                        <p:cTn id="57"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58" dur="1000"/>
                                        <p:tgtEl>
                                          <p:spTgt spid="3">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0" presetClass="entr" presetSubtype="0" decel="100000" fill="hold"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 calcmode="lin" valueType="num">
                                      <p:cBhvr>
                                        <p:cTn id="63" dur="1000" fill="hold"/>
                                        <p:tgtEl>
                                          <p:spTgt spid="3">
                                            <p:txEl>
                                              <p:pRg st="7" end="7"/>
                                            </p:txEl>
                                          </p:spTgt>
                                        </p:tgtEl>
                                        <p:attrNameLst>
                                          <p:attrName>ppt_w</p:attrName>
                                        </p:attrNameLst>
                                      </p:cBhvr>
                                      <p:tavLst>
                                        <p:tav tm="0">
                                          <p:val>
                                            <p:strVal val="#ppt_w+.3"/>
                                          </p:val>
                                        </p:tav>
                                        <p:tav tm="100000">
                                          <p:val>
                                            <p:strVal val="#ppt_w"/>
                                          </p:val>
                                        </p:tav>
                                      </p:tavLst>
                                    </p:anim>
                                    <p:anim calcmode="lin" valueType="num">
                                      <p:cBhvr>
                                        <p:cTn id="64"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65"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21703" y="-103032"/>
            <a:ext cx="9368734" cy="7057623"/>
          </a:xfrm>
          <a:prstGeom prst="rect">
            <a:avLst/>
          </a:prstGeom>
        </p:spPr>
      </p:pic>
      <p:sp>
        <p:nvSpPr>
          <p:cNvPr id="3" name="Marcador de contenido 2"/>
          <p:cNvSpPr>
            <a:spLocks noGrp="1"/>
          </p:cNvSpPr>
          <p:nvPr>
            <p:ph idx="1"/>
          </p:nvPr>
        </p:nvSpPr>
        <p:spPr>
          <a:xfrm>
            <a:off x="0" y="0"/>
            <a:ext cx="5370490" cy="6858000"/>
          </a:xfrm>
        </p:spPr>
        <p:txBody>
          <a:bodyPr>
            <a:normAutofit lnSpcReduction="10000"/>
          </a:bodyPr>
          <a:lstStyle/>
          <a:p>
            <a:r>
              <a:rPr lang="es-ES" b="1" dirty="0" smtClean="0">
                <a:solidFill>
                  <a:schemeClr val="bg1"/>
                </a:solidFill>
              </a:rPr>
              <a:t>Mejor </a:t>
            </a:r>
            <a:r>
              <a:rPr lang="es-ES" b="1" dirty="0">
                <a:solidFill>
                  <a:schemeClr val="bg1"/>
                </a:solidFill>
              </a:rPr>
              <a:t>digamos como Samuel. </a:t>
            </a:r>
            <a:endParaRPr lang="es-ES" b="1" dirty="0" smtClean="0">
              <a:solidFill>
                <a:schemeClr val="bg1"/>
              </a:solidFill>
            </a:endParaRPr>
          </a:p>
          <a:p>
            <a:r>
              <a:rPr lang="es-ES" b="1" dirty="0" smtClean="0">
                <a:solidFill>
                  <a:schemeClr val="bg1"/>
                </a:solidFill>
              </a:rPr>
              <a:t>Lejos </a:t>
            </a:r>
            <a:r>
              <a:rPr lang="es-ES" b="1" dirty="0">
                <a:solidFill>
                  <a:schemeClr val="bg1"/>
                </a:solidFill>
              </a:rPr>
              <a:t>este de mí pecar contra Dios. </a:t>
            </a:r>
            <a:endParaRPr lang="es-ES" b="1" dirty="0" smtClean="0">
              <a:solidFill>
                <a:schemeClr val="bg1"/>
              </a:solidFill>
            </a:endParaRPr>
          </a:p>
          <a:p>
            <a:r>
              <a:rPr lang="es-ES" b="1" dirty="0" smtClean="0">
                <a:solidFill>
                  <a:schemeClr val="bg1"/>
                </a:solidFill>
              </a:rPr>
              <a:t>I Samuel.12:23.</a:t>
            </a:r>
          </a:p>
          <a:p>
            <a:r>
              <a:rPr lang="es-ES" b="1" dirty="0">
                <a:solidFill>
                  <a:schemeClr val="bg1"/>
                </a:solidFill>
              </a:rPr>
              <a:t>Y en cuanto a mí, lejos esté de mí que peque contra el SEÑOR cesando de orar por vosotros, antes bien, os instruiré en el camino bueno y recto. </a:t>
            </a:r>
            <a:endParaRPr lang="es-ES" b="1" dirty="0" smtClean="0">
              <a:solidFill>
                <a:schemeClr val="bg1"/>
              </a:solidFill>
            </a:endParaRPr>
          </a:p>
          <a:p>
            <a:r>
              <a:rPr lang="es-ES" b="1" dirty="0" smtClean="0">
                <a:solidFill>
                  <a:schemeClr val="bg1"/>
                </a:solidFill>
              </a:rPr>
              <a:t>Hermano </a:t>
            </a:r>
            <a:r>
              <a:rPr lang="es-ES" b="1" dirty="0">
                <a:solidFill>
                  <a:schemeClr val="bg1"/>
                </a:solidFill>
              </a:rPr>
              <a:t>no sigamos pecando. </a:t>
            </a:r>
            <a:endParaRPr lang="es-ES" b="1" dirty="0" smtClean="0">
              <a:solidFill>
                <a:schemeClr val="bg1"/>
              </a:solidFill>
            </a:endParaRPr>
          </a:p>
          <a:p>
            <a:r>
              <a:rPr lang="es-ES" b="1" dirty="0" smtClean="0">
                <a:solidFill>
                  <a:schemeClr val="bg1"/>
                </a:solidFill>
              </a:rPr>
              <a:t>Por </a:t>
            </a:r>
            <a:r>
              <a:rPr lang="es-ES" b="1" dirty="0">
                <a:solidFill>
                  <a:schemeClr val="bg1"/>
                </a:solidFill>
              </a:rPr>
              <a:t>que al que persiste en pecar hay que reprenderlo. </a:t>
            </a:r>
            <a:endParaRPr lang="es-ES" b="1" dirty="0" smtClean="0">
              <a:solidFill>
                <a:schemeClr val="bg1"/>
              </a:solidFill>
            </a:endParaRPr>
          </a:p>
          <a:p>
            <a:r>
              <a:rPr lang="es-ES" b="1" dirty="0" smtClean="0">
                <a:solidFill>
                  <a:schemeClr val="bg1"/>
                </a:solidFill>
              </a:rPr>
              <a:t>I Timoteo.5:20.</a:t>
            </a:r>
          </a:p>
          <a:p>
            <a:r>
              <a:rPr lang="es-ES" b="1" dirty="0">
                <a:solidFill>
                  <a:schemeClr val="bg1"/>
                </a:solidFill>
              </a:rPr>
              <a:t>A los que continúan en pecado, repréndelos en presencia de todos para que los demás tengan temor de pecar . </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0490" y="0"/>
            <a:ext cx="3773510" cy="6858000"/>
          </a:xfrm>
          <a:prstGeom prst="rect">
            <a:avLst/>
          </a:prstGeom>
        </p:spPr>
      </p:pic>
    </p:spTree>
    <p:extLst>
      <p:ext uri="{BB962C8B-B14F-4D97-AF65-F5344CB8AC3E}">
        <p14:creationId xmlns:p14="http://schemas.microsoft.com/office/powerpoint/2010/main" val="287960857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9"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36"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1000" fill="hold"/>
                                        <p:tgtEl>
                                          <p:spTgt spid="3">
                                            <p:txEl>
                                              <p:pRg st="4" end="4"/>
                                            </p:txEl>
                                          </p:spTgt>
                                        </p:tgtEl>
                                        <p:attrNameLst>
                                          <p:attrName>ppt_w</p:attrName>
                                        </p:attrNameLst>
                                      </p:cBhvr>
                                      <p:tavLst>
                                        <p:tav tm="0">
                                          <p:val>
                                            <p:strVal val="#ppt_w+.3"/>
                                          </p:val>
                                        </p:tav>
                                        <p:tav tm="100000">
                                          <p:val>
                                            <p:strVal val="#ppt_w"/>
                                          </p:val>
                                        </p:tav>
                                      </p:tavLst>
                                    </p:anim>
                                    <p:anim calcmode="lin" valueType="num">
                                      <p:cBhvr>
                                        <p:cTn id="43"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0" presetClass="entr" presetSubtype="0" decel="10000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1000" fill="hold"/>
                                        <p:tgtEl>
                                          <p:spTgt spid="3">
                                            <p:txEl>
                                              <p:pRg st="5" end="5"/>
                                            </p:txEl>
                                          </p:spTgt>
                                        </p:tgtEl>
                                        <p:attrNameLst>
                                          <p:attrName>ppt_w</p:attrName>
                                        </p:attrNameLst>
                                      </p:cBhvr>
                                      <p:tavLst>
                                        <p:tav tm="0">
                                          <p:val>
                                            <p:strVal val="#ppt_w+.3"/>
                                          </p:val>
                                        </p:tav>
                                        <p:tav tm="100000">
                                          <p:val>
                                            <p:strVal val="#ppt_w"/>
                                          </p:val>
                                        </p:tav>
                                      </p:tavLst>
                                    </p:anim>
                                    <p:anim calcmode="lin" valueType="num">
                                      <p:cBhvr>
                                        <p:cTn id="50"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51" dur="1000"/>
                                        <p:tgtEl>
                                          <p:spTgt spid="3">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0" presetClass="entr" presetSubtype="0" decel="100000" fill="hold"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 calcmode="lin" valueType="num">
                                      <p:cBhvr>
                                        <p:cTn id="56" dur="1000" fill="hold"/>
                                        <p:tgtEl>
                                          <p:spTgt spid="3">
                                            <p:txEl>
                                              <p:pRg st="6" end="6"/>
                                            </p:txEl>
                                          </p:spTgt>
                                        </p:tgtEl>
                                        <p:attrNameLst>
                                          <p:attrName>ppt_w</p:attrName>
                                        </p:attrNameLst>
                                      </p:cBhvr>
                                      <p:tavLst>
                                        <p:tav tm="0">
                                          <p:val>
                                            <p:strVal val="#ppt_w+.3"/>
                                          </p:val>
                                        </p:tav>
                                        <p:tav tm="100000">
                                          <p:val>
                                            <p:strVal val="#ppt_w"/>
                                          </p:val>
                                        </p:tav>
                                      </p:tavLst>
                                    </p:anim>
                                    <p:anim calcmode="lin" valueType="num">
                                      <p:cBhvr>
                                        <p:cTn id="57"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58" dur="1000"/>
                                        <p:tgtEl>
                                          <p:spTgt spid="3">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0" presetClass="entr" presetSubtype="0" decel="100000" fill="hold"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 calcmode="lin" valueType="num">
                                      <p:cBhvr>
                                        <p:cTn id="63" dur="1000" fill="hold"/>
                                        <p:tgtEl>
                                          <p:spTgt spid="3">
                                            <p:txEl>
                                              <p:pRg st="7" end="7"/>
                                            </p:txEl>
                                          </p:spTgt>
                                        </p:tgtEl>
                                        <p:attrNameLst>
                                          <p:attrName>ppt_w</p:attrName>
                                        </p:attrNameLst>
                                      </p:cBhvr>
                                      <p:tavLst>
                                        <p:tav tm="0">
                                          <p:val>
                                            <p:strVal val="#ppt_w+.3"/>
                                          </p:val>
                                        </p:tav>
                                        <p:tav tm="100000">
                                          <p:val>
                                            <p:strVal val="#ppt_w"/>
                                          </p:val>
                                        </p:tav>
                                      </p:tavLst>
                                    </p:anim>
                                    <p:anim calcmode="lin" valueType="num">
                                      <p:cBhvr>
                                        <p:cTn id="64"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65"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08824" y="-141669"/>
            <a:ext cx="9394491" cy="7122017"/>
          </a:xfrm>
          <a:prstGeom prst="rect">
            <a:avLst/>
          </a:prstGeom>
        </p:spPr>
      </p:pic>
      <p:sp>
        <p:nvSpPr>
          <p:cNvPr id="3" name="Marcador de contenido 2"/>
          <p:cNvSpPr>
            <a:spLocks noGrp="1"/>
          </p:cNvSpPr>
          <p:nvPr>
            <p:ph idx="1"/>
          </p:nvPr>
        </p:nvSpPr>
        <p:spPr>
          <a:xfrm>
            <a:off x="0" y="0"/>
            <a:ext cx="5370490" cy="6858000"/>
          </a:xfrm>
        </p:spPr>
        <p:txBody>
          <a:bodyPr>
            <a:normAutofit lnSpcReduction="10000"/>
          </a:bodyPr>
          <a:lstStyle/>
          <a:p>
            <a:r>
              <a:rPr lang="es-ES" b="1" dirty="0">
                <a:solidFill>
                  <a:schemeClr val="bg1"/>
                </a:solidFill>
              </a:rPr>
              <a:t>Y al que sigue pecando voluntariamente no queda otro sacrificio. </a:t>
            </a:r>
            <a:endParaRPr lang="es-ES" b="1" dirty="0" smtClean="0">
              <a:solidFill>
                <a:schemeClr val="bg1"/>
              </a:solidFill>
            </a:endParaRPr>
          </a:p>
          <a:p>
            <a:r>
              <a:rPr lang="es-ES" b="1" dirty="0" smtClean="0">
                <a:solidFill>
                  <a:schemeClr val="bg1"/>
                </a:solidFill>
              </a:rPr>
              <a:t>Hebreos.10:26.</a:t>
            </a:r>
          </a:p>
          <a:p>
            <a:r>
              <a:rPr lang="es-ES" b="1" dirty="0">
                <a:solidFill>
                  <a:schemeClr val="bg1"/>
                </a:solidFill>
              </a:rPr>
              <a:t>Porque si continuamos pecando deliberadamente después de haber recibido el conocimiento de la verdad, ya no queda sacrificio alguno por los pecados,  </a:t>
            </a:r>
            <a:endParaRPr lang="es-ES" b="1" dirty="0" smtClean="0">
              <a:solidFill>
                <a:schemeClr val="bg1"/>
              </a:solidFill>
            </a:endParaRPr>
          </a:p>
          <a:p>
            <a:r>
              <a:rPr lang="es-ES" b="1" dirty="0" smtClean="0">
                <a:solidFill>
                  <a:schemeClr val="bg1"/>
                </a:solidFill>
              </a:rPr>
              <a:t>Sino </a:t>
            </a:r>
            <a:r>
              <a:rPr lang="es-ES" b="1" dirty="0">
                <a:solidFill>
                  <a:schemeClr val="bg1"/>
                </a:solidFill>
              </a:rPr>
              <a:t>una horrenda expectación de Juicio. </a:t>
            </a:r>
            <a:endParaRPr lang="es-ES" b="1" dirty="0" smtClean="0">
              <a:solidFill>
                <a:schemeClr val="bg1"/>
              </a:solidFill>
            </a:endParaRPr>
          </a:p>
          <a:p>
            <a:r>
              <a:rPr lang="es-ES" b="1" dirty="0" smtClean="0">
                <a:solidFill>
                  <a:schemeClr val="bg1"/>
                </a:solidFill>
              </a:rPr>
              <a:t>V.27</a:t>
            </a:r>
            <a:r>
              <a:rPr lang="es-ES" b="1" dirty="0">
                <a:solidFill>
                  <a:schemeClr val="bg1"/>
                </a:solidFill>
              </a:rPr>
              <a:t>. </a:t>
            </a:r>
            <a:endParaRPr lang="es-ES" b="1" dirty="0" smtClean="0">
              <a:solidFill>
                <a:schemeClr val="bg1"/>
              </a:solidFill>
            </a:endParaRPr>
          </a:p>
          <a:p>
            <a:r>
              <a:rPr lang="es-ES" b="1" dirty="0">
                <a:solidFill>
                  <a:schemeClr val="bg1"/>
                </a:solidFill>
              </a:rPr>
              <a:t>sino cierta horrenda expectación de juicio, y la furia de UN FUEGO QUE HA DE CONSUMIR A LOS ADVERSARIOS. </a:t>
            </a:r>
            <a:endParaRPr lang="es-ES" b="1" dirty="0" smtClean="0">
              <a:solidFill>
                <a:schemeClr val="bg1"/>
              </a:solidFill>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3078" y="-141670"/>
            <a:ext cx="3810000" cy="6999669"/>
          </a:xfrm>
          <a:prstGeom prst="rect">
            <a:avLst/>
          </a:prstGeom>
        </p:spPr>
      </p:pic>
    </p:spTree>
    <p:extLst>
      <p:ext uri="{BB962C8B-B14F-4D97-AF65-F5344CB8AC3E}">
        <p14:creationId xmlns:p14="http://schemas.microsoft.com/office/powerpoint/2010/main" val="46798658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9"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36"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1000" fill="hold"/>
                                        <p:tgtEl>
                                          <p:spTgt spid="3">
                                            <p:txEl>
                                              <p:pRg st="4" end="4"/>
                                            </p:txEl>
                                          </p:spTgt>
                                        </p:tgtEl>
                                        <p:attrNameLst>
                                          <p:attrName>ppt_w</p:attrName>
                                        </p:attrNameLst>
                                      </p:cBhvr>
                                      <p:tavLst>
                                        <p:tav tm="0">
                                          <p:val>
                                            <p:strVal val="#ppt_w+.3"/>
                                          </p:val>
                                        </p:tav>
                                        <p:tav tm="100000">
                                          <p:val>
                                            <p:strVal val="#ppt_w"/>
                                          </p:val>
                                        </p:tav>
                                      </p:tavLst>
                                    </p:anim>
                                    <p:anim calcmode="lin" valueType="num">
                                      <p:cBhvr>
                                        <p:cTn id="43"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0" presetClass="entr" presetSubtype="0" decel="10000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1000" fill="hold"/>
                                        <p:tgtEl>
                                          <p:spTgt spid="3">
                                            <p:txEl>
                                              <p:pRg st="5" end="5"/>
                                            </p:txEl>
                                          </p:spTgt>
                                        </p:tgtEl>
                                        <p:attrNameLst>
                                          <p:attrName>ppt_w</p:attrName>
                                        </p:attrNameLst>
                                      </p:cBhvr>
                                      <p:tavLst>
                                        <p:tav tm="0">
                                          <p:val>
                                            <p:strVal val="#ppt_w+.3"/>
                                          </p:val>
                                        </p:tav>
                                        <p:tav tm="100000">
                                          <p:val>
                                            <p:strVal val="#ppt_w"/>
                                          </p:val>
                                        </p:tav>
                                      </p:tavLst>
                                    </p:anim>
                                    <p:anim calcmode="lin" valueType="num">
                                      <p:cBhvr>
                                        <p:cTn id="50"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51"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21702" y="-115910"/>
            <a:ext cx="9381612" cy="7083379"/>
          </a:xfrm>
          <a:prstGeom prst="rect">
            <a:avLst/>
          </a:prstGeom>
        </p:spPr>
      </p:pic>
      <p:sp>
        <p:nvSpPr>
          <p:cNvPr id="3" name="Marcador de contenido 2"/>
          <p:cNvSpPr>
            <a:spLocks noGrp="1"/>
          </p:cNvSpPr>
          <p:nvPr>
            <p:ph idx="1"/>
          </p:nvPr>
        </p:nvSpPr>
        <p:spPr>
          <a:xfrm>
            <a:off x="0" y="0"/>
            <a:ext cx="5370490" cy="6858000"/>
          </a:xfrm>
        </p:spPr>
        <p:txBody>
          <a:bodyPr/>
          <a:lstStyle/>
          <a:p>
            <a:r>
              <a:rPr lang="es-ES" b="1" dirty="0">
                <a:solidFill>
                  <a:schemeClr val="bg1"/>
                </a:solidFill>
              </a:rPr>
              <a:t>Y horrenda cosa es caer en las manos del Dios vivo. </a:t>
            </a:r>
          </a:p>
          <a:p>
            <a:r>
              <a:rPr lang="es-ES" b="1" dirty="0" smtClean="0">
                <a:solidFill>
                  <a:schemeClr val="bg1"/>
                </a:solidFill>
              </a:rPr>
              <a:t>V.30. </a:t>
            </a:r>
            <a:endParaRPr lang="es-ES" b="1" dirty="0">
              <a:solidFill>
                <a:schemeClr val="bg1"/>
              </a:solidFill>
            </a:endParaRPr>
          </a:p>
          <a:p>
            <a:r>
              <a:rPr lang="es-ES" b="1" dirty="0">
                <a:solidFill>
                  <a:schemeClr val="bg1"/>
                </a:solidFill>
              </a:rPr>
              <a:t>Pues conocemos al que dijo: MIA ES LA VENGANZA, YO PAGARE. Y otra vez: EL SEÑOR JUZGARA A SU PUEBLO. </a:t>
            </a:r>
            <a:endParaRPr lang="es-ES" b="1" dirty="0" smtClean="0">
              <a:solidFill>
                <a:schemeClr val="bg1"/>
              </a:solidFill>
            </a:endParaRPr>
          </a:p>
          <a:p>
            <a:r>
              <a:rPr lang="es-ES" b="1" dirty="0" smtClean="0">
                <a:solidFill>
                  <a:schemeClr val="bg1"/>
                </a:solidFill>
              </a:rPr>
              <a:t>V.31.</a:t>
            </a:r>
          </a:p>
          <a:p>
            <a:r>
              <a:rPr lang="es-ES" b="1" dirty="0" smtClean="0">
                <a:solidFill>
                  <a:schemeClr val="bg1"/>
                </a:solidFill>
              </a:rPr>
              <a:t>¡</a:t>
            </a:r>
            <a:r>
              <a:rPr lang="es-ES" b="1" dirty="0">
                <a:solidFill>
                  <a:schemeClr val="bg1"/>
                </a:solidFill>
              </a:rPr>
              <a:t>Horrenda cosa es caer en las manos del Dios vivo! </a:t>
            </a:r>
            <a:endParaRPr lang="es-ES" b="1" dirty="0" smtClean="0">
              <a:solidFill>
                <a:schemeClr val="bg1"/>
              </a:solidFill>
            </a:endParaRPr>
          </a:p>
          <a:p>
            <a:r>
              <a:rPr lang="es-ES" b="1" dirty="0" smtClean="0">
                <a:solidFill>
                  <a:schemeClr val="bg1"/>
                </a:solidFill>
              </a:rPr>
              <a:t>No </a:t>
            </a:r>
            <a:r>
              <a:rPr lang="es-ES" b="1" dirty="0">
                <a:solidFill>
                  <a:schemeClr val="bg1"/>
                </a:solidFill>
              </a:rPr>
              <a:t>provoquemos a Dios seamos fieles a Dios</a:t>
            </a:r>
            <a:r>
              <a:rPr lang="es-ES" b="1" dirty="0" smtClean="0">
                <a:solidFill>
                  <a:schemeClr val="bg1"/>
                </a:solidFill>
              </a:rPr>
              <a:t>.</a:t>
            </a:r>
          </a:p>
          <a:p>
            <a:r>
              <a:rPr lang="es-ES" b="1" dirty="0" smtClean="0">
                <a:solidFill>
                  <a:schemeClr val="bg1"/>
                </a:solidFill>
              </a:rPr>
              <a:t>En ninguna parte de la Biblia encontramos que el cristiano es pecador.</a:t>
            </a:r>
            <a:endParaRPr lang="es-ES" b="1" dirty="0">
              <a:solidFill>
                <a:schemeClr val="bg1"/>
              </a:solidFill>
            </a:endParaRPr>
          </a:p>
          <a:p>
            <a:endParaRPr lang="es-ES" b="1" dirty="0">
              <a:solidFill>
                <a:schemeClr val="bg1"/>
              </a:solidFill>
            </a:endParaRP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0490" y="-109470"/>
            <a:ext cx="3889420" cy="6967469"/>
          </a:xfrm>
          <a:prstGeom prst="rect">
            <a:avLst/>
          </a:prstGeom>
        </p:spPr>
      </p:pic>
    </p:spTree>
    <p:extLst>
      <p:ext uri="{BB962C8B-B14F-4D97-AF65-F5344CB8AC3E}">
        <p14:creationId xmlns:p14="http://schemas.microsoft.com/office/powerpoint/2010/main" val="340296929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9"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36"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1000" fill="hold"/>
                                        <p:tgtEl>
                                          <p:spTgt spid="3">
                                            <p:txEl>
                                              <p:pRg st="4" end="4"/>
                                            </p:txEl>
                                          </p:spTgt>
                                        </p:tgtEl>
                                        <p:attrNameLst>
                                          <p:attrName>ppt_w</p:attrName>
                                        </p:attrNameLst>
                                      </p:cBhvr>
                                      <p:tavLst>
                                        <p:tav tm="0">
                                          <p:val>
                                            <p:strVal val="#ppt_w+.3"/>
                                          </p:val>
                                        </p:tav>
                                        <p:tav tm="100000">
                                          <p:val>
                                            <p:strVal val="#ppt_w"/>
                                          </p:val>
                                        </p:tav>
                                      </p:tavLst>
                                    </p:anim>
                                    <p:anim calcmode="lin" valueType="num">
                                      <p:cBhvr>
                                        <p:cTn id="43"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0" presetClass="entr" presetSubtype="0" decel="10000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1000" fill="hold"/>
                                        <p:tgtEl>
                                          <p:spTgt spid="3">
                                            <p:txEl>
                                              <p:pRg st="5" end="5"/>
                                            </p:txEl>
                                          </p:spTgt>
                                        </p:tgtEl>
                                        <p:attrNameLst>
                                          <p:attrName>ppt_w</p:attrName>
                                        </p:attrNameLst>
                                      </p:cBhvr>
                                      <p:tavLst>
                                        <p:tav tm="0">
                                          <p:val>
                                            <p:strVal val="#ppt_w+.3"/>
                                          </p:val>
                                        </p:tav>
                                        <p:tav tm="100000">
                                          <p:val>
                                            <p:strVal val="#ppt_w"/>
                                          </p:val>
                                        </p:tav>
                                      </p:tavLst>
                                    </p:anim>
                                    <p:anim calcmode="lin" valueType="num">
                                      <p:cBhvr>
                                        <p:cTn id="50"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51" dur="1000"/>
                                        <p:tgtEl>
                                          <p:spTgt spid="3">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0" presetClass="entr" presetSubtype="0" decel="100000" fill="hold"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 calcmode="lin" valueType="num">
                                      <p:cBhvr>
                                        <p:cTn id="56" dur="1000" fill="hold"/>
                                        <p:tgtEl>
                                          <p:spTgt spid="3">
                                            <p:txEl>
                                              <p:pRg st="6" end="6"/>
                                            </p:txEl>
                                          </p:spTgt>
                                        </p:tgtEl>
                                        <p:attrNameLst>
                                          <p:attrName>ppt_w</p:attrName>
                                        </p:attrNameLst>
                                      </p:cBhvr>
                                      <p:tavLst>
                                        <p:tav tm="0">
                                          <p:val>
                                            <p:strVal val="#ppt_w+.3"/>
                                          </p:val>
                                        </p:tav>
                                        <p:tav tm="100000">
                                          <p:val>
                                            <p:strVal val="#ppt_w"/>
                                          </p:val>
                                        </p:tav>
                                      </p:tavLst>
                                    </p:anim>
                                    <p:anim calcmode="lin" valueType="num">
                                      <p:cBhvr>
                                        <p:cTn id="57"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58"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21703" y="-90152"/>
            <a:ext cx="9368734" cy="7057622"/>
          </a:xfrm>
          <a:prstGeom prst="rect">
            <a:avLst/>
          </a:prstGeom>
        </p:spPr>
      </p:pic>
      <p:sp>
        <p:nvSpPr>
          <p:cNvPr id="3" name="Marcador de contenido 2"/>
          <p:cNvSpPr>
            <a:spLocks noGrp="1"/>
          </p:cNvSpPr>
          <p:nvPr>
            <p:ph idx="1"/>
          </p:nvPr>
        </p:nvSpPr>
        <p:spPr>
          <a:xfrm>
            <a:off x="0" y="0"/>
            <a:ext cx="5370490" cy="6858000"/>
          </a:xfrm>
        </p:spPr>
        <p:txBody>
          <a:bodyPr/>
          <a:lstStyle/>
          <a:p>
            <a:r>
              <a:rPr lang="es-ES" b="1" dirty="0" smtClean="0">
                <a:solidFill>
                  <a:schemeClr val="bg1"/>
                </a:solidFill>
              </a:rPr>
              <a:t>Al contrario dice que somos santos.</a:t>
            </a:r>
          </a:p>
          <a:p>
            <a:r>
              <a:rPr lang="es-ES" b="1" dirty="0" smtClean="0">
                <a:solidFill>
                  <a:schemeClr val="bg1"/>
                </a:solidFill>
              </a:rPr>
              <a:t>I Pedro.1:16.</a:t>
            </a:r>
          </a:p>
          <a:p>
            <a:r>
              <a:rPr lang="es-ES" b="1" dirty="0">
                <a:solidFill>
                  <a:schemeClr val="bg1"/>
                </a:solidFill>
              </a:rPr>
              <a:t>porque escrito está: SED SANTOS, PORQUE YO SOY SANTO. </a:t>
            </a:r>
            <a:endParaRPr lang="es-ES" b="1" dirty="0" smtClean="0">
              <a:solidFill>
                <a:schemeClr val="bg1"/>
              </a:solidFill>
            </a:endParaRPr>
          </a:p>
          <a:p>
            <a:r>
              <a:rPr lang="es-ES" b="1" dirty="0" smtClean="0">
                <a:solidFill>
                  <a:schemeClr val="bg1"/>
                </a:solidFill>
              </a:rPr>
              <a:t>Por eso debemos de apartarnos de iniquidad.</a:t>
            </a:r>
          </a:p>
          <a:p>
            <a:r>
              <a:rPr lang="es-ES" b="1" dirty="0" smtClean="0">
                <a:solidFill>
                  <a:schemeClr val="bg1"/>
                </a:solidFill>
              </a:rPr>
              <a:t>II Timoteo.2:19.</a:t>
            </a:r>
          </a:p>
          <a:p>
            <a:r>
              <a:rPr lang="es-ES" b="1" dirty="0">
                <a:solidFill>
                  <a:schemeClr val="bg1"/>
                </a:solidFill>
              </a:rPr>
              <a:t>No obstante, el sólido fundamento de Dios permanece firme, teniendo este sello: El Señor conoce a los que son suyos, y: Que se aparte de la iniquidad todo aquel que menciona el nombre del Señor. </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0490" y="-90152"/>
            <a:ext cx="3876540" cy="6948152"/>
          </a:xfrm>
          <a:prstGeom prst="rect">
            <a:avLst/>
          </a:prstGeom>
        </p:spPr>
      </p:pic>
    </p:spTree>
    <p:extLst>
      <p:ext uri="{BB962C8B-B14F-4D97-AF65-F5344CB8AC3E}">
        <p14:creationId xmlns:p14="http://schemas.microsoft.com/office/powerpoint/2010/main" val="387352752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9"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36"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1000" fill="hold"/>
                                        <p:tgtEl>
                                          <p:spTgt spid="3">
                                            <p:txEl>
                                              <p:pRg st="4" end="4"/>
                                            </p:txEl>
                                          </p:spTgt>
                                        </p:tgtEl>
                                        <p:attrNameLst>
                                          <p:attrName>ppt_w</p:attrName>
                                        </p:attrNameLst>
                                      </p:cBhvr>
                                      <p:tavLst>
                                        <p:tav tm="0">
                                          <p:val>
                                            <p:strVal val="#ppt_w+.3"/>
                                          </p:val>
                                        </p:tav>
                                        <p:tav tm="100000">
                                          <p:val>
                                            <p:strVal val="#ppt_w"/>
                                          </p:val>
                                        </p:tav>
                                      </p:tavLst>
                                    </p:anim>
                                    <p:anim calcmode="lin" valueType="num">
                                      <p:cBhvr>
                                        <p:cTn id="43"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0" presetClass="entr" presetSubtype="0" decel="10000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1000" fill="hold"/>
                                        <p:tgtEl>
                                          <p:spTgt spid="3">
                                            <p:txEl>
                                              <p:pRg st="5" end="5"/>
                                            </p:txEl>
                                          </p:spTgt>
                                        </p:tgtEl>
                                        <p:attrNameLst>
                                          <p:attrName>ppt_w</p:attrName>
                                        </p:attrNameLst>
                                      </p:cBhvr>
                                      <p:tavLst>
                                        <p:tav tm="0">
                                          <p:val>
                                            <p:strVal val="#ppt_w+.3"/>
                                          </p:val>
                                        </p:tav>
                                        <p:tav tm="100000">
                                          <p:val>
                                            <p:strVal val="#ppt_w"/>
                                          </p:val>
                                        </p:tav>
                                      </p:tavLst>
                                    </p:anim>
                                    <p:anim calcmode="lin" valueType="num">
                                      <p:cBhvr>
                                        <p:cTn id="50"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51"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08824" y="-90153"/>
            <a:ext cx="9407370" cy="7096259"/>
          </a:xfrm>
          <a:prstGeom prst="rect">
            <a:avLst/>
          </a:prstGeom>
        </p:spPr>
      </p:pic>
      <p:sp>
        <p:nvSpPr>
          <p:cNvPr id="2" name="Título 1"/>
          <p:cNvSpPr>
            <a:spLocks noGrp="1"/>
          </p:cNvSpPr>
          <p:nvPr>
            <p:ph type="title"/>
          </p:nvPr>
        </p:nvSpPr>
        <p:spPr>
          <a:xfrm>
            <a:off x="628650" y="0"/>
            <a:ext cx="7886700" cy="1325563"/>
          </a:xfrm>
        </p:spPr>
        <p:txBody>
          <a:bodyPr/>
          <a:lstStyle/>
          <a:p>
            <a:pPr algn="ctr"/>
            <a:r>
              <a:rPr lang="es-ES" b="1" dirty="0">
                <a:solidFill>
                  <a:schemeClr val="bg1"/>
                </a:solidFill>
              </a:rPr>
              <a:t>CONCLUSIÓN:</a:t>
            </a:r>
          </a:p>
        </p:txBody>
      </p:sp>
      <p:sp>
        <p:nvSpPr>
          <p:cNvPr id="3" name="Marcador de contenido 2"/>
          <p:cNvSpPr>
            <a:spLocks noGrp="1"/>
          </p:cNvSpPr>
          <p:nvPr>
            <p:ph idx="1"/>
          </p:nvPr>
        </p:nvSpPr>
        <p:spPr>
          <a:xfrm>
            <a:off x="0" y="1516532"/>
            <a:ext cx="9144000" cy="5341468"/>
          </a:xfrm>
        </p:spPr>
        <p:txBody>
          <a:bodyPr>
            <a:normAutofit lnSpcReduction="10000"/>
          </a:bodyPr>
          <a:lstStyle/>
          <a:p>
            <a:r>
              <a:rPr lang="es-ES" b="1" dirty="0" smtClean="0">
                <a:solidFill>
                  <a:schemeClr val="bg1"/>
                </a:solidFill>
              </a:rPr>
              <a:t>El </a:t>
            </a:r>
            <a:r>
              <a:rPr lang="es-ES" b="1" dirty="0">
                <a:solidFill>
                  <a:schemeClr val="bg1"/>
                </a:solidFill>
              </a:rPr>
              <a:t>pecado es infracción- Violación de la ley de Dios. </a:t>
            </a:r>
            <a:endParaRPr lang="es-ES" b="1" dirty="0" smtClean="0">
              <a:solidFill>
                <a:schemeClr val="bg1"/>
              </a:solidFill>
            </a:endParaRPr>
          </a:p>
          <a:p>
            <a:r>
              <a:rPr lang="es-ES" b="1" dirty="0" smtClean="0">
                <a:solidFill>
                  <a:schemeClr val="bg1"/>
                </a:solidFill>
              </a:rPr>
              <a:t>Y </a:t>
            </a:r>
            <a:r>
              <a:rPr lang="es-ES" b="1" dirty="0">
                <a:solidFill>
                  <a:schemeClr val="bg1"/>
                </a:solidFill>
              </a:rPr>
              <a:t>es por eso que cuando pecamos ofendemos a Dios, y esta ofensa es infinita, ya que al ser que estamos ofendiendo es infinito.</a:t>
            </a:r>
          </a:p>
          <a:p>
            <a:r>
              <a:rPr lang="es-ES" b="1" dirty="0" smtClean="0">
                <a:solidFill>
                  <a:schemeClr val="bg1"/>
                </a:solidFill>
              </a:rPr>
              <a:t>Dejemos </a:t>
            </a:r>
            <a:r>
              <a:rPr lang="es-ES" b="1" dirty="0">
                <a:solidFill>
                  <a:schemeClr val="bg1"/>
                </a:solidFill>
              </a:rPr>
              <a:t>de practicar el pecado por que nos hacemos daño a nosotros mismos.</a:t>
            </a:r>
          </a:p>
          <a:p>
            <a:r>
              <a:rPr lang="es-ES" b="1" dirty="0" smtClean="0">
                <a:solidFill>
                  <a:schemeClr val="bg1"/>
                </a:solidFill>
              </a:rPr>
              <a:t>Mejor </a:t>
            </a:r>
            <a:r>
              <a:rPr lang="es-ES" b="1" dirty="0">
                <a:solidFill>
                  <a:schemeClr val="bg1"/>
                </a:solidFill>
              </a:rPr>
              <a:t>digamos lejos este de nosotros pecar contra Dios</a:t>
            </a:r>
            <a:r>
              <a:rPr lang="es-ES" b="1" dirty="0" smtClean="0">
                <a:solidFill>
                  <a:schemeClr val="bg1"/>
                </a:solidFill>
              </a:rPr>
              <a:t>.</a:t>
            </a:r>
          </a:p>
          <a:p>
            <a:r>
              <a:rPr lang="es-ES" b="1" dirty="0" smtClean="0">
                <a:solidFill>
                  <a:schemeClr val="bg1"/>
                </a:solidFill>
              </a:rPr>
              <a:t>Somos santo, no pecadores, decir que el cristiano es pecador es calvinismo.</a:t>
            </a:r>
          </a:p>
          <a:p>
            <a:r>
              <a:rPr lang="es-ES" b="1" dirty="0" smtClean="0">
                <a:solidFill>
                  <a:schemeClr val="bg1"/>
                </a:solidFill>
              </a:rPr>
              <a:t>Muchos hermanos oran al inicio de las reuniones diciendo perdónanos porque somos pecadores y pecamos a cada momento.</a:t>
            </a:r>
          </a:p>
          <a:p>
            <a:r>
              <a:rPr lang="es-ES" b="1" dirty="0" smtClean="0">
                <a:solidFill>
                  <a:schemeClr val="bg1"/>
                </a:solidFill>
              </a:rPr>
              <a:t>Es un gran error esto, no debemos hacer eso.</a:t>
            </a:r>
            <a:endParaRPr lang="es-ES" b="1" dirty="0">
              <a:solidFill>
                <a:schemeClr val="bg1"/>
              </a:solidFill>
            </a:endParaRPr>
          </a:p>
          <a:p>
            <a:endParaRPr lang="es-ES" b="1" dirty="0">
              <a:solidFill>
                <a:schemeClr val="bg1"/>
              </a:solidFill>
            </a:endParaRPr>
          </a:p>
        </p:txBody>
      </p:sp>
    </p:spTree>
    <p:extLst>
      <p:ext uri="{BB962C8B-B14F-4D97-AF65-F5344CB8AC3E}">
        <p14:creationId xmlns:p14="http://schemas.microsoft.com/office/powerpoint/2010/main" val="30791713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0" presetClass="entr" presetSubtype="0" decel="10000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7" dur="1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0" presetClass="entr" presetSubtype="0" decel="10000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23"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4" dur="10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0" presetClass="entr" presetSubtype="0" decel="10000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p:cTn id="29"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30"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1" dur="10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0" presetClass="entr" presetSubtype="0" decel="100000"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p:cTn id="36" dur="1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37"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8" dur="10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0" presetClass="entr" presetSubtype="0" decel="10000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1000" fill="hold"/>
                                        <p:tgtEl>
                                          <p:spTgt spid="3">
                                            <p:txEl>
                                              <p:pRg st="4" end="4"/>
                                            </p:txEl>
                                          </p:spTgt>
                                        </p:tgtEl>
                                        <p:attrNameLst>
                                          <p:attrName>ppt_w</p:attrName>
                                        </p:attrNameLst>
                                      </p:cBhvr>
                                      <p:tavLst>
                                        <p:tav tm="0">
                                          <p:val>
                                            <p:strVal val="#ppt_w+.3"/>
                                          </p:val>
                                        </p:tav>
                                        <p:tav tm="100000">
                                          <p:val>
                                            <p:strVal val="#ppt_w"/>
                                          </p:val>
                                        </p:tav>
                                      </p:tavLst>
                                    </p:anim>
                                    <p:anim calcmode="lin" valueType="num">
                                      <p:cBhvr>
                                        <p:cTn id="44"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45" dur="1000"/>
                                        <p:tgtEl>
                                          <p:spTgt spid="3">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0" presetClass="entr" presetSubtype="0" decel="100000" fill="hold" grpId="0" nodeType="click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 calcmode="lin" valueType="num">
                                      <p:cBhvr>
                                        <p:cTn id="50" dur="1000" fill="hold"/>
                                        <p:tgtEl>
                                          <p:spTgt spid="3">
                                            <p:txEl>
                                              <p:pRg st="5" end="5"/>
                                            </p:txEl>
                                          </p:spTgt>
                                        </p:tgtEl>
                                        <p:attrNameLst>
                                          <p:attrName>ppt_w</p:attrName>
                                        </p:attrNameLst>
                                      </p:cBhvr>
                                      <p:tavLst>
                                        <p:tav tm="0">
                                          <p:val>
                                            <p:strVal val="#ppt_w+.3"/>
                                          </p:val>
                                        </p:tav>
                                        <p:tav tm="100000">
                                          <p:val>
                                            <p:strVal val="#ppt_w"/>
                                          </p:val>
                                        </p:tav>
                                      </p:tavLst>
                                    </p:anim>
                                    <p:anim calcmode="lin" valueType="num">
                                      <p:cBhvr>
                                        <p:cTn id="51"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52" dur="1000"/>
                                        <p:tgtEl>
                                          <p:spTgt spid="3">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0" presetClass="entr" presetSubtype="0" decel="100000" fill="hold" grpId="0" nodeType="clickEffect">
                                  <p:stCondLst>
                                    <p:cond delay="0"/>
                                  </p:stCondLst>
                                  <p:childTnLst>
                                    <p:set>
                                      <p:cBhvr>
                                        <p:cTn id="56" dur="1" fill="hold">
                                          <p:stCondLst>
                                            <p:cond delay="0"/>
                                          </p:stCondLst>
                                        </p:cTn>
                                        <p:tgtEl>
                                          <p:spTgt spid="3">
                                            <p:txEl>
                                              <p:pRg st="6" end="6"/>
                                            </p:txEl>
                                          </p:spTgt>
                                        </p:tgtEl>
                                        <p:attrNameLst>
                                          <p:attrName>style.visibility</p:attrName>
                                        </p:attrNameLst>
                                      </p:cBhvr>
                                      <p:to>
                                        <p:strVal val="visible"/>
                                      </p:to>
                                    </p:set>
                                    <p:anim calcmode="lin" valueType="num">
                                      <p:cBhvr>
                                        <p:cTn id="57" dur="1000" fill="hold"/>
                                        <p:tgtEl>
                                          <p:spTgt spid="3">
                                            <p:txEl>
                                              <p:pRg st="6" end="6"/>
                                            </p:txEl>
                                          </p:spTgt>
                                        </p:tgtEl>
                                        <p:attrNameLst>
                                          <p:attrName>ppt_w</p:attrName>
                                        </p:attrNameLst>
                                      </p:cBhvr>
                                      <p:tavLst>
                                        <p:tav tm="0">
                                          <p:val>
                                            <p:strVal val="#ppt_w+.3"/>
                                          </p:val>
                                        </p:tav>
                                        <p:tav tm="100000">
                                          <p:val>
                                            <p:strVal val="#ppt_w"/>
                                          </p:val>
                                        </p:tav>
                                      </p:tavLst>
                                    </p:anim>
                                    <p:anim calcmode="lin" valueType="num">
                                      <p:cBhvr>
                                        <p:cTn id="58"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59"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5537915"/>
            <a:ext cx="9144000" cy="13200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5400" b="1" dirty="0" smtClean="0"/>
              <a:t>DIOS NOS BENDIGA A TODOS.</a:t>
            </a:r>
            <a:endParaRPr lang="es-ES" sz="5400" b="1"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3999" cy="5537914"/>
          </a:xfrm>
          <a:prstGeom prst="rect">
            <a:avLst/>
          </a:prstGeom>
        </p:spPr>
      </p:pic>
    </p:spTree>
    <p:extLst>
      <p:ext uri="{BB962C8B-B14F-4D97-AF65-F5344CB8AC3E}">
        <p14:creationId xmlns:p14="http://schemas.microsoft.com/office/powerpoint/2010/main" val="636275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8" presetClass="entr" presetSubtype="0" accel="50000" fill="hold" grpId="0" nodeType="clickEffect">
                                  <p:stCondLst>
                                    <p:cond delay="0"/>
                                  </p:stCondLst>
                                  <p:iterate type="lt">
                                    <p:tmPct val="50000"/>
                                  </p:iterate>
                                  <p:childTnLst>
                                    <p:set>
                                      <p:cBhvr>
                                        <p:cTn id="13" dur="1" fill="hold">
                                          <p:stCondLst>
                                            <p:cond delay="0"/>
                                          </p:stCondLst>
                                        </p:cTn>
                                        <p:tgtEl>
                                          <p:spTgt spid="2"/>
                                        </p:tgtEl>
                                        <p:attrNameLst>
                                          <p:attrName>style.visibility</p:attrName>
                                        </p:attrNameLst>
                                      </p:cBhvr>
                                      <p:to>
                                        <p:strVal val="visible"/>
                                      </p:to>
                                    </p:set>
                                    <p:set>
                                      <p:cBhvr>
                                        <p:cTn id="14" dur="455" fill="hold">
                                          <p:stCondLst>
                                            <p:cond delay="0"/>
                                          </p:stCondLst>
                                        </p:cTn>
                                        <p:tgtEl>
                                          <p:spTgt spid="2"/>
                                        </p:tgtEl>
                                        <p:attrNameLst>
                                          <p:attrName>style.rotation</p:attrName>
                                        </p:attrNameLst>
                                      </p:cBhvr>
                                      <p:to>
                                        <p:strVal val="-45.0"/>
                                      </p:to>
                                    </p:set>
                                    <p:anim calcmode="lin" valueType="num">
                                      <p:cBhvr>
                                        <p:cTn id="15"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16"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7"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8"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90152" y="-103031"/>
            <a:ext cx="9350062" cy="7057623"/>
          </a:xfrm>
          <a:prstGeom prst="rect">
            <a:avLst/>
          </a:prstGeom>
        </p:spPr>
      </p:pic>
      <p:sp>
        <p:nvSpPr>
          <p:cNvPr id="3" name="Marcador de contenido 2"/>
          <p:cNvSpPr>
            <a:spLocks noGrp="1"/>
          </p:cNvSpPr>
          <p:nvPr>
            <p:ph idx="1"/>
          </p:nvPr>
        </p:nvSpPr>
        <p:spPr>
          <a:xfrm>
            <a:off x="0" y="0"/>
            <a:ext cx="5370490" cy="6858000"/>
          </a:xfrm>
        </p:spPr>
        <p:txBody>
          <a:bodyPr>
            <a:normAutofit fontScale="92500"/>
          </a:bodyPr>
          <a:lstStyle/>
          <a:p>
            <a:r>
              <a:rPr lang="es-ES" b="1" dirty="0">
                <a:solidFill>
                  <a:schemeClr val="bg1"/>
                </a:solidFill>
              </a:rPr>
              <a:t>Creen que allí esta el texto para que les aprueba para pecar. </a:t>
            </a:r>
            <a:endParaRPr lang="es-ES" b="1" dirty="0" smtClean="0">
              <a:solidFill>
                <a:schemeClr val="bg1"/>
              </a:solidFill>
            </a:endParaRPr>
          </a:p>
          <a:p>
            <a:r>
              <a:rPr lang="es-ES" b="1" dirty="0" smtClean="0">
                <a:solidFill>
                  <a:schemeClr val="bg1"/>
                </a:solidFill>
              </a:rPr>
              <a:t>Pero están </a:t>
            </a:r>
            <a:r>
              <a:rPr lang="es-ES" b="1" dirty="0">
                <a:solidFill>
                  <a:schemeClr val="bg1"/>
                </a:solidFill>
              </a:rPr>
              <a:t>usando mal el texto. </a:t>
            </a:r>
            <a:endParaRPr lang="es-ES" b="1" dirty="0" smtClean="0">
              <a:solidFill>
                <a:schemeClr val="bg1"/>
              </a:solidFill>
            </a:endParaRPr>
          </a:p>
          <a:p>
            <a:r>
              <a:rPr lang="es-ES" b="1" dirty="0" smtClean="0">
                <a:solidFill>
                  <a:schemeClr val="bg1"/>
                </a:solidFill>
              </a:rPr>
              <a:t>Por </a:t>
            </a:r>
            <a:r>
              <a:rPr lang="es-ES" b="1" dirty="0">
                <a:solidFill>
                  <a:schemeClr val="bg1"/>
                </a:solidFill>
              </a:rPr>
              <a:t>que Juan esta escribiendo para ese propósito no pecar.</a:t>
            </a:r>
          </a:p>
          <a:p>
            <a:r>
              <a:rPr lang="es-ES" b="1" dirty="0" smtClean="0">
                <a:solidFill>
                  <a:schemeClr val="bg1"/>
                </a:solidFill>
              </a:rPr>
              <a:t>No </a:t>
            </a:r>
            <a:r>
              <a:rPr lang="es-ES" b="1" dirty="0">
                <a:solidFill>
                  <a:schemeClr val="bg1"/>
                </a:solidFill>
              </a:rPr>
              <a:t>hay en la Biblia ningún texto que nos de la aprobación para pecar. </a:t>
            </a:r>
            <a:endParaRPr lang="es-ES" b="1" dirty="0" smtClean="0">
              <a:solidFill>
                <a:schemeClr val="bg1"/>
              </a:solidFill>
            </a:endParaRPr>
          </a:p>
          <a:p>
            <a:r>
              <a:rPr lang="es-ES" b="1" dirty="0" smtClean="0">
                <a:solidFill>
                  <a:schemeClr val="bg1"/>
                </a:solidFill>
              </a:rPr>
              <a:t>Y </a:t>
            </a:r>
            <a:r>
              <a:rPr lang="es-ES" b="1" dirty="0">
                <a:solidFill>
                  <a:schemeClr val="bg1"/>
                </a:solidFill>
              </a:rPr>
              <a:t>si la Biblia nos exhorta a no pecar es por el cristiano no puede pecar, por que los mandamientos de Dios no son gravosos. </a:t>
            </a:r>
            <a:endParaRPr lang="es-ES" b="1" dirty="0" smtClean="0">
              <a:solidFill>
                <a:schemeClr val="bg1"/>
              </a:solidFill>
            </a:endParaRPr>
          </a:p>
          <a:p>
            <a:r>
              <a:rPr lang="es-ES" b="1" dirty="0" smtClean="0">
                <a:solidFill>
                  <a:schemeClr val="bg1"/>
                </a:solidFill>
              </a:rPr>
              <a:t>I </a:t>
            </a:r>
            <a:r>
              <a:rPr lang="es-ES" b="1" dirty="0">
                <a:solidFill>
                  <a:schemeClr val="bg1"/>
                </a:solidFill>
              </a:rPr>
              <a:t>Juan.5:3</a:t>
            </a:r>
            <a:r>
              <a:rPr lang="es-ES" b="1" dirty="0" smtClean="0">
                <a:solidFill>
                  <a:schemeClr val="bg1"/>
                </a:solidFill>
              </a:rPr>
              <a:t>.</a:t>
            </a:r>
          </a:p>
          <a:p>
            <a:r>
              <a:rPr lang="es-ES" b="1" dirty="0">
                <a:solidFill>
                  <a:schemeClr val="bg1"/>
                </a:solidFill>
              </a:rPr>
              <a:t>Porque este es el amor de Dios: que guardemos sus mandamientos, y sus mandamientos no son gravosos.  </a:t>
            </a:r>
            <a:endParaRPr lang="es-ES" b="1" dirty="0" smtClean="0">
              <a:solidFill>
                <a:schemeClr val="bg1"/>
              </a:solidFill>
            </a:endParaRPr>
          </a:p>
          <a:p>
            <a:endParaRPr lang="es-ES" dirty="0"/>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0489" y="-96592"/>
            <a:ext cx="3824489" cy="6954592"/>
          </a:xfrm>
          <a:prstGeom prst="rect">
            <a:avLst/>
          </a:prstGeom>
        </p:spPr>
      </p:pic>
    </p:spTree>
    <p:extLst>
      <p:ext uri="{BB962C8B-B14F-4D97-AF65-F5344CB8AC3E}">
        <p14:creationId xmlns:p14="http://schemas.microsoft.com/office/powerpoint/2010/main" val="17975157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9"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36"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1000" fill="hold"/>
                                        <p:tgtEl>
                                          <p:spTgt spid="3">
                                            <p:txEl>
                                              <p:pRg st="4" end="4"/>
                                            </p:txEl>
                                          </p:spTgt>
                                        </p:tgtEl>
                                        <p:attrNameLst>
                                          <p:attrName>ppt_w</p:attrName>
                                        </p:attrNameLst>
                                      </p:cBhvr>
                                      <p:tavLst>
                                        <p:tav tm="0">
                                          <p:val>
                                            <p:strVal val="#ppt_w+.3"/>
                                          </p:val>
                                        </p:tav>
                                        <p:tav tm="100000">
                                          <p:val>
                                            <p:strVal val="#ppt_w"/>
                                          </p:val>
                                        </p:tav>
                                      </p:tavLst>
                                    </p:anim>
                                    <p:anim calcmode="lin" valueType="num">
                                      <p:cBhvr>
                                        <p:cTn id="43"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0" presetClass="entr" presetSubtype="0" decel="10000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1000" fill="hold"/>
                                        <p:tgtEl>
                                          <p:spTgt spid="3">
                                            <p:txEl>
                                              <p:pRg st="5" end="5"/>
                                            </p:txEl>
                                          </p:spTgt>
                                        </p:tgtEl>
                                        <p:attrNameLst>
                                          <p:attrName>ppt_w</p:attrName>
                                        </p:attrNameLst>
                                      </p:cBhvr>
                                      <p:tavLst>
                                        <p:tav tm="0">
                                          <p:val>
                                            <p:strVal val="#ppt_w+.3"/>
                                          </p:val>
                                        </p:tav>
                                        <p:tav tm="100000">
                                          <p:val>
                                            <p:strVal val="#ppt_w"/>
                                          </p:val>
                                        </p:tav>
                                      </p:tavLst>
                                    </p:anim>
                                    <p:anim calcmode="lin" valueType="num">
                                      <p:cBhvr>
                                        <p:cTn id="50"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51" dur="1000"/>
                                        <p:tgtEl>
                                          <p:spTgt spid="3">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0" presetClass="entr" presetSubtype="0" decel="10000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 calcmode="lin" valueType="num">
                                      <p:cBhvr>
                                        <p:cTn id="56" dur="1000" fill="hold"/>
                                        <p:tgtEl>
                                          <p:spTgt spid="3">
                                            <p:txEl>
                                              <p:pRg st="6" end="6"/>
                                            </p:txEl>
                                          </p:spTgt>
                                        </p:tgtEl>
                                        <p:attrNameLst>
                                          <p:attrName>ppt_w</p:attrName>
                                        </p:attrNameLst>
                                      </p:cBhvr>
                                      <p:tavLst>
                                        <p:tav tm="0">
                                          <p:val>
                                            <p:strVal val="#ppt_w+.3"/>
                                          </p:val>
                                        </p:tav>
                                        <p:tav tm="100000">
                                          <p:val>
                                            <p:strVal val="#ppt_w"/>
                                          </p:val>
                                        </p:tav>
                                      </p:tavLst>
                                    </p:anim>
                                    <p:anim calcmode="lin" valueType="num">
                                      <p:cBhvr>
                                        <p:cTn id="57"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58"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15910" y="-128789"/>
            <a:ext cx="9388699" cy="7096259"/>
          </a:xfrm>
          <a:prstGeom prst="rect">
            <a:avLst/>
          </a:prstGeom>
        </p:spPr>
      </p:pic>
      <p:sp>
        <p:nvSpPr>
          <p:cNvPr id="3" name="Marcador de contenido 2"/>
          <p:cNvSpPr>
            <a:spLocks noGrp="1"/>
          </p:cNvSpPr>
          <p:nvPr>
            <p:ph idx="1"/>
          </p:nvPr>
        </p:nvSpPr>
        <p:spPr>
          <a:xfrm>
            <a:off x="0" y="0"/>
            <a:ext cx="5370490" cy="6858000"/>
          </a:xfrm>
        </p:spPr>
        <p:txBody>
          <a:bodyPr/>
          <a:lstStyle/>
          <a:p>
            <a:r>
              <a:rPr lang="es-ES" b="1" dirty="0">
                <a:solidFill>
                  <a:schemeClr val="bg1"/>
                </a:solidFill>
              </a:rPr>
              <a:t>Ósea no son imposibles de cumplir. </a:t>
            </a:r>
            <a:endParaRPr lang="es-ES" b="1" dirty="0" smtClean="0">
              <a:solidFill>
                <a:schemeClr val="bg1"/>
              </a:solidFill>
            </a:endParaRPr>
          </a:p>
          <a:p>
            <a:r>
              <a:rPr lang="es-ES" b="1" dirty="0" smtClean="0">
                <a:solidFill>
                  <a:schemeClr val="bg1"/>
                </a:solidFill>
              </a:rPr>
              <a:t>Dios </a:t>
            </a:r>
            <a:r>
              <a:rPr lang="es-ES" b="1" dirty="0">
                <a:solidFill>
                  <a:schemeClr val="bg1"/>
                </a:solidFill>
              </a:rPr>
              <a:t>no nos va pedir algo que no podamos cumplir, y si nos ha pedido no pecar es por que podemos hacerlo</a:t>
            </a:r>
            <a:r>
              <a:rPr lang="es-ES" b="1" dirty="0" smtClean="0">
                <a:solidFill>
                  <a:schemeClr val="bg1"/>
                </a:solidFill>
              </a:rPr>
              <a:t>.</a:t>
            </a:r>
          </a:p>
          <a:p>
            <a:r>
              <a:rPr lang="es-ES" b="1" dirty="0" smtClean="0">
                <a:solidFill>
                  <a:schemeClr val="bg1"/>
                </a:solidFill>
              </a:rPr>
              <a:t>Cuando pecamos es porque nosotros queremos por nuestros deseos.</a:t>
            </a:r>
          </a:p>
          <a:p>
            <a:r>
              <a:rPr lang="es-ES" b="1" dirty="0" smtClean="0">
                <a:solidFill>
                  <a:schemeClr val="bg1"/>
                </a:solidFill>
              </a:rPr>
              <a:t>Santiagoa.1:14.</a:t>
            </a:r>
          </a:p>
          <a:p>
            <a:r>
              <a:rPr lang="es-ES" b="1" dirty="0">
                <a:solidFill>
                  <a:schemeClr val="bg1"/>
                </a:solidFill>
              </a:rPr>
              <a:t>Sino que cada uno es tentado cuando es llevado y seducido por su propia pasión. </a:t>
            </a:r>
          </a:p>
          <a:p>
            <a:endParaRPr lang="es-ES" b="1" dirty="0">
              <a:solidFill>
                <a:schemeClr val="bg1"/>
              </a:solidFill>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0490" y="-128789"/>
            <a:ext cx="3902299" cy="7096259"/>
          </a:xfrm>
          <a:prstGeom prst="rect">
            <a:avLst/>
          </a:prstGeom>
        </p:spPr>
      </p:pic>
    </p:spTree>
    <p:extLst>
      <p:ext uri="{BB962C8B-B14F-4D97-AF65-F5344CB8AC3E}">
        <p14:creationId xmlns:p14="http://schemas.microsoft.com/office/powerpoint/2010/main" val="420335789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9"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36"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1000" fill="hold"/>
                                        <p:tgtEl>
                                          <p:spTgt spid="3">
                                            <p:txEl>
                                              <p:pRg st="4" end="4"/>
                                            </p:txEl>
                                          </p:spTgt>
                                        </p:tgtEl>
                                        <p:attrNameLst>
                                          <p:attrName>ppt_w</p:attrName>
                                        </p:attrNameLst>
                                      </p:cBhvr>
                                      <p:tavLst>
                                        <p:tav tm="0">
                                          <p:val>
                                            <p:strVal val="#ppt_w+.3"/>
                                          </p:val>
                                        </p:tav>
                                        <p:tav tm="100000">
                                          <p:val>
                                            <p:strVal val="#ppt_w"/>
                                          </p:val>
                                        </p:tav>
                                      </p:tavLst>
                                    </p:anim>
                                    <p:anim calcmode="lin" valueType="num">
                                      <p:cBhvr>
                                        <p:cTn id="43"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95946" y="-90153"/>
            <a:ext cx="9355855" cy="7070501"/>
          </a:xfrm>
          <a:prstGeom prst="rect">
            <a:avLst/>
          </a:prstGeom>
        </p:spPr>
      </p:pic>
      <p:sp>
        <p:nvSpPr>
          <p:cNvPr id="2" name="Título 1"/>
          <p:cNvSpPr>
            <a:spLocks noGrp="1"/>
          </p:cNvSpPr>
          <p:nvPr>
            <p:ph type="title"/>
          </p:nvPr>
        </p:nvSpPr>
        <p:spPr>
          <a:xfrm>
            <a:off x="628650" y="17396"/>
            <a:ext cx="7886700" cy="1325563"/>
          </a:xfrm>
        </p:spPr>
        <p:txBody>
          <a:bodyPr/>
          <a:lstStyle/>
          <a:p>
            <a:pPr algn="ctr"/>
            <a:r>
              <a:rPr lang="es-ES" b="1" dirty="0">
                <a:solidFill>
                  <a:schemeClr val="bg1"/>
                </a:solidFill>
              </a:rPr>
              <a:t>EL PECADO OFENDE A DIOS.</a:t>
            </a:r>
          </a:p>
        </p:txBody>
      </p:sp>
      <p:sp>
        <p:nvSpPr>
          <p:cNvPr id="3" name="Marcador de contenido 2"/>
          <p:cNvSpPr>
            <a:spLocks noGrp="1"/>
          </p:cNvSpPr>
          <p:nvPr>
            <p:ph idx="1"/>
          </p:nvPr>
        </p:nvSpPr>
        <p:spPr>
          <a:xfrm>
            <a:off x="0" y="1342959"/>
            <a:ext cx="5512158" cy="5515041"/>
          </a:xfrm>
        </p:spPr>
        <p:txBody>
          <a:bodyPr>
            <a:normAutofit fontScale="92500" lnSpcReduction="10000"/>
          </a:bodyPr>
          <a:lstStyle/>
          <a:p>
            <a:r>
              <a:rPr lang="es-ES" b="1" dirty="0" smtClean="0">
                <a:solidFill>
                  <a:schemeClr val="bg1"/>
                </a:solidFill>
              </a:rPr>
              <a:t>El </a:t>
            </a:r>
            <a:r>
              <a:rPr lang="es-ES" b="1" dirty="0">
                <a:solidFill>
                  <a:schemeClr val="bg1"/>
                </a:solidFill>
              </a:rPr>
              <a:t>pecado es violar la ley, y por eso ofendemos al dador de esta ley, y esta ofensa es infinita ya que al ser que estamos ofendiendo es infinito, Dios es un ser divino, al ofenderlo la ofensa es infinita</a:t>
            </a:r>
            <a:r>
              <a:rPr lang="es-ES" b="1" dirty="0" smtClean="0">
                <a:solidFill>
                  <a:schemeClr val="bg1"/>
                </a:solidFill>
              </a:rPr>
              <a:t>.</a:t>
            </a:r>
          </a:p>
          <a:p>
            <a:r>
              <a:rPr lang="es-ES" b="1" dirty="0" smtClean="0">
                <a:solidFill>
                  <a:schemeClr val="bg1"/>
                </a:solidFill>
              </a:rPr>
              <a:t>Cuando </a:t>
            </a:r>
            <a:r>
              <a:rPr lang="es-ES" b="1" dirty="0">
                <a:solidFill>
                  <a:schemeClr val="bg1"/>
                </a:solidFill>
              </a:rPr>
              <a:t>pecamos ofendemos a Dios, como</a:t>
            </a:r>
            <a:r>
              <a:rPr lang="es-ES" b="1" dirty="0" smtClean="0">
                <a:solidFill>
                  <a:schemeClr val="bg1"/>
                </a:solidFill>
              </a:rPr>
              <a:t>:</a:t>
            </a:r>
          </a:p>
          <a:p>
            <a:r>
              <a:rPr lang="es-ES" b="1" dirty="0" smtClean="0">
                <a:solidFill>
                  <a:schemeClr val="bg1"/>
                </a:solidFill>
              </a:rPr>
              <a:t>1. José</a:t>
            </a:r>
            <a:r>
              <a:rPr lang="es-ES" b="1" dirty="0">
                <a:solidFill>
                  <a:schemeClr val="bg1"/>
                </a:solidFill>
              </a:rPr>
              <a:t>. </a:t>
            </a:r>
            <a:endParaRPr lang="es-ES" b="1" dirty="0" smtClean="0">
              <a:solidFill>
                <a:schemeClr val="bg1"/>
              </a:solidFill>
            </a:endParaRPr>
          </a:p>
          <a:p>
            <a:r>
              <a:rPr lang="es-ES" b="1" dirty="0" smtClean="0">
                <a:solidFill>
                  <a:schemeClr val="bg1"/>
                </a:solidFill>
              </a:rPr>
              <a:t>Genesis.39:9.</a:t>
            </a:r>
          </a:p>
          <a:p>
            <a:r>
              <a:rPr lang="es-ES" b="1" dirty="0">
                <a:solidFill>
                  <a:schemeClr val="bg1"/>
                </a:solidFill>
              </a:rPr>
              <a:t>No hay nadie más grande que yo en esta casa, y nada me ha rehusado excepto a ti, pues tú eres su mujer. ¿Cómo entonces iba yo a hacer esta gran maldad y pecar contra Dios? </a:t>
            </a: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2244" y="1561328"/>
            <a:ext cx="3421756" cy="5296672"/>
          </a:xfrm>
          <a:prstGeom prst="rect">
            <a:avLst/>
          </a:prstGeom>
        </p:spPr>
      </p:pic>
    </p:spTree>
    <p:extLst>
      <p:ext uri="{BB962C8B-B14F-4D97-AF65-F5344CB8AC3E}">
        <p14:creationId xmlns:p14="http://schemas.microsoft.com/office/powerpoint/2010/main" val="12588841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0" presetClass="entr" presetSubtype="0" decel="10000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7" dur="1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0" presetClass="entr" presetSubtype="0" decel="10000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23"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4" dur="10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0" presetClass="entr" presetSubtype="0" decel="10000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p:cTn id="29"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30"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1" dur="10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0" presetClass="entr" presetSubtype="0" decel="100000" fill="hold"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p:cTn id="36" dur="1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37"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8" dur="10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500" fill="hold"/>
                                        <p:tgtEl>
                                          <p:spTgt spid="5"/>
                                        </p:tgtEl>
                                        <p:attrNameLst>
                                          <p:attrName>ppt_w</p:attrName>
                                        </p:attrNameLst>
                                      </p:cBhvr>
                                      <p:tavLst>
                                        <p:tav tm="0">
                                          <p:val>
                                            <p:fltVal val="0"/>
                                          </p:val>
                                        </p:tav>
                                        <p:tav tm="100000">
                                          <p:val>
                                            <p:strVal val="#ppt_w"/>
                                          </p:val>
                                        </p:tav>
                                      </p:tavLst>
                                    </p:anim>
                                    <p:anim calcmode="lin" valueType="num">
                                      <p:cBhvr>
                                        <p:cTn id="44" dur="500" fill="hold"/>
                                        <p:tgtEl>
                                          <p:spTgt spid="5"/>
                                        </p:tgtEl>
                                        <p:attrNameLst>
                                          <p:attrName>ppt_h</p:attrName>
                                        </p:attrNameLst>
                                      </p:cBhvr>
                                      <p:tavLst>
                                        <p:tav tm="0">
                                          <p:val>
                                            <p:fltVal val="0"/>
                                          </p:val>
                                        </p:tav>
                                        <p:tav tm="100000">
                                          <p:val>
                                            <p:strVal val="#ppt_h"/>
                                          </p:val>
                                        </p:tav>
                                      </p:tavLst>
                                    </p:anim>
                                    <p:animEffect transition="in" filter="fade">
                                      <p:cBhvr>
                                        <p:cTn id="45" dur="500"/>
                                        <p:tgtEl>
                                          <p:spTgt spid="5"/>
                                        </p:tgtEl>
                                      </p:cBhvr>
                                    </p:animEffect>
                                  </p:childTnLst>
                                </p:cTn>
                              </p:par>
                            </p:childTnLst>
                          </p:cTn>
                        </p:par>
                      </p:childTnLst>
                    </p:cTn>
                  </p:par>
                  <p:par>
                    <p:cTn id="46" fill="hold">
                      <p:stCondLst>
                        <p:cond delay="indefinite"/>
                      </p:stCondLst>
                      <p:childTnLst>
                        <p:par>
                          <p:cTn id="47" fill="hold">
                            <p:stCondLst>
                              <p:cond delay="0"/>
                            </p:stCondLst>
                            <p:childTnLst>
                              <p:par>
                                <p:cTn id="48" presetID="50" presetClass="entr" presetSubtype="0" decel="100000" fill="hold" nodeType="clickEffect">
                                  <p:stCondLst>
                                    <p:cond delay="0"/>
                                  </p:stCondLst>
                                  <p:childTnLst>
                                    <p:set>
                                      <p:cBhvr>
                                        <p:cTn id="49" dur="1" fill="hold">
                                          <p:stCondLst>
                                            <p:cond delay="0"/>
                                          </p:stCondLst>
                                        </p:cTn>
                                        <p:tgtEl>
                                          <p:spTgt spid="3">
                                            <p:txEl>
                                              <p:pRg st="4" end="4"/>
                                            </p:txEl>
                                          </p:spTgt>
                                        </p:tgtEl>
                                        <p:attrNameLst>
                                          <p:attrName>style.visibility</p:attrName>
                                        </p:attrNameLst>
                                      </p:cBhvr>
                                      <p:to>
                                        <p:strVal val="visible"/>
                                      </p:to>
                                    </p:set>
                                    <p:anim calcmode="lin" valueType="num">
                                      <p:cBhvr>
                                        <p:cTn id="50" dur="1000" fill="hold"/>
                                        <p:tgtEl>
                                          <p:spTgt spid="3">
                                            <p:txEl>
                                              <p:pRg st="4" end="4"/>
                                            </p:txEl>
                                          </p:spTgt>
                                        </p:tgtEl>
                                        <p:attrNameLst>
                                          <p:attrName>ppt_w</p:attrName>
                                        </p:attrNameLst>
                                      </p:cBhvr>
                                      <p:tavLst>
                                        <p:tav tm="0">
                                          <p:val>
                                            <p:strVal val="#ppt_w+.3"/>
                                          </p:val>
                                        </p:tav>
                                        <p:tav tm="100000">
                                          <p:val>
                                            <p:strVal val="#ppt_w"/>
                                          </p:val>
                                        </p:tav>
                                      </p:tavLst>
                                    </p:anim>
                                    <p:anim calcmode="lin" valueType="num">
                                      <p:cBhvr>
                                        <p:cTn id="51"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5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90152" y="-109470"/>
            <a:ext cx="9375820" cy="7076940"/>
          </a:xfrm>
          <a:prstGeom prst="rect">
            <a:avLst/>
          </a:prstGeom>
        </p:spPr>
      </p:pic>
      <p:sp>
        <p:nvSpPr>
          <p:cNvPr id="3" name="Marcador de contenido 2"/>
          <p:cNvSpPr>
            <a:spLocks noGrp="1"/>
          </p:cNvSpPr>
          <p:nvPr>
            <p:ph idx="1"/>
          </p:nvPr>
        </p:nvSpPr>
        <p:spPr>
          <a:xfrm>
            <a:off x="0" y="0"/>
            <a:ext cx="5370490" cy="6858000"/>
          </a:xfrm>
        </p:spPr>
        <p:txBody>
          <a:bodyPr>
            <a:normAutofit fontScale="92500" lnSpcReduction="20000"/>
          </a:bodyPr>
          <a:lstStyle/>
          <a:p>
            <a:r>
              <a:rPr lang="es-ES" b="1" dirty="0" smtClean="0">
                <a:solidFill>
                  <a:schemeClr val="bg1"/>
                </a:solidFill>
              </a:rPr>
              <a:t>2. Faraón</a:t>
            </a:r>
            <a:r>
              <a:rPr lang="es-ES" b="1" dirty="0">
                <a:solidFill>
                  <a:schemeClr val="bg1"/>
                </a:solidFill>
              </a:rPr>
              <a:t>. </a:t>
            </a:r>
            <a:endParaRPr lang="es-ES" b="1" dirty="0" smtClean="0">
              <a:solidFill>
                <a:schemeClr val="bg1"/>
              </a:solidFill>
            </a:endParaRPr>
          </a:p>
          <a:p>
            <a:r>
              <a:rPr lang="es-ES" b="1" dirty="0" smtClean="0">
                <a:solidFill>
                  <a:schemeClr val="bg1"/>
                </a:solidFill>
              </a:rPr>
              <a:t>Exodo.10:16.</a:t>
            </a:r>
          </a:p>
          <a:p>
            <a:r>
              <a:rPr lang="es-ES" b="1" dirty="0">
                <a:solidFill>
                  <a:schemeClr val="bg1"/>
                </a:solidFill>
              </a:rPr>
              <a:t>Entonces Faraón llamó apresuradamente a Moisés y a Aarón, y dijo: He pecado contra el SEÑOR vuestro Dios y contra vosotros. </a:t>
            </a:r>
            <a:endParaRPr lang="es-ES" b="1" dirty="0" smtClean="0">
              <a:solidFill>
                <a:schemeClr val="bg1"/>
              </a:solidFill>
            </a:endParaRPr>
          </a:p>
          <a:p>
            <a:r>
              <a:rPr lang="es-ES" b="1" dirty="0" smtClean="0">
                <a:solidFill>
                  <a:schemeClr val="bg1"/>
                </a:solidFill>
              </a:rPr>
              <a:t>3. El </a:t>
            </a:r>
            <a:r>
              <a:rPr lang="es-ES" b="1" dirty="0">
                <a:solidFill>
                  <a:schemeClr val="bg1"/>
                </a:solidFill>
              </a:rPr>
              <a:t>pueblo de Israel. </a:t>
            </a:r>
            <a:endParaRPr lang="es-ES" b="1" dirty="0" smtClean="0">
              <a:solidFill>
                <a:schemeClr val="bg1"/>
              </a:solidFill>
            </a:endParaRPr>
          </a:p>
          <a:p>
            <a:r>
              <a:rPr lang="es-ES" b="1" dirty="0" smtClean="0">
                <a:solidFill>
                  <a:schemeClr val="bg1"/>
                </a:solidFill>
              </a:rPr>
              <a:t>Exodo.23:33. </a:t>
            </a:r>
          </a:p>
          <a:p>
            <a:r>
              <a:rPr lang="es-ES" b="1" dirty="0">
                <a:solidFill>
                  <a:schemeClr val="bg1"/>
                </a:solidFill>
              </a:rPr>
              <a:t>Ellos no habitarán en tu tierra, no sea que te hagan pecar contra mí; porque si sirves a sus dioses, ciertamente esto será tropezadero para ti.</a:t>
            </a:r>
            <a:endParaRPr lang="es-ES" b="1" dirty="0" smtClean="0">
              <a:solidFill>
                <a:schemeClr val="bg1"/>
              </a:solidFill>
            </a:endParaRPr>
          </a:p>
          <a:p>
            <a:r>
              <a:rPr lang="es-ES" b="1" dirty="0" smtClean="0">
                <a:solidFill>
                  <a:schemeClr val="bg1"/>
                </a:solidFill>
              </a:rPr>
              <a:t>Numero.32:23.</a:t>
            </a:r>
          </a:p>
          <a:p>
            <a:r>
              <a:rPr lang="es-ES" b="1" dirty="0">
                <a:solidFill>
                  <a:schemeClr val="bg1"/>
                </a:solidFill>
              </a:rPr>
              <a:t>Pero si no lo hacéis así, mirad, habréis pecado ante el SEÑOR, y tened por seguro que vuestro pecado os alcanzará. </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2588" y="0"/>
            <a:ext cx="3561412" cy="6858000"/>
          </a:xfrm>
          <a:prstGeom prst="rect">
            <a:avLst/>
          </a:prstGeom>
        </p:spPr>
      </p:pic>
    </p:spTree>
    <p:extLst>
      <p:ext uri="{BB962C8B-B14F-4D97-AF65-F5344CB8AC3E}">
        <p14:creationId xmlns:p14="http://schemas.microsoft.com/office/powerpoint/2010/main" val="246335483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9"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36"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1000" fill="hold"/>
                                        <p:tgtEl>
                                          <p:spTgt spid="3">
                                            <p:txEl>
                                              <p:pRg st="4" end="4"/>
                                            </p:txEl>
                                          </p:spTgt>
                                        </p:tgtEl>
                                        <p:attrNameLst>
                                          <p:attrName>ppt_w</p:attrName>
                                        </p:attrNameLst>
                                      </p:cBhvr>
                                      <p:tavLst>
                                        <p:tav tm="0">
                                          <p:val>
                                            <p:strVal val="#ppt_w+.3"/>
                                          </p:val>
                                        </p:tav>
                                        <p:tav tm="100000">
                                          <p:val>
                                            <p:strVal val="#ppt_w"/>
                                          </p:val>
                                        </p:tav>
                                      </p:tavLst>
                                    </p:anim>
                                    <p:anim calcmode="lin" valueType="num">
                                      <p:cBhvr>
                                        <p:cTn id="43"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0" presetClass="entr" presetSubtype="0" decel="10000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1000" fill="hold"/>
                                        <p:tgtEl>
                                          <p:spTgt spid="3">
                                            <p:txEl>
                                              <p:pRg st="5" end="5"/>
                                            </p:txEl>
                                          </p:spTgt>
                                        </p:tgtEl>
                                        <p:attrNameLst>
                                          <p:attrName>ppt_w</p:attrName>
                                        </p:attrNameLst>
                                      </p:cBhvr>
                                      <p:tavLst>
                                        <p:tav tm="0">
                                          <p:val>
                                            <p:strVal val="#ppt_w+.3"/>
                                          </p:val>
                                        </p:tav>
                                        <p:tav tm="100000">
                                          <p:val>
                                            <p:strVal val="#ppt_w"/>
                                          </p:val>
                                        </p:tav>
                                      </p:tavLst>
                                    </p:anim>
                                    <p:anim calcmode="lin" valueType="num">
                                      <p:cBhvr>
                                        <p:cTn id="50"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51" dur="1000"/>
                                        <p:tgtEl>
                                          <p:spTgt spid="3">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0" presetClass="entr" presetSubtype="0" decel="100000" fill="hold"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 calcmode="lin" valueType="num">
                                      <p:cBhvr>
                                        <p:cTn id="56" dur="1000" fill="hold"/>
                                        <p:tgtEl>
                                          <p:spTgt spid="3">
                                            <p:txEl>
                                              <p:pRg st="6" end="6"/>
                                            </p:txEl>
                                          </p:spTgt>
                                        </p:tgtEl>
                                        <p:attrNameLst>
                                          <p:attrName>ppt_w</p:attrName>
                                        </p:attrNameLst>
                                      </p:cBhvr>
                                      <p:tavLst>
                                        <p:tav tm="0">
                                          <p:val>
                                            <p:strVal val="#ppt_w+.3"/>
                                          </p:val>
                                        </p:tav>
                                        <p:tav tm="100000">
                                          <p:val>
                                            <p:strVal val="#ppt_w"/>
                                          </p:val>
                                        </p:tav>
                                      </p:tavLst>
                                    </p:anim>
                                    <p:anim calcmode="lin" valueType="num">
                                      <p:cBhvr>
                                        <p:cTn id="57"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58" dur="1000"/>
                                        <p:tgtEl>
                                          <p:spTgt spid="3">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0" presetClass="entr" presetSubtype="0" decel="100000" fill="hold"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 calcmode="lin" valueType="num">
                                      <p:cBhvr>
                                        <p:cTn id="63" dur="1000" fill="hold"/>
                                        <p:tgtEl>
                                          <p:spTgt spid="3">
                                            <p:txEl>
                                              <p:pRg st="7" end="7"/>
                                            </p:txEl>
                                          </p:spTgt>
                                        </p:tgtEl>
                                        <p:attrNameLst>
                                          <p:attrName>ppt_w</p:attrName>
                                        </p:attrNameLst>
                                      </p:cBhvr>
                                      <p:tavLst>
                                        <p:tav tm="0">
                                          <p:val>
                                            <p:strVal val="#ppt_w+.3"/>
                                          </p:val>
                                        </p:tav>
                                        <p:tav tm="100000">
                                          <p:val>
                                            <p:strVal val="#ppt_w"/>
                                          </p:val>
                                        </p:tav>
                                      </p:tavLst>
                                    </p:anim>
                                    <p:anim calcmode="lin" valueType="num">
                                      <p:cBhvr>
                                        <p:cTn id="64"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65"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95945" y="-90153"/>
            <a:ext cx="9342976" cy="7070501"/>
          </a:xfrm>
          <a:prstGeom prst="rect">
            <a:avLst/>
          </a:prstGeom>
        </p:spPr>
      </p:pic>
      <p:sp>
        <p:nvSpPr>
          <p:cNvPr id="3" name="Marcador de contenido 2"/>
          <p:cNvSpPr>
            <a:spLocks noGrp="1"/>
          </p:cNvSpPr>
          <p:nvPr>
            <p:ph idx="1"/>
          </p:nvPr>
        </p:nvSpPr>
        <p:spPr>
          <a:xfrm>
            <a:off x="0" y="0"/>
            <a:ext cx="5370490" cy="6858000"/>
          </a:xfrm>
        </p:spPr>
        <p:txBody>
          <a:bodyPr>
            <a:normAutofit fontScale="92500" lnSpcReduction="10000"/>
          </a:bodyPr>
          <a:lstStyle/>
          <a:p>
            <a:r>
              <a:rPr lang="es-ES" b="1" dirty="0" smtClean="0">
                <a:solidFill>
                  <a:schemeClr val="bg1"/>
                </a:solidFill>
              </a:rPr>
              <a:t>4. </a:t>
            </a:r>
            <a:r>
              <a:rPr lang="es-ES" b="1" dirty="0" err="1" smtClean="0">
                <a:solidFill>
                  <a:schemeClr val="bg1"/>
                </a:solidFill>
              </a:rPr>
              <a:t>Acán</a:t>
            </a:r>
            <a:r>
              <a:rPr lang="es-ES" b="1" dirty="0">
                <a:solidFill>
                  <a:schemeClr val="bg1"/>
                </a:solidFill>
              </a:rPr>
              <a:t>. </a:t>
            </a:r>
            <a:endParaRPr lang="es-ES" b="1" dirty="0" smtClean="0">
              <a:solidFill>
                <a:schemeClr val="bg1"/>
              </a:solidFill>
            </a:endParaRPr>
          </a:p>
          <a:p>
            <a:r>
              <a:rPr lang="es-ES" b="1" dirty="0" smtClean="0">
                <a:solidFill>
                  <a:schemeClr val="bg1"/>
                </a:solidFill>
              </a:rPr>
              <a:t>Josue.7:20.</a:t>
            </a:r>
          </a:p>
          <a:p>
            <a:r>
              <a:rPr lang="es-ES" b="1" dirty="0">
                <a:solidFill>
                  <a:schemeClr val="bg1"/>
                </a:solidFill>
              </a:rPr>
              <a:t>Y </a:t>
            </a:r>
            <a:r>
              <a:rPr lang="es-ES" b="1" dirty="0" err="1">
                <a:solidFill>
                  <a:schemeClr val="bg1"/>
                </a:solidFill>
              </a:rPr>
              <a:t>Acán</a:t>
            </a:r>
            <a:r>
              <a:rPr lang="es-ES" b="1" dirty="0">
                <a:solidFill>
                  <a:schemeClr val="bg1"/>
                </a:solidFill>
              </a:rPr>
              <a:t> respondió a Josué, y dijo: En verdad he pecado contra el SEÑOR, Dios de Israel, y esto es lo que he hecho: </a:t>
            </a:r>
            <a:endParaRPr lang="es-ES" b="1" dirty="0" smtClean="0">
              <a:solidFill>
                <a:schemeClr val="bg1"/>
              </a:solidFill>
            </a:endParaRPr>
          </a:p>
          <a:p>
            <a:r>
              <a:rPr lang="pl-PL" b="1" dirty="0" smtClean="0">
                <a:solidFill>
                  <a:schemeClr val="bg1"/>
                </a:solidFill>
              </a:rPr>
              <a:t>5.</a:t>
            </a:r>
            <a:r>
              <a:rPr lang="es-ES" b="1" dirty="0" smtClean="0">
                <a:solidFill>
                  <a:schemeClr val="bg1"/>
                </a:solidFill>
              </a:rPr>
              <a:t> </a:t>
            </a:r>
            <a:r>
              <a:rPr lang="pl-PL" b="1" dirty="0" smtClean="0">
                <a:solidFill>
                  <a:schemeClr val="bg1"/>
                </a:solidFill>
              </a:rPr>
              <a:t>David</a:t>
            </a:r>
            <a:r>
              <a:rPr lang="pl-PL" b="1" dirty="0">
                <a:solidFill>
                  <a:schemeClr val="bg1"/>
                </a:solidFill>
              </a:rPr>
              <a:t>. </a:t>
            </a:r>
            <a:endParaRPr lang="es-ES" b="1" dirty="0" smtClean="0">
              <a:solidFill>
                <a:schemeClr val="bg1"/>
              </a:solidFill>
            </a:endParaRPr>
          </a:p>
          <a:p>
            <a:r>
              <a:rPr lang="pl-PL" b="1" dirty="0" smtClean="0">
                <a:solidFill>
                  <a:schemeClr val="bg1"/>
                </a:solidFill>
              </a:rPr>
              <a:t>II Sam</a:t>
            </a:r>
            <a:r>
              <a:rPr lang="es-ES" b="1" dirty="0" err="1" smtClean="0">
                <a:solidFill>
                  <a:schemeClr val="bg1"/>
                </a:solidFill>
              </a:rPr>
              <a:t>uel</a:t>
            </a:r>
            <a:r>
              <a:rPr lang="pl-PL" b="1" dirty="0" smtClean="0">
                <a:solidFill>
                  <a:schemeClr val="bg1"/>
                </a:solidFill>
              </a:rPr>
              <a:t>.12:13.</a:t>
            </a:r>
            <a:endParaRPr lang="es-ES" b="1" dirty="0" smtClean="0">
              <a:solidFill>
                <a:schemeClr val="bg1"/>
              </a:solidFill>
            </a:endParaRPr>
          </a:p>
          <a:p>
            <a:r>
              <a:rPr lang="es-ES" b="1" dirty="0">
                <a:solidFill>
                  <a:schemeClr val="bg1"/>
                </a:solidFill>
              </a:rPr>
              <a:t>Entonces David dijo a Natán: He pecado contra el SEÑOR. Y Natán dijo a David: El SEÑOR ha quitado tu pecado; no morirás. </a:t>
            </a:r>
            <a:r>
              <a:rPr lang="pl-PL" b="1" dirty="0" smtClean="0">
                <a:solidFill>
                  <a:schemeClr val="bg1"/>
                </a:solidFill>
              </a:rPr>
              <a:t> </a:t>
            </a:r>
            <a:endParaRPr lang="es-ES" b="1" dirty="0" smtClean="0">
              <a:solidFill>
                <a:schemeClr val="bg1"/>
              </a:solidFill>
            </a:endParaRPr>
          </a:p>
          <a:p>
            <a:r>
              <a:rPr lang="pl-PL" b="1" dirty="0" smtClean="0">
                <a:solidFill>
                  <a:schemeClr val="bg1"/>
                </a:solidFill>
              </a:rPr>
              <a:t>Sal</a:t>
            </a:r>
            <a:r>
              <a:rPr lang="es-ES" b="1" dirty="0" err="1" smtClean="0">
                <a:solidFill>
                  <a:schemeClr val="bg1"/>
                </a:solidFill>
              </a:rPr>
              <a:t>mos</a:t>
            </a:r>
            <a:r>
              <a:rPr lang="pl-PL" b="1" dirty="0" smtClean="0">
                <a:solidFill>
                  <a:schemeClr val="bg1"/>
                </a:solidFill>
              </a:rPr>
              <a:t>.41:4</a:t>
            </a:r>
            <a:r>
              <a:rPr lang="es-ES" b="1" dirty="0" smtClean="0">
                <a:solidFill>
                  <a:schemeClr val="bg1"/>
                </a:solidFill>
              </a:rPr>
              <a:t>.</a:t>
            </a:r>
            <a:r>
              <a:rPr lang="pl-PL" b="1" dirty="0" smtClean="0">
                <a:solidFill>
                  <a:schemeClr val="bg1"/>
                </a:solidFill>
              </a:rPr>
              <a:t> </a:t>
            </a:r>
            <a:endParaRPr lang="es-ES" b="1" dirty="0" smtClean="0">
              <a:solidFill>
                <a:schemeClr val="bg1"/>
              </a:solidFill>
            </a:endParaRPr>
          </a:p>
          <a:p>
            <a:r>
              <a:rPr lang="es-ES" b="1" dirty="0">
                <a:solidFill>
                  <a:schemeClr val="bg1"/>
                </a:solidFill>
              </a:rPr>
              <a:t>Yo dije: Oh SEÑOR, ten piedad de mí; sana mi alma, porque contra ti he pecado. </a:t>
            </a:r>
            <a:endParaRPr lang="es-ES" b="1" dirty="0" smtClean="0">
              <a:solidFill>
                <a:schemeClr val="bg1"/>
              </a:solidFill>
            </a:endParaRPr>
          </a:p>
          <a:p>
            <a:r>
              <a:rPr lang="es-ES" b="1" dirty="0" smtClean="0">
                <a:solidFill>
                  <a:schemeClr val="bg1"/>
                </a:solidFill>
              </a:rPr>
              <a:t>Salmos.</a:t>
            </a:r>
            <a:r>
              <a:rPr lang="pl-PL" b="1" dirty="0" smtClean="0">
                <a:solidFill>
                  <a:schemeClr val="bg1"/>
                </a:solidFill>
              </a:rPr>
              <a:t>51:4</a:t>
            </a:r>
            <a:r>
              <a:rPr lang="pl-PL" b="1" dirty="0">
                <a:solidFill>
                  <a:schemeClr val="bg1"/>
                </a:solidFill>
              </a:rPr>
              <a:t>.</a:t>
            </a:r>
            <a:endParaRPr lang="es-ES" b="1" dirty="0">
              <a:solidFill>
                <a:schemeClr val="bg1"/>
              </a:solidFill>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6435" y="0"/>
            <a:ext cx="3677565" cy="6858000"/>
          </a:xfrm>
          <a:prstGeom prst="rect">
            <a:avLst/>
          </a:prstGeom>
        </p:spPr>
      </p:pic>
    </p:spTree>
    <p:extLst>
      <p:ext uri="{BB962C8B-B14F-4D97-AF65-F5344CB8AC3E}">
        <p14:creationId xmlns:p14="http://schemas.microsoft.com/office/powerpoint/2010/main" val="20128111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9"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36"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1000" fill="hold"/>
                                        <p:tgtEl>
                                          <p:spTgt spid="3">
                                            <p:txEl>
                                              <p:pRg st="4" end="4"/>
                                            </p:txEl>
                                          </p:spTgt>
                                        </p:tgtEl>
                                        <p:attrNameLst>
                                          <p:attrName>ppt_w</p:attrName>
                                        </p:attrNameLst>
                                      </p:cBhvr>
                                      <p:tavLst>
                                        <p:tav tm="0">
                                          <p:val>
                                            <p:strVal val="#ppt_w+.3"/>
                                          </p:val>
                                        </p:tav>
                                        <p:tav tm="100000">
                                          <p:val>
                                            <p:strVal val="#ppt_w"/>
                                          </p:val>
                                        </p:tav>
                                      </p:tavLst>
                                    </p:anim>
                                    <p:anim calcmode="lin" valueType="num">
                                      <p:cBhvr>
                                        <p:cTn id="43"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0" presetClass="entr" presetSubtype="0" decel="10000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1000" fill="hold"/>
                                        <p:tgtEl>
                                          <p:spTgt spid="3">
                                            <p:txEl>
                                              <p:pRg st="5" end="5"/>
                                            </p:txEl>
                                          </p:spTgt>
                                        </p:tgtEl>
                                        <p:attrNameLst>
                                          <p:attrName>ppt_w</p:attrName>
                                        </p:attrNameLst>
                                      </p:cBhvr>
                                      <p:tavLst>
                                        <p:tav tm="0">
                                          <p:val>
                                            <p:strVal val="#ppt_w+.3"/>
                                          </p:val>
                                        </p:tav>
                                        <p:tav tm="100000">
                                          <p:val>
                                            <p:strVal val="#ppt_w"/>
                                          </p:val>
                                        </p:tav>
                                      </p:tavLst>
                                    </p:anim>
                                    <p:anim calcmode="lin" valueType="num">
                                      <p:cBhvr>
                                        <p:cTn id="50"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51" dur="1000"/>
                                        <p:tgtEl>
                                          <p:spTgt spid="3">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0" presetClass="entr" presetSubtype="0" decel="100000" fill="hold"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 calcmode="lin" valueType="num">
                                      <p:cBhvr>
                                        <p:cTn id="56" dur="1000" fill="hold"/>
                                        <p:tgtEl>
                                          <p:spTgt spid="3">
                                            <p:txEl>
                                              <p:pRg st="6" end="6"/>
                                            </p:txEl>
                                          </p:spTgt>
                                        </p:tgtEl>
                                        <p:attrNameLst>
                                          <p:attrName>ppt_w</p:attrName>
                                        </p:attrNameLst>
                                      </p:cBhvr>
                                      <p:tavLst>
                                        <p:tav tm="0">
                                          <p:val>
                                            <p:strVal val="#ppt_w+.3"/>
                                          </p:val>
                                        </p:tav>
                                        <p:tav tm="100000">
                                          <p:val>
                                            <p:strVal val="#ppt_w"/>
                                          </p:val>
                                        </p:tav>
                                      </p:tavLst>
                                    </p:anim>
                                    <p:anim calcmode="lin" valueType="num">
                                      <p:cBhvr>
                                        <p:cTn id="57"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58" dur="1000"/>
                                        <p:tgtEl>
                                          <p:spTgt spid="3">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0" presetClass="entr" presetSubtype="0" decel="100000" fill="hold"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 calcmode="lin" valueType="num">
                                      <p:cBhvr>
                                        <p:cTn id="63" dur="1000" fill="hold"/>
                                        <p:tgtEl>
                                          <p:spTgt spid="3">
                                            <p:txEl>
                                              <p:pRg st="7" end="7"/>
                                            </p:txEl>
                                          </p:spTgt>
                                        </p:tgtEl>
                                        <p:attrNameLst>
                                          <p:attrName>ppt_w</p:attrName>
                                        </p:attrNameLst>
                                      </p:cBhvr>
                                      <p:tavLst>
                                        <p:tav tm="0">
                                          <p:val>
                                            <p:strVal val="#ppt_w+.3"/>
                                          </p:val>
                                        </p:tav>
                                        <p:tav tm="100000">
                                          <p:val>
                                            <p:strVal val="#ppt_w"/>
                                          </p:val>
                                        </p:tav>
                                      </p:tavLst>
                                    </p:anim>
                                    <p:anim calcmode="lin" valueType="num">
                                      <p:cBhvr>
                                        <p:cTn id="64"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65" dur="1000"/>
                                        <p:tgtEl>
                                          <p:spTgt spid="3">
                                            <p:txEl>
                                              <p:pRg st="7" end="7"/>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0" presetClass="entr" presetSubtype="0" decel="100000" fill="hold" nodeType="clickEffect">
                                  <p:stCondLst>
                                    <p:cond delay="0"/>
                                  </p:stCondLst>
                                  <p:childTnLst>
                                    <p:set>
                                      <p:cBhvr>
                                        <p:cTn id="69" dur="1" fill="hold">
                                          <p:stCondLst>
                                            <p:cond delay="0"/>
                                          </p:stCondLst>
                                        </p:cTn>
                                        <p:tgtEl>
                                          <p:spTgt spid="3">
                                            <p:txEl>
                                              <p:pRg st="8" end="8"/>
                                            </p:txEl>
                                          </p:spTgt>
                                        </p:tgtEl>
                                        <p:attrNameLst>
                                          <p:attrName>style.visibility</p:attrName>
                                        </p:attrNameLst>
                                      </p:cBhvr>
                                      <p:to>
                                        <p:strVal val="visible"/>
                                      </p:to>
                                    </p:set>
                                    <p:anim calcmode="lin" valueType="num">
                                      <p:cBhvr>
                                        <p:cTn id="70" dur="1000" fill="hold"/>
                                        <p:tgtEl>
                                          <p:spTgt spid="3">
                                            <p:txEl>
                                              <p:pRg st="8" end="8"/>
                                            </p:txEl>
                                          </p:spTgt>
                                        </p:tgtEl>
                                        <p:attrNameLst>
                                          <p:attrName>ppt_w</p:attrName>
                                        </p:attrNameLst>
                                      </p:cBhvr>
                                      <p:tavLst>
                                        <p:tav tm="0">
                                          <p:val>
                                            <p:strVal val="#ppt_w+.3"/>
                                          </p:val>
                                        </p:tav>
                                        <p:tav tm="100000">
                                          <p:val>
                                            <p:strVal val="#ppt_w"/>
                                          </p:val>
                                        </p:tav>
                                      </p:tavLst>
                                    </p:anim>
                                    <p:anim calcmode="lin" valueType="num">
                                      <p:cBhvr>
                                        <p:cTn id="71" dur="1000" fill="hold"/>
                                        <p:tgtEl>
                                          <p:spTgt spid="3">
                                            <p:txEl>
                                              <p:pRg st="8" end="8"/>
                                            </p:txEl>
                                          </p:spTgt>
                                        </p:tgtEl>
                                        <p:attrNameLst>
                                          <p:attrName>ppt_h</p:attrName>
                                        </p:attrNameLst>
                                      </p:cBhvr>
                                      <p:tavLst>
                                        <p:tav tm="0">
                                          <p:val>
                                            <p:strVal val="#ppt_h"/>
                                          </p:val>
                                        </p:tav>
                                        <p:tav tm="100000">
                                          <p:val>
                                            <p:strVal val="#ppt_h"/>
                                          </p:val>
                                        </p:tav>
                                      </p:tavLst>
                                    </p:anim>
                                    <p:animEffect transition="in" filter="fade">
                                      <p:cBhvr>
                                        <p:cTn id="72"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95946" y="-90153"/>
            <a:ext cx="9381613" cy="7070501"/>
          </a:xfrm>
          <a:prstGeom prst="rect">
            <a:avLst/>
          </a:prstGeom>
        </p:spPr>
      </p:pic>
      <p:sp>
        <p:nvSpPr>
          <p:cNvPr id="3" name="Marcador de contenido 2"/>
          <p:cNvSpPr>
            <a:spLocks noGrp="1"/>
          </p:cNvSpPr>
          <p:nvPr>
            <p:ph idx="1"/>
          </p:nvPr>
        </p:nvSpPr>
        <p:spPr>
          <a:xfrm>
            <a:off x="0" y="0"/>
            <a:ext cx="5370490" cy="6858000"/>
          </a:xfrm>
        </p:spPr>
        <p:txBody>
          <a:bodyPr/>
          <a:lstStyle/>
          <a:p>
            <a:r>
              <a:rPr lang="es-ES" b="1" dirty="0">
                <a:solidFill>
                  <a:schemeClr val="bg1"/>
                </a:solidFill>
              </a:rPr>
              <a:t>Contra ti, contra ti sólo he pecado, y he hecho lo malo delante de tus ojos, de manera que eres justo cuando hablas, y sin reproche cuando juzgas. </a:t>
            </a:r>
            <a:endParaRPr lang="es-ES" b="1" dirty="0" smtClean="0">
              <a:solidFill>
                <a:schemeClr val="bg1"/>
              </a:solidFill>
            </a:endParaRPr>
          </a:p>
          <a:p>
            <a:r>
              <a:rPr lang="es-ES" b="1" dirty="0" smtClean="0">
                <a:solidFill>
                  <a:schemeClr val="bg1"/>
                </a:solidFill>
              </a:rPr>
              <a:t>6. Esdras.10:2.</a:t>
            </a:r>
          </a:p>
          <a:p>
            <a:r>
              <a:rPr lang="es-ES" b="1" dirty="0">
                <a:solidFill>
                  <a:schemeClr val="bg1"/>
                </a:solidFill>
              </a:rPr>
              <a:t>Y </a:t>
            </a:r>
            <a:r>
              <a:rPr lang="es-ES" b="1" dirty="0" err="1">
                <a:solidFill>
                  <a:schemeClr val="bg1"/>
                </a:solidFill>
              </a:rPr>
              <a:t>Secanías</a:t>
            </a:r>
            <a:r>
              <a:rPr lang="es-ES" b="1" dirty="0">
                <a:solidFill>
                  <a:schemeClr val="bg1"/>
                </a:solidFill>
              </a:rPr>
              <a:t>, hijo de </a:t>
            </a:r>
            <a:r>
              <a:rPr lang="es-ES" b="1" dirty="0" err="1">
                <a:solidFill>
                  <a:schemeClr val="bg1"/>
                </a:solidFill>
              </a:rPr>
              <a:t>Jehiel</a:t>
            </a:r>
            <a:r>
              <a:rPr lang="es-ES" b="1" dirty="0">
                <a:solidFill>
                  <a:schemeClr val="bg1"/>
                </a:solidFill>
              </a:rPr>
              <a:t>, uno de los hijos de </a:t>
            </a:r>
            <a:r>
              <a:rPr lang="es-ES" b="1" dirty="0" err="1">
                <a:solidFill>
                  <a:schemeClr val="bg1"/>
                </a:solidFill>
              </a:rPr>
              <a:t>Elam</a:t>
            </a:r>
            <a:r>
              <a:rPr lang="es-ES" b="1" dirty="0">
                <a:solidFill>
                  <a:schemeClr val="bg1"/>
                </a:solidFill>
              </a:rPr>
              <a:t>, respondió, y dijo a Esdras: Hemos sido infieles a nuestro Dios, y nos hemos casado con mujeres extranjeras de los pueblos de esta tierra; pero todavía hay esperanza para Israel a pesar de esto. </a:t>
            </a:r>
            <a:endParaRPr lang="es-ES" b="1" dirty="0" smtClean="0">
              <a:solidFill>
                <a:schemeClr val="bg1"/>
              </a:solidFill>
            </a:endParaRPr>
          </a:p>
          <a:p>
            <a:r>
              <a:rPr lang="es-ES" b="1" dirty="0" smtClean="0">
                <a:solidFill>
                  <a:schemeClr val="bg1"/>
                </a:solidFill>
              </a:rPr>
              <a:t>7. El </a:t>
            </a:r>
            <a:r>
              <a:rPr lang="es-ES" b="1" dirty="0">
                <a:solidFill>
                  <a:schemeClr val="bg1"/>
                </a:solidFill>
              </a:rPr>
              <a:t>hijo prodigo. </a:t>
            </a:r>
            <a:endParaRPr lang="es-ES" b="1" dirty="0" smtClean="0">
              <a:solidFill>
                <a:schemeClr val="bg1"/>
              </a:solidFill>
            </a:endParaRPr>
          </a:p>
          <a:p>
            <a:r>
              <a:rPr lang="es-ES" b="1" dirty="0" smtClean="0">
                <a:solidFill>
                  <a:schemeClr val="bg1"/>
                </a:solidFill>
              </a:rPr>
              <a:t>Lucas.15:18.</a:t>
            </a: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0490" y="0"/>
            <a:ext cx="3773510" cy="6858000"/>
          </a:xfrm>
          <a:prstGeom prst="rect">
            <a:avLst/>
          </a:prstGeom>
        </p:spPr>
      </p:pic>
    </p:spTree>
    <p:extLst>
      <p:ext uri="{BB962C8B-B14F-4D97-AF65-F5344CB8AC3E}">
        <p14:creationId xmlns:p14="http://schemas.microsoft.com/office/powerpoint/2010/main" val="70371919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9"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36"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1000" fill="hold"/>
                                        <p:tgtEl>
                                          <p:spTgt spid="3">
                                            <p:txEl>
                                              <p:pRg st="4" end="4"/>
                                            </p:txEl>
                                          </p:spTgt>
                                        </p:tgtEl>
                                        <p:attrNameLst>
                                          <p:attrName>ppt_w</p:attrName>
                                        </p:attrNameLst>
                                      </p:cBhvr>
                                      <p:tavLst>
                                        <p:tav tm="0">
                                          <p:val>
                                            <p:strVal val="#ppt_w+.3"/>
                                          </p:val>
                                        </p:tav>
                                        <p:tav tm="100000">
                                          <p:val>
                                            <p:strVal val="#ppt_w"/>
                                          </p:val>
                                        </p:tav>
                                      </p:tavLst>
                                    </p:anim>
                                    <p:anim calcmode="lin" valueType="num">
                                      <p:cBhvr>
                                        <p:cTn id="43"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08824" y="-90152"/>
            <a:ext cx="9368734" cy="7057622"/>
          </a:xfrm>
          <a:prstGeom prst="rect">
            <a:avLst/>
          </a:prstGeom>
        </p:spPr>
      </p:pic>
      <p:sp>
        <p:nvSpPr>
          <p:cNvPr id="3" name="Marcador de contenido 2"/>
          <p:cNvSpPr>
            <a:spLocks noGrp="1"/>
          </p:cNvSpPr>
          <p:nvPr>
            <p:ph idx="1"/>
          </p:nvPr>
        </p:nvSpPr>
        <p:spPr>
          <a:xfrm>
            <a:off x="0" y="0"/>
            <a:ext cx="5370490" cy="6858000"/>
          </a:xfrm>
        </p:spPr>
        <p:txBody>
          <a:bodyPr/>
          <a:lstStyle/>
          <a:p>
            <a:r>
              <a:rPr lang="es-ES" b="1" dirty="0">
                <a:solidFill>
                  <a:schemeClr val="bg1"/>
                </a:solidFill>
              </a:rPr>
              <a:t>"Me levantaré e iré a mi padre, y le diré: 'Padre, he pecado contra el cielo y ante ti; </a:t>
            </a:r>
            <a:endParaRPr lang="es-ES" b="1" dirty="0" smtClean="0">
              <a:solidFill>
                <a:schemeClr val="bg1"/>
              </a:solidFill>
            </a:endParaRPr>
          </a:p>
          <a:p>
            <a:r>
              <a:rPr lang="es-ES" b="1" dirty="0" smtClean="0">
                <a:solidFill>
                  <a:schemeClr val="bg1"/>
                </a:solidFill>
              </a:rPr>
              <a:t>Lucas.15:21.</a:t>
            </a:r>
          </a:p>
          <a:p>
            <a:r>
              <a:rPr lang="es-ES" b="1" dirty="0">
                <a:solidFill>
                  <a:schemeClr val="bg1"/>
                </a:solidFill>
              </a:rPr>
              <a:t>Y el hijo le dijo: "Padre, he pecado contra el cielo y ante ti; ya no soy digno de ser llamado hijo tuyo." </a:t>
            </a:r>
            <a:endParaRPr lang="es-ES" b="1" dirty="0" smtClean="0">
              <a:solidFill>
                <a:schemeClr val="bg1"/>
              </a:solidFill>
            </a:endParaRPr>
          </a:p>
          <a:p>
            <a:r>
              <a:rPr lang="es-ES" b="1" dirty="0" smtClean="0">
                <a:solidFill>
                  <a:schemeClr val="bg1"/>
                </a:solidFill>
              </a:rPr>
              <a:t>Hermanos </a:t>
            </a:r>
            <a:r>
              <a:rPr lang="es-ES" b="1" dirty="0">
                <a:solidFill>
                  <a:schemeClr val="bg1"/>
                </a:solidFill>
              </a:rPr>
              <a:t>todos estos personajes aceptaron que el pecado es contra Dios, cuando nosotros pecamos, pecamos contra Dios.</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9314" y="0"/>
            <a:ext cx="3664686" cy="6858000"/>
          </a:xfrm>
          <a:prstGeom prst="rect">
            <a:avLst/>
          </a:prstGeom>
        </p:spPr>
      </p:pic>
    </p:spTree>
    <p:extLst>
      <p:ext uri="{BB962C8B-B14F-4D97-AF65-F5344CB8AC3E}">
        <p14:creationId xmlns:p14="http://schemas.microsoft.com/office/powerpoint/2010/main" val="85687880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9"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36"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21703" y="-103032"/>
            <a:ext cx="9368733" cy="7070501"/>
          </a:xfrm>
          <a:prstGeom prst="rect">
            <a:avLst/>
          </a:prstGeom>
        </p:spPr>
      </p:pic>
      <p:sp>
        <p:nvSpPr>
          <p:cNvPr id="2" name="Título 1"/>
          <p:cNvSpPr>
            <a:spLocks noGrp="1"/>
          </p:cNvSpPr>
          <p:nvPr>
            <p:ph type="title"/>
          </p:nvPr>
        </p:nvSpPr>
        <p:spPr>
          <a:xfrm>
            <a:off x="628650" y="0"/>
            <a:ext cx="7886700" cy="1325563"/>
          </a:xfrm>
        </p:spPr>
        <p:txBody>
          <a:bodyPr/>
          <a:lstStyle/>
          <a:p>
            <a:pPr algn="ctr"/>
            <a:r>
              <a:rPr lang="es-ES" b="1" dirty="0">
                <a:solidFill>
                  <a:schemeClr val="bg1"/>
                </a:solidFill>
              </a:rPr>
              <a:t>DIOS NO DESEA QUE PEQUEMOS.</a:t>
            </a:r>
          </a:p>
        </p:txBody>
      </p:sp>
      <p:sp>
        <p:nvSpPr>
          <p:cNvPr id="3" name="Marcador de contenido 2"/>
          <p:cNvSpPr>
            <a:spLocks noGrp="1"/>
          </p:cNvSpPr>
          <p:nvPr>
            <p:ph idx="1"/>
          </p:nvPr>
        </p:nvSpPr>
        <p:spPr>
          <a:xfrm>
            <a:off x="0" y="1696836"/>
            <a:ext cx="5112913" cy="5161163"/>
          </a:xfrm>
        </p:spPr>
        <p:txBody>
          <a:bodyPr>
            <a:normAutofit lnSpcReduction="10000"/>
          </a:bodyPr>
          <a:lstStyle/>
          <a:p>
            <a:r>
              <a:rPr lang="es-ES" b="1" dirty="0" smtClean="0">
                <a:solidFill>
                  <a:schemeClr val="bg1"/>
                </a:solidFill>
              </a:rPr>
              <a:t>Las </a:t>
            </a:r>
            <a:r>
              <a:rPr lang="es-ES" b="1" dirty="0">
                <a:solidFill>
                  <a:schemeClr val="bg1"/>
                </a:solidFill>
              </a:rPr>
              <a:t>escrituras siempre nos exhortan a no pecar, debemos de temblar y no pecar. </a:t>
            </a:r>
            <a:endParaRPr lang="es-ES" b="1" dirty="0" smtClean="0">
              <a:solidFill>
                <a:schemeClr val="bg1"/>
              </a:solidFill>
            </a:endParaRPr>
          </a:p>
          <a:p>
            <a:r>
              <a:rPr lang="es-ES" b="1" dirty="0" smtClean="0">
                <a:solidFill>
                  <a:schemeClr val="bg1"/>
                </a:solidFill>
              </a:rPr>
              <a:t>Salmos.4:4</a:t>
            </a:r>
            <a:r>
              <a:rPr lang="es-ES" b="1" dirty="0">
                <a:solidFill>
                  <a:schemeClr val="bg1"/>
                </a:solidFill>
              </a:rPr>
              <a:t>. </a:t>
            </a:r>
            <a:endParaRPr lang="es-ES" b="1" dirty="0" smtClean="0">
              <a:solidFill>
                <a:schemeClr val="bg1"/>
              </a:solidFill>
            </a:endParaRPr>
          </a:p>
          <a:p>
            <a:r>
              <a:rPr lang="es-ES" b="1" dirty="0">
                <a:solidFill>
                  <a:schemeClr val="bg1"/>
                </a:solidFill>
              </a:rPr>
              <a:t>Temblad, y no pequéis; meditad en vuestro corazón sobre vuestro lecho, y callad. (</a:t>
            </a:r>
            <a:r>
              <a:rPr lang="es-ES" b="1" dirty="0" err="1">
                <a:solidFill>
                  <a:schemeClr val="bg1"/>
                </a:solidFill>
              </a:rPr>
              <a:t>Selah</a:t>
            </a:r>
            <a:r>
              <a:rPr lang="es-ES" b="1" dirty="0">
                <a:solidFill>
                  <a:schemeClr val="bg1"/>
                </a:solidFill>
              </a:rPr>
              <a:t>) </a:t>
            </a:r>
            <a:endParaRPr lang="es-ES" b="1" dirty="0" smtClean="0">
              <a:solidFill>
                <a:schemeClr val="bg1"/>
              </a:solidFill>
            </a:endParaRPr>
          </a:p>
          <a:p>
            <a:r>
              <a:rPr lang="es-ES" b="1" dirty="0" smtClean="0">
                <a:solidFill>
                  <a:schemeClr val="bg1"/>
                </a:solidFill>
              </a:rPr>
              <a:t>Cuando </a:t>
            </a:r>
            <a:r>
              <a:rPr lang="es-ES" b="1" dirty="0">
                <a:solidFill>
                  <a:schemeClr val="bg1"/>
                </a:solidFill>
              </a:rPr>
              <a:t>Jesús sano a un paralítico, le dijo anda y no peques más. </a:t>
            </a:r>
            <a:endParaRPr lang="es-ES" b="1" dirty="0" smtClean="0">
              <a:solidFill>
                <a:schemeClr val="bg1"/>
              </a:solidFill>
            </a:endParaRPr>
          </a:p>
          <a:p>
            <a:r>
              <a:rPr lang="es-ES" b="1" dirty="0" smtClean="0">
                <a:solidFill>
                  <a:schemeClr val="bg1"/>
                </a:solidFill>
              </a:rPr>
              <a:t>Juan.5:14</a:t>
            </a:r>
            <a:r>
              <a:rPr lang="es-ES" b="1" dirty="0">
                <a:solidFill>
                  <a:schemeClr val="bg1"/>
                </a:solidFill>
              </a:rPr>
              <a:t>. </a:t>
            </a: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5640" y="1663343"/>
            <a:ext cx="4108360" cy="5194656"/>
          </a:xfrm>
          <a:prstGeom prst="rect">
            <a:avLst/>
          </a:prstGeom>
        </p:spPr>
      </p:pic>
    </p:spTree>
    <p:extLst>
      <p:ext uri="{BB962C8B-B14F-4D97-AF65-F5344CB8AC3E}">
        <p14:creationId xmlns:p14="http://schemas.microsoft.com/office/powerpoint/2010/main" val="301050828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0" presetClass="entr" presetSubtype="0" decel="10000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 calcmode="lin" valueType="num">
                                      <p:cBhvr>
                                        <p:cTn id="22"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23"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24" dur="1000"/>
                                        <p:tgtEl>
                                          <p:spTgt spid="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0" presetClass="entr" presetSubtype="0" decel="100000" fill="hold" grpId="0"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 calcmode="lin" valueType="num">
                                      <p:cBhvr>
                                        <p:cTn id="29"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30"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31" dur="1000"/>
                                        <p:tgtEl>
                                          <p:spTgt spid="3">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0" presetClass="entr" presetSubtype="0" decel="100000" fill="hold" grpId="0" nodeType="click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 calcmode="lin" valueType="num">
                                      <p:cBhvr>
                                        <p:cTn id="36"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37"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8" dur="1000"/>
                                        <p:tgtEl>
                                          <p:spTgt spid="3">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0" presetClass="entr" presetSubtype="0" decel="100000" fill="hold" grpId="0"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 calcmode="lin" valueType="num">
                                      <p:cBhvr>
                                        <p:cTn id="43" dur="1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44"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45" dur="1000"/>
                                        <p:tgtEl>
                                          <p:spTgt spid="3">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0" presetClass="entr" presetSubtype="0" decel="100000" fill="hold" grpId="0" nodeType="clickEffect">
                                  <p:stCondLst>
                                    <p:cond delay="0"/>
                                  </p:stCondLst>
                                  <p:childTnLst>
                                    <p:set>
                                      <p:cBhvr>
                                        <p:cTn id="49" dur="1" fill="hold">
                                          <p:stCondLst>
                                            <p:cond delay="0"/>
                                          </p:stCondLst>
                                        </p:cTn>
                                        <p:tgtEl>
                                          <p:spTgt spid="3">
                                            <p:txEl>
                                              <p:pRg st="4" end="4"/>
                                            </p:txEl>
                                          </p:spTgt>
                                        </p:tgtEl>
                                        <p:attrNameLst>
                                          <p:attrName>style.visibility</p:attrName>
                                        </p:attrNameLst>
                                      </p:cBhvr>
                                      <p:to>
                                        <p:strVal val="visible"/>
                                      </p:to>
                                    </p:set>
                                    <p:anim calcmode="lin" valueType="num">
                                      <p:cBhvr>
                                        <p:cTn id="50" dur="1000" fill="hold"/>
                                        <p:tgtEl>
                                          <p:spTgt spid="3">
                                            <p:txEl>
                                              <p:pRg st="4" end="4"/>
                                            </p:txEl>
                                          </p:spTgt>
                                        </p:tgtEl>
                                        <p:attrNameLst>
                                          <p:attrName>ppt_w</p:attrName>
                                        </p:attrNameLst>
                                      </p:cBhvr>
                                      <p:tavLst>
                                        <p:tav tm="0">
                                          <p:val>
                                            <p:strVal val="#ppt_w+.3"/>
                                          </p:val>
                                        </p:tav>
                                        <p:tav tm="100000">
                                          <p:val>
                                            <p:strVal val="#ppt_w"/>
                                          </p:val>
                                        </p:tav>
                                      </p:tavLst>
                                    </p:anim>
                                    <p:anim calcmode="lin" valueType="num">
                                      <p:cBhvr>
                                        <p:cTn id="51"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5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86</TotalTime>
  <Words>1641</Words>
  <Application>Microsoft Office PowerPoint</Application>
  <PresentationFormat>Presentación en pantalla (4:3)</PresentationFormat>
  <Paragraphs>124</Paragraphs>
  <Slides>19</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19</vt:i4>
      </vt:variant>
    </vt:vector>
  </HeadingPairs>
  <TitlesOfParts>
    <vt:vector size="23" baseType="lpstr">
      <vt:lpstr>Arial</vt:lpstr>
      <vt:lpstr>Calibri</vt:lpstr>
      <vt:lpstr>Calibri Light</vt:lpstr>
      <vt:lpstr>Tema de Office</vt:lpstr>
      <vt:lpstr>EL PECAR.</vt:lpstr>
      <vt:lpstr>Presentación de PowerPoint</vt:lpstr>
      <vt:lpstr>Presentación de PowerPoint</vt:lpstr>
      <vt:lpstr>EL PECADO OFENDE A DIOS.</vt:lpstr>
      <vt:lpstr>Presentación de PowerPoint</vt:lpstr>
      <vt:lpstr>Presentación de PowerPoint</vt:lpstr>
      <vt:lpstr>Presentación de PowerPoint</vt:lpstr>
      <vt:lpstr>Presentación de PowerPoint</vt:lpstr>
      <vt:lpstr>DIOS NO DESEA QUE PEQUEMOS.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CONCLUSIÓN:</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PECAR.</dc:title>
  <dc:creator>MARIO</dc:creator>
  <cp:lastModifiedBy>MARIO</cp:lastModifiedBy>
  <cp:revision>12</cp:revision>
  <dcterms:created xsi:type="dcterms:W3CDTF">2018-12-20T03:27:41Z</dcterms:created>
  <dcterms:modified xsi:type="dcterms:W3CDTF">2018-12-26T20:29:18Z</dcterms:modified>
</cp:coreProperties>
</file>