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6" r:id="rId28"/>
    <p:sldId id="283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4C46-5B30-4D9C-A021-C7B71C97C5F7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6B-192C-4EC1-B935-475687966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71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4C46-5B30-4D9C-A021-C7B71C97C5F7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6B-192C-4EC1-B935-475687966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2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4C46-5B30-4D9C-A021-C7B71C97C5F7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6B-192C-4EC1-B935-475687966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90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4C46-5B30-4D9C-A021-C7B71C97C5F7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6B-192C-4EC1-B935-475687966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9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4C46-5B30-4D9C-A021-C7B71C97C5F7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6B-192C-4EC1-B935-475687966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07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4C46-5B30-4D9C-A021-C7B71C97C5F7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6B-192C-4EC1-B935-475687966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40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4C46-5B30-4D9C-A021-C7B71C97C5F7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6B-192C-4EC1-B935-475687966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06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4C46-5B30-4D9C-A021-C7B71C97C5F7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6B-192C-4EC1-B935-475687966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81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4C46-5B30-4D9C-A021-C7B71C97C5F7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6B-192C-4EC1-B935-475687966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90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4C46-5B30-4D9C-A021-C7B71C97C5F7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6B-192C-4EC1-B935-475687966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9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4C46-5B30-4D9C-A021-C7B71C97C5F7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B546B-192C-4EC1-B935-475687966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34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34C46-5B30-4D9C-A021-C7B71C97C5F7}" type="datetimeFigureOut">
              <a:rPr lang="es-ES" smtClean="0"/>
              <a:t>31/01/2019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546B-192C-4EC1-B935-475687966E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98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LA IGLESIA QUE CRISTO EDIFICO.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712890"/>
            <a:ext cx="9144000" cy="514511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Mateo.16:18.</a:t>
            </a:r>
          </a:p>
          <a:p>
            <a:r>
              <a:rPr lang="es-ES" b="1" dirty="0">
                <a:solidFill>
                  <a:schemeClr val="bg1"/>
                </a:solidFill>
              </a:rPr>
              <a:t>Yo también te digo que tú eres Pedro, y sobre esta roca </a:t>
            </a:r>
            <a:r>
              <a:rPr lang="es-ES" b="1" u="sng" dirty="0">
                <a:solidFill>
                  <a:srgbClr val="FF0000"/>
                </a:solidFill>
              </a:rPr>
              <a:t>edificaré mi iglesia</a:t>
            </a:r>
            <a:r>
              <a:rPr lang="es-ES" b="1" dirty="0">
                <a:solidFill>
                  <a:schemeClr val="bg1"/>
                </a:solidFill>
              </a:rPr>
              <a:t>; y las puertas del Hades no prevalecerán contra ella.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Cristo prometió edificar una iglesia no muchas no miles.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¿Veremos si Cristo cumplió con su promesa de edificar una iglesia?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Hechos.2:47.</a:t>
            </a:r>
          </a:p>
          <a:p>
            <a:r>
              <a:rPr lang="es-ES" b="1" dirty="0">
                <a:solidFill>
                  <a:schemeClr val="bg1"/>
                </a:solidFill>
              </a:rPr>
              <a:t>alabando a Dios y hallando favor con todo el pueblo. </a:t>
            </a:r>
            <a:r>
              <a:rPr lang="es-ES" b="1" u="sng" dirty="0">
                <a:solidFill>
                  <a:srgbClr val="FF0000"/>
                </a:solidFill>
              </a:rPr>
              <a:t>Y el Señor añadía cada día al número de ellos los que iban siendo salvos.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777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00034" cy="6858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V.15.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sino </a:t>
            </a:r>
            <a:r>
              <a:rPr lang="es-ES" b="1" dirty="0">
                <a:solidFill>
                  <a:schemeClr val="bg1"/>
                </a:solidFill>
              </a:rPr>
              <a:t>que hablando la verdad en amor, crezcamos en todos los aspectos en aquel que es la cabeza, es decir, Cristo,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V.16.</a:t>
            </a:r>
          </a:p>
          <a:p>
            <a:r>
              <a:rPr lang="es-ES" b="1" dirty="0">
                <a:solidFill>
                  <a:schemeClr val="bg1"/>
                </a:solidFill>
              </a:rPr>
              <a:t>de quien todo el cuerpo (estando bien ajustado y unido por la cohesión que las coyunturas proveen), conforme al funcionamiento adecuado de cada miembro, produce el crecimiento del cuerpo para su propia edificación en amor.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Solo practicaban lo que esta escrito.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34" y="0"/>
            <a:ext cx="4041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00034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I Corintios.4:6.</a:t>
            </a:r>
          </a:p>
          <a:p>
            <a:r>
              <a:rPr lang="es-ES" b="1" dirty="0">
                <a:solidFill>
                  <a:schemeClr val="bg1"/>
                </a:solidFill>
              </a:rPr>
              <a:t>Esto, hermanos, lo he aplicado en sentido figurado a mí mismo y a Apolos por amor a vosotros, para que en nosotros aprendáis a no sobrepasar lo que está escrito, para que ninguno de vosotros se vuelva arrogante a favor del uno contra el otro.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Y no iban mas allá del Nuevo Testamento porque eso seria pecado.</a:t>
            </a:r>
          </a:p>
          <a:p>
            <a:r>
              <a:rPr lang="es-ES" b="1" u="sng" dirty="0" smtClean="0">
                <a:solidFill>
                  <a:srgbClr val="FF0000"/>
                </a:solidFill>
              </a:rPr>
              <a:t>LA ORACION: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Oramos al Padre en el nombre de Jesús, porque El es El único mediador entre Dios y los hombres.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34" y="0"/>
            <a:ext cx="4041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8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00034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I Timoteo.2:5.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hay un solo Dios, y también un solo mediador entre Dios y los hombres, Cristo Jesús hombre,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No oramos todos a la misma ves en voz altas.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Ni cada quien pidiendo por lo que desea, porque tal acción causa desorden.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Corintios.14:33.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porque </a:t>
            </a:r>
            <a:r>
              <a:rPr lang="es-ES" b="1" dirty="0">
                <a:solidFill>
                  <a:schemeClr val="bg1"/>
                </a:solidFill>
              </a:rPr>
              <a:t>Dios no es Dios de confusión, sino de paz, como en todas las iglesias de los santos.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 Corintios.14:40.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92" y="0"/>
            <a:ext cx="4016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00034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Pero que todo se haga decentemente y con orden.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Un hermano dirige la oración y los demás miembros lo siguen con la mente.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Hechos.2:42.</a:t>
            </a:r>
          </a:p>
          <a:p>
            <a:r>
              <a:rPr lang="es-ES" b="1" dirty="0">
                <a:solidFill>
                  <a:schemeClr val="bg1"/>
                </a:solidFill>
              </a:rPr>
              <a:t>Y se dedicaban continuamente a las enseñanzas de los apóstoles, a la comunión, al partimiento del pan y a la oración.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 Timoteo.2:8.</a:t>
            </a:r>
          </a:p>
          <a:p>
            <a:r>
              <a:rPr lang="es-ES" b="1" dirty="0">
                <a:solidFill>
                  <a:schemeClr val="bg1"/>
                </a:solidFill>
              </a:rPr>
              <a:t>Por consiguiente, quiero que en todo lugar los hombres oren levantando manos santas, sin ira ni discusiones.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62" y="0"/>
            <a:ext cx="3859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00034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Oramos unos por otros.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Santiago.5:13-16.</a:t>
            </a:r>
          </a:p>
          <a:p>
            <a:r>
              <a:rPr lang="es-ES" b="1" dirty="0">
                <a:solidFill>
                  <a:schemeClr val="bg1"/>
                </a:solidFill>
              </a:rPr>
              <a:t>¿Sufre alguno entre vosotros? Que haga oración. ¿Está alguno alegre? Que cante alabanzas.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V.14.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</a:t>
            </a:r>
            <a:r>
              <a:rPr lang="es-ES" b="1" dirty="0">
                <a:solidFill>
                  <a:schemeClr val="bg1"/>
                </a:solidFill>
              </a:rPr>
              <a:t>Está alguno entre vosotros enfermo? Que llame a los ancianos de la iglesia y que ellos oren por él, ungiéndolo con aceite en el nombre del Señor</a:t>
            </a:r>
            <a:r>
              <a:rPr lang="es-ES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V.15.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la oración de fe restaurará al enfermo, y el Señor lo levantará, y si ha cometido pecados le serán perdonados.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V.16. 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34" y="0"/>
            <a:ext cx="4043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8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00034" cy="6858000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Por tanto, confesaos vuestros pecados unos a otros, y orad unos por otros para que seáis sanados. La oración eficaz del justo puede lograr mucho.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Echando toda nuestras ansiedades, afanes sobre nuestro poderoso Dios que tiene cuidado de nosotros.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Pedro.5:6-7.</a:t>
            </a:r>
          </a:p>
          <a:p>
            <a:r>
              <a:rPr lang="es-ES" b="1" dirty="0">
                <a:solidFill>
                  <a:schemeClr val="bg1"/>
                </a:solidFill>
              </a:rPr>
              <a:t>Humillaos, pues, bajo la poderosa mano de Dios, para que El os exalte a su debido tiempo,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V.7.</a:t>
            </a:r>
          </a:p>
          <a:p>
            <a:r>
              <a:rPr lang="es-ES" b="1" dirty="0">
                <a:solidFill>
                  <a:schemeClr val="bg1"/>
                </a:solidFill>
              </a:rPr>
              <a:t>echando toda vuestra ansiedad sobre El, porque El tiene cuidado de vosotros. 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34" y="0"/>
            <a:ext cx="4041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00034" cy="6858000"/>
          </a:xfrm>
        </p:spPr>
        <p:txBody>
          <a:bodyPr>
            <a:normAutofit lnSpcReduction="10000"/>
          </a:bodyPr>
          <a:lstStyle/>
          <a:p>
            <a:r>
              <a:rPr lang="es-ES" b="1" u="sng" dirty="0" smtClean="0">
                <a:solidFill>
                  <a:srgbClr val="FF0000"/>
                </a:solidFill>
              </a:rPr>
              <a:t>EL CANTO: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Cantamos sin instrumentos musicales, ya que eso era en el Antiguo Testamento.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 el Nuevo Testamento Dios pide que le cantemos vocalmente.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Alabando al Señor en nuestros corazones.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Corintios.14:15.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Entonces </a:t>
            </a:r>
            <a:r>
              <a:rPr lang="es-ES" b="1" dirty="0">
                <a:solidFill>
                  <a:schemeClr val="bg1"/>
                </a:solidFill>
              </a:rPr>
              <a:t>¿qué? Oraré con el espíritu, pero también oraré con el entendimiento; cantaré con el espíritu, pero también cantaré con el entendimiento.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Efesios.5:19.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34" y="0"/>
            <a:ext cx="4041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00034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hablando entre vosotros con salmos, himnos y cantos espirituales, cantando y alabando con vuestro corazón al Señor;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Colosenses.3:16.</a:t>
            </a:r>
          </a:p>
          <a:p>
            <a:r>
              <a:rPr lang="es-ES" b="1" dirty="0">
                <a:solidFill>
                  <a:schemeClr val="bg1"/>
                </a:solidFill>
              </a:rPr>
              <a:t>Que la palabra de Cristo habite en abundancia en vosotros, con toda sabiduría enseñándoos y amonestándoos unos a otros con salmos, himnos y canciones espirituales, cantando a Dios con acción de gracias en vuestros corazones.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Hebreos.13:15.</a:t>
            </a:r>
          </a:p>
          <a:p>
            <a:r>
              <a:rPr lang="es-ES" b="1" dirty="0">
                <a:solidFill>
                  <a:schemeClr val="bg1"/>
                </a:solidFill>
              </a:rPr>
              <a:t>Por tanto, ofrezcamos continuamente mediante El, sacrificio de alabanza a Dios, es decir, el fruto de labios que confiesan su nombre.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00" y="0"/>
            <a:ext cx="3900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7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00034" cy="6858000"/>
          </a:xfrm>
        </p:spPr>
        <p:txBody>
          <a:bodyPr/>
          <a:lstStyle/>
          <a:p>
            <a:r>
              <a:rPr lang="es-ES" b="1" u="sng" dirty="0" smtClean="0">
                <a:solidFill>
                  <a:srgbClr val="FF0000"/>
                </a:solidFill>
              </a:rPr>
              <a:t>LA CENA DEL SEÑOR: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iglesia del primer siglo participo de la cena del Señor cada primer día de la semana.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Porque es la voluntad de Dios revelada a través del ejemplo apostólico.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Hechos.20:7.</a:t>
            </a:r>
          </a:p>
          <a:p>
            <a:r>
              <a:rPr lang="es-ES" b="1" dirty="0">
                <a:solidFill>
                  <a:schemeClr val="bg1"/>
                </a:solidFill>
              </a:rPr>
              <a:t>Y el primer día de la semana, cuando estábamos reunidos para partir el pan, Pablo les hablaba, pensando partir al día siguiente, y prolongó su discurso hasta la medianoche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Corintios.11:23-29. 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82" y="0"/>
            <a:ext cx="4137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00034" cy="6858000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Porque yo recibí del Señor lo mismo que os he enseñado: que el Señor Jesús, la noche en que fue entregado, tomó pan,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V.24.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después de dar gracias, lo partió y dijo: Esto es mi cuerpo que es para vosotros; haced esto en memoria de mí.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V.25.</a:t>
            </a:r>
          </a:p>
          <a:p>
            <a:r>
              <a:rPr lang="es-ES" b="1" dirty="0">
                <a:solidFill>
                  <a:schemeClr val="bg1"/>
                </a:solidFill>
              </a:rPr>
              <a:t>De la misma manera tomó también la copa después de haber cenado, diciendo: Esta copa es el nuevo pacto en mi sangre; haced esto cuantas veces la bebáis en memoria de mí.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V.26.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34" y="0"/>
            <a:ext cx="4041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1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00034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Vemos que Cristo si edifico una iglesia, su iglesia.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Cristo compro esta iglesia con su propia sangre.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Hechos.20:28.</a:t>
            </a:r>
          </a:p>
          <a:p>
            <a:r>
              <a:rPr lang="es-ES" b="1" dirty="0">
                <a:solidFill>
                  <a:schemeClr val="bg1"/>
                </a:solidFill>
              </a:rPr>
              <a:t>Tened cuidado de vosotros y de toda la grey, en medio de la cual el Espíritu Santo os ha hecho obispos para pastorear la iglesia de Dios, la cual El </a:t>
            </a:r>
            <a:r>
              <a:rPr lang="es-ES" b="1" u="sng" dirty="0">
                <a:solidFill>
                  <a:srgbClr val="FF0000"/>
                </a:solidFill>
              </a:rPr>
              <a:t>compró con su propia sangre.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La iglesia que Cristo compro con su propia sangre se rige por el Nuevo Testamento.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Ya que el Antiguo Testamento quedo abolido.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Hebreos.10:9-10.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34" y="0"/>
            <a:ext cx="4041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9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00034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Porque todas las veces que comáis este pan y bebáis esta copa, la muerte del Señor proclamáis hasta que El venga.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V.27.</a:t>
            </a:r>
          </a:p>
          <a:p>
            <a:r>
              <a:rPr lang="es-ES" b="1" dirty="0">
                <a:solidFill>
                  <a:schemeClr val="bg1"/>
                </a:solidFill>
              </a:rPr>
              <a:t>De manera que el que coma el pan o beba la copa del Señor indignamente, será culpable del cuerpo y de la sangre del Señor.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V.28.</a:t>
            </a:r>
          </a:p>
          <a:p>
            <a:r>
              <a:rPr lang="es-ES" b="1" dirty="0">
                <a:solidFill>
                  <a:schemeClr val="bg1"/>
                </a:solidFill>
              </a:rPr>
              <a:t>Por tanto, examínese cada uno a sí mismo, y entonces coma del pan y beba de la copa.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V.29.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el que come y bebe sin discernir correctamente el cuerpo del Señor, come y bebe juicio para sí.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34" y="0"/>
            <a:ext cx="4041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22761" cy="6858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La iglesia que Cristo edifico tiene que recordar ese sacrificio que Jesús hizo cada primer día de la semana.</a:t>
            </a:r>
          </a:p>
          <a:p>
            <a:r>
              <a:rPr lang="es-ES" b="1" u="sng" dirty="0" smtClean="0">
                <a:solidFill>
                  <a:srgbClr val="FF0000"/>
                </a:solidFill>
              </a:rPr>
              <a:t>LA OFRENDA: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ofrenda que Dios desea o manda bajo el Nuevo Testamento no es el diezmo del Antiguo Testamento.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Corintios.16:1-2.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Ahora </a:t>
            </a:r>
            <a:r>
              <a:rPr lang="es-ES" b="1" dirty="0">
                <a:solidFill>
                  <a:schemeClr val="bg1"/>
                </a:solidFill>
              </a:rPr>
              <a:t>bien, en cuanto a la ofrenda para los santos, haced vosotros también como instruí a las iglesias de </a:t>
            </a:r>
            <a:r>
              <a:rPr lang="es-ES" b="1" dirty="0" err="1">
                <a:solidFill>
                  <a:schemeClr val="bg1"/>
                </a:solidFill>
              </a:rPr>
              <a:t>Galacia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V.2.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0" y="0"/>
            <a:ext cx="4119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22761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Que el primer día de la semana, cada uno de vosotros aparte y guarde según haya prosperado, para que cuando yo vaya no se recojan entonces ofrendas.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Encontramos tres principios bíblicos:</a:t>
            </a:r>
          </a:p>
          <a:p>
            <a:r>
              <a:rPr lang="es-ES" b="1" u="sng" dirty="0" smtClean="0">
                <a:solidFill>
                  <a:srgbClr val="FF0000"/>
                </a:solidFill>
              </a:rPr>
              <a:t>1. ¿Para quién es la ofrenda?</a:t>
            </a:r>
          </a:p>
          <a:p>
            <a:r>
              <a:rPr lang="es-ES" b="1" u="sng" dirty="0" smtClean="0">
                <a:solidFill>
                  <a:srgbClr val="7030A0"/>
                </a:solidFill>
              </a:rPr>
              <a:t>Es para los santos-</a:t>
            </a:r>
            <a:r>
              <a:rPr lang="es-ES" b="1" dirty="0" smtClean="0">
                <a:solidFill>
                  <a:schemeClr val="bg1"/>
                </a:solidFill>
              </a:rPr>
              <a:t> O sea para la benevolencia de los miembros necesitados.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Dentro de esto esta la evangelización.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edificación de los miembros.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Filipenses.1:5.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0" y="-1"/>
            <a:ext cx="411921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9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22761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por vuestra participación en el evangelio desde el primer día hasta ahora,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Filipenses.4:15.</a:t>
            </a:r>
          </a:p>
          <a:p>
            <a:r>
              <a:rPr lang="es-ES" b="1" dirty="0">
                <a:solidFill>
                  <a:schemeClr val="bg1"/>
                </a:solidFill>
              </a:rPr>
              <a:t>Y vosotros mismos también sabéis, filipenses, que al comienzo de la predicación del evangelio, después que partí de Macedonia, ninguna iglesia compartió conmigo en cuestión de dar y recibir, sino vosotros solos;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 Timoteo.5:9.</a:t>
            </a:r>
          </a:p>
          <a:p>
            <a:r>
              <a:rPr lang="es-ES" b="1" dirty="0">
                <a:solidFill>
                  <a:schemeClr val="bg1"/>
                </a:solidFill>
              </a:rPr>
              <a:t>Que la viuda sea puesta en la lista sólo si no es menor de sesenta años, habiendo sido la esposa de un solo marido,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1" y="0"/>
            <a:ext cx="4119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22761" cy="6858000"/>
          </a:xfrm>
        </p:spPr>
        <p:txBody>
          <a:bodyPr>
            <a:normAutofit fontScale="925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Hechos.11:27-30.</a:t>
            </a:r>
          </a:p>
          <a:p>
            <a:r>
              <a:rPr lang="es-ES" b="1" dirty="0">
                <a:solidFill>
                  <a:schemeClr val="bg1"/>
                </a:solidFill>
              </a:rPr>
              <a:t>Por aquellos días unos profetas descendieron de Jerusalén a Antioquía.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V.28.</a:t>
            </a:r>
          </a:p>
          <a:p>
            <a:r>
              <a:rPr lang="es-ES" b="1" dirty="0">
                <a:solidFill>
                  <a:schemeClr val="bg1"/>
                </a:solidFill>
              </a:rPr>
              <a:t>Y levantándose uno de ellos, llamado </a:t>
            </a:r>
            <a:r>
              <a:rPr lang="es-ES" b="1" dirty="0" err="1">
                <a:solidFill>
                  <a:schemeClr val="bg1"/>
                </a:solidFill>
              </a:rPr>
              <a:t>Agabo</a:t>
            </a:r>
            <a:r>
              <a:rPr lang="es-ES" b="1" dirty="0">
                <a:solidFill>
                  <a:schemeClr val="bg1"/>
                </a:solidFill>
              </a:rPr>
              <a:t>, daba a entender por el Espíritu, que ciertamente habría una gran hambre en toda la tierra. Y esto ocurrió durante el reinado de Claudio.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V.29.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Los </a:t>
            </a:r>
            <a:r>
              <a:rPr lang="es-ES" b="1" dirty="0">
                <a:solidFill>
                  <a:schemeClr val="bg1"/>
                </a:solidFill>
              </a:rPr>
              <a:t>discípulos, conforme a lo que cada uno tenía, determinaron enviar una contribución para el socorro de los hermanos que habitaban en Judea.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0" y="0"/>
            <a:ext cx="4119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2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22761" cy="6858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V.30.</a:t>
            </a:r>
          </a:p>
          <a:p>
            <a:r>
              <a:rPr lang="es-ES" b="1" dirty="0">
                <a:solidFill>
                  <a:schemeClr val="bg1"/>
                </a:solidFill>
              </a:rPr>
              <a:t>Y así lo hicieron, mandándola a los ancianos por mano de Bernabé y de Saulo.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u="sng" dirty="0" smtClean="0">
                <a:solidFill>
                  <a:srgbClr val="FF0000"/>
                </a:solidFill>
              </a:rPr>
              <a:t>2. Nos dice el día: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día cuando recolectaban la ofrenda es </a:t>
            </a:r>
            <a:r>
              <a:rPr lang="es-ES" b="1" u="sng" dirty="0" smtClean="0">
                <a:solidFill>
                  <a:srgbClr val="7030A0"/>
                </a:solidFill>
              </a:rPr>
              <a:t>“Cada Primer Día De La Semana”.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 todos los días, sino solo el día domingo nada mas.</a:t>
            </a:r>
          </a:p>
          <a:p>
            <a:r>
              <a:rPr lang="es-ES" b="1" u="sng" dirty="0" smtClean="0">
                <a:solidFill>
                  <a:srgbClr val="FF0000"/>
                </a:solidFill>
              </a:rPr>
              <a:t>3. Nos dice como y cuanto dar: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es </a:t>
            </a:r>
            <a:r>
              <a:rPr lang="es-ES" b="1" u="sng" dirty="0" smtClean="0">
                <a:solidFill>
                  <a:srgbClr val="7030A0"/>
                </a:solidFill>
              </a:rPr>
              <a:t>“Según Hallamos Prosperado”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 se pide una cantidad especifica.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2" y="0"/>
            <a:ext cx="412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022761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Solo Usted y Dios </a:t>
            </a:r>
            <a:r>
              <a:rPr lang="es-ES" b="1" dirty="0" smtClean="0">
                <a:solidFill>
                  <a:schemeClr val="bg1"/>
                </a:solidFill>
              </a:rPr>
              <a:t>saben cuando prospero y cuanto va a dar.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II Corintios.9:7.</a:t>
            </a:r>
          </a:p>
          <a:p>
            <a:r>
              <a:rPr lang="es-ES" b="1" dirty="0">
                <a:solidFill>
                  <a:schemeClr val="bg1"/>
                </a:solidFill>
              </a:rPr>
              <a:t>Que cada uno dé  como propuso en su corazón, no de mala gana ni por obligación, porque Dios ama al dador alegre.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Nadie tiene que exigirle cierta cantidad.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 Usted prospero en la semana va dar de lo que haya prosperado.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Sino prospero en la semana no puede dar lo que no prospero.</a:t>
            </a:r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2" y="0"/>
            <a:ext cx="4119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25380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 smtClean="0">
                <a:solidFill>
                  <a:schemeClr val="bg1"/>
                </a:solidFill>
              </a:rPr>
              <a:t>USTED PUEDE SER MIEMBRO DE LA IGLESIA QUE CRISTO EDIFICO Y ADORAR A DIOS COMO EL LO MANDA EMPEZANDO POR HACER LO SIGUIENTE:</a:t>
            </a:r>
            <a:endParaRPr lang="es-ES" b="1" u="sng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7688"/>
            <a:ext cx="3225064" cy="11644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605" y="2458433"/>
            <a:ext cx="2993395" cy="12436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96743"/>
            <a:ext cx="3225064" cy="12436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0604" y="3996743"/>
            <a:ext cx="2993395" cy="13168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35053"/>
            <a:ext cx="3225064" cy="13229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2576" y="5545422"/>
            <a:ext cx="3121423" cy="1322947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>
            <a:off x="3477296" y="3080279"/>
            <a:ext cx="220228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3799268" y="3451538"/>
            <a:ext cx="2073498" cy="8757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4288665" y="4370272"/>
            <a:ext cx="1733911" cy="399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3670479" y="5240435"/>
            <a:ext cx="1867436" cy="9664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3953814" y="6555347"/>
            <a:ext cx="172576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11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409127"/>
            <a:ext cx="9144000" cy="1448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/>
              <a:t>DIOS NOS BENDIGA A TODOS.</a:t>
            </a:r>
            <a:endParaRPr lang="es-ES" sz="5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54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00034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entonces </a:t>
            </a:r>
            <a:r>
              <a:rPr lang="es-ES" b="1" dirty="0">
                <a:solidFill>
                  <a:schemeClr val="bg1"/>
                </a:solidFill>
              </a:rPr>
              <a:t>dijo: HE AQUI, YO HE VENIDO PARA HACER TU VOLUNTAD. El quita lo primero para establecer lo segundo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V.10.</a:t>
            </a:r>
          </a:p>
          <a:p>
            <a:r>
              <a:rPr lang="es-ES" b="1" dirty="0">
                <a:solidFill>
                  <a:schemeClr val="bg1"/>
                </a:solidFill>
              </a:rPr>
              <a:t>Por esta voluntad hemos sido santificados mediante la ofrenda del cuerpo de Jesucristo ofrecida de una vez para siempre.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Colosenses.2:14.</a:t>
            </a:r>
          </a:p>
          <a:p>
            <a:r>
              <a:rPr lang="es-ES" b="1" dirty="0">
                <a:solidFill>
                  <a:schemeClr val="bg1"/>
                </a:solidFill>
              </a:rPr>
              <a:t>habiendo cancelado el documento de deuda que consistía en decretos contra nosotros y que nos era adverso, y lo ha quitado de en medio, clavándolo en la cruz.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Ya que si nos regimos por el Antiguo Testamento caemos bajo maldición. 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34" y="0"/>
            <a:ext cx="4043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" y="0"/>
            <a:ext cx="5331855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Y tendríamos que guardar toda la ley.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Galatas.3:10.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todos los que son de las obras de la ley están bajo maldición, pues escrito está: </a:t>
            </a:r>
            <a:r>
              <a:rPr lang="es-ES" b="1" u="sng" dirty="0">
                <a:solidFill>
                  <a:srgbClr val="FF0000"/>
                </a:solidFill>
              </a:rPr>
              <a:t>MALDITO TODO EL QUE NO PERMANECE EN TODAS LAS COSAS ESCRITAS EN EL LIBRO DE LA LEY, PARA HACERLAS. </a:t>
            </a:r>
            <a:endParaRPr lang="es-ES" b="1" u="sng" dirty="0" smtClean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Galatas.5:3-4.</a:t>
            </a:r>
          </a:p>
          <a:p>
            <a:r>
              <a:rPr lang="es-ES" b="1" dirty="0">
                <a:solidFill>
                  <a:schemeClr val="bg1"/>
                </a:solidFill>
              </a:rPr>
              <a:t>Y otra vez testifico a todo hombre que se circuncida, que está obligado a cumplir toda la ley.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V.4.</a:t>
            </a:r>
          </a:p>
          <a:p>
            <a:r>
              <a:rPr lang="es-ES" b="1" dirty="0">
                <a:solidFill>
                  <a:schemeClr val="bg1"/>
                </a:solidFill>
              </a:rPr>
              <a:t>De Cristo os habéis separado, vosotros que procuráis ser justificados por la ley; de la gracia habéis caído.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04" y="0"/>
            <a:ext cx="3910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00034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La iglesia que Cristo edifico con su propia sangre.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Se identifica con su dueño.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Romanos.16:16.</a:t>
            </a:r>
          </a:p>
          <a:p>
            <a:r>
              <a:rPr lang="es-ES" b="1" dirty="0">
                <a:solidFill>
                  <a:schemeClr val="bg1"/>
                </a:solidFill>
              </a:rPr>
              <a:t>Saludaos los unos a los otros con un beso santo. Todas las iglesias de Cristo os saludan.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Galatas.1:22.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</a:t>
            </a:r>
            <a:r>
              <a:rPr lang="es-ES" b="1" dirty="0">
                <a:solidFill>
                  <a:schemeClr val="bg1"/>
                </a:solidFill>
              </a:rPr>
              <a:t>todavía no era conocido en persona en las iglesias de Judea que eran en Cristo</a:t>
            </a:r>
            <a:r>
              <a:rPr lang="es-ES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Tiene una organización bíblica.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Efesios.1:22-23.</a:t>
            </a:r>
          </a:p>
          <a:p>
            <a:r>
              <a:rPr lang="es-ES" b="1" dirty="0">
                <a:solidFill>
                  <a:schemeClr val="bg1"/>
                </a:solidFill>
              </a:rPr>
              <a:t>Y todo sometió bajo sus pies, y a El lo dio por cabeza sobre todas las cosas a la iglesia,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34" y="0"/>
            <a:ext cx="4043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7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00034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V.23.</a:t>
            </a:r>
          </a:p>
          <a:p>
            <a:r>
              <a:rPr lang="es-ES" b="1" dirty="0">
                <a:solidFill>
                  <a:schemeClr val="bg1"/>
                </a:solidFill>
              </a:rPr>
              <a:t>la cual es su cuerpo, la plenitud de aquel que lo llena todo en todo.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Filipenses.1:1.</a:t>
            </a:r>
          </a:p>
          <a:p>
            <a:r>
              <a:rPr lang="es-ES" b="1" dirty="0">
                <a:solidFill>
                  <a:schemeClr val="bg1"/>
                </a:solidFill>
              </a:rPr>
              <a:t>Pablo y Timoteo, siervos de Cristo Jesús: A todos los santos en Cristo Jesús que están en </a:t>
            </a:r>
            <a:r>
              <a:rPr lang="es-ES" b="1" dirty="0" err="1">
                <a:solidFill>
                  <a:schemeClr val="bg1"/>
                </a:solidFill>
              </a:rPr>
              <a:t>Filipos</a:t>
            </a:r>
            <a:r>
              <a:rPr lang="es-ES" b="1" dirty="0">
                <a:solidFill>
                  <a:schemeClr val="bg1"/>
                </a:solidFill>
              </a:rPr>
              <a:t>, incluyendo a los obispos y diáconos: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Adora a Dios en Espíritu </a:t>
            </a:r>
            <a:r>
              <a:rPr lang="es-ES" b="1" dirty="0">
                <a:solidFill>
                  <a:schemeClr val="bg1"/>
                </a:solidFill>
              </a:rPr>
              <a:t>y</a:t>
            </a:r>
            <a:r>
              <a:rPr lang="es-ES" b="1" dirty="0" smtClean="0">
                <a:solidFill>
                  <a:schemeClr val="bg1"/>
                </a:solidFill>
              </a:rPr>
              <a:t> Verdad.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Juan.4:23-24.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la hora viene, y ahora es, cuando los verdaderos adoradores adorarán al Padre en espíritu y en verdad; porque ciertamente a los tales el Padre busca que le adoren.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34" y="0"/>
            <a:ext cx="4043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00034" cy="6858000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V.24.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Dios </a:t>
            </a:r>
            <a:r>
              <a:rPr lang="es-ES" b="1" dirty="0">
                <a:solidFill>
                  <a:schemeClr val="bg1"/>
                </a:solidFill>
              </a:rPr>
              <a:t>es espíritu, y los que le adoran deben adorarle en espíritu y en verdad.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Adora decentemente y en orden.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Corintios.14:40.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</a:t>
            </a:r>
            <a:r>
              <a:rPr lang="es-ES" b="1" dirty="0">
                <a:solidFill>
                  <a:schemeClr val="bg1"/>
                </a:solidFill>
              </a:rPr>
              <a:t>que todo se haga decentemente y con orden.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Cristo atraves del Nuevo Testamento, establece la manera en que su iglesia debe adorarle.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Los primeros cristianos adoraban de esta manera y nosotros debemos adorar así si queremos agradar a Dios.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34" y="0"/>
            <a:ext cx="4043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4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00034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u="sng" dirty="0" smtClean="0">
                <a:solidFill>
                  <a:srgbClr val="FF0000"/>
                </a:solidFill>
              </a:rPr>
              <a:t>LA EDIFICACION: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iglesia de Cristo se edificaba a través de su palabra.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Pedro.4:11.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que habla, que hable conforme a las palabras de Dios; el que sirve, que lo haga por la fortaleza que Dios da, para que en todo Dios sea glorificado mediante Jesucristo, a quien pertenecen la gloria y el dominio por los siglos de los siglos. Amén.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P</a:t>
            </a:r>
            <a:r>
              <a:rPr lang="es-ES" b="1" dirty="0" smtClean="0">
                <a:solidFill>
                  <a:schemeClr val="bg1"/>
                </a:solidFill>
              </a:rPr>
              <a:t>or medio de la actividad de cada miembro.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Efesios.4:11-16.</a:t>
            </a:r>
          </a:p>
          <a:p>
            <a:r>
              <a:rPr lang="es-ES" b="1" dirty="0">
                <a:solidFill>
                  <a:schemeClr val="bg1"/>
                </a:solidFill>
              </a:rPr>
              <a:t>Y El dio a algunos el ser apóstoles, a otros profetas, a otros evangelistas, a otros pastores y maestros,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V.12.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1" y="0"/>
            <a:ext cx="4119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00034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 fin de capacitar a los santos para la obra del ministerio, para la edificación del cuerpo de Cristo;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V.13.</a:t>
            </a:r>
          </a:p>
          <a:p>
            <a:r>
              <a:rPr lang="es-ES" b="1" dirty="0">
                <a:solidFill>
                  <a:schemeClr val="bg1"/>
                </a:solidFill>
              </a:rPr>
              <a:t>hasta que todos lleguemos a la unidad de la fe y del conocimiento pleno del Hijo de Dios, a la condición de un hombre maduro, a la medida de la estatura de la plenitud de Cristo;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V.14.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para </a:t>
            </a:r>
            <a:r>
              <a:rPr lang="es-ES" b="1" dirty="0">
                <a:solidFill>
                  <a:schemeClr val="bg1"/>
                </a:solidFill>
              </a:rPr>
              <a:t>que ya no seamos niños, sacudidos por las olas y llevados de aquí para allá por todo viento de doctrina, por la astucia de los hombres, por las artimañas engañosas del error;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28" y="0"/>
            <a:ext cx="3994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2218</Words>
  <Application>Microsoft Office PowerPoint</Application>
  <PresentationFormat>Presentación en pantalla (4:3)</PresentationFormat>
  <Paragraphs>171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LA IGLESIA QUE CRISTO EDIFICO.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USTED PUEDE SER MIEMBRO DE LA IGLESIA QUE CRISTO EDIFICO Y ADORAR A DIOS COMO EL LO MANDA EMPEZANDO POR HACER LO SIGUIENTE: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IGLESIA QUE CRISTO EDIFICO.</dc:title>
  <dc:creator>MARIO</dc:creator>
  <cp:lastModifiedBy>MARIO</cp:lastModifiedBy>
  <cp:revision>21</cp:revision>
  <dcterms:created xsi:type="dcterms:W3CDTF">2019-01-12T23:17:59Z</dcterms:created>
  <dcterms:modified xsi:type="dcterms:W3CDTF">2019-02-01T02:42:59Z</dcterms:modified>
</cp:coreProperties>
</file>