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gif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78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5619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LA </a:t>
            </a:r>
            <a:r>
              <a:rPr lang="es-ES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IGLESIA GOZABA DE PAZ.</a:t>
            </a:r>
            <a:br>
              <a:rPr lang="es-ES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</a:br>
            <a:r>
              <a:rPr lang="es-ES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HECHOS.9:31</a:t>
            </a:r>
            <a:r>
              <a:rPr lang="es-ES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.</a:t>
            </a:r>
            <a:r>
              <a:rPr lang="es-ES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/>
            </a:r>
            <a:br>
              <a:rPr lang="es-ES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endParaRPr lang="es-ES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325564"/>
            <a:ext cx="9144000" cy="5532436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>
                <a:solidFill>
                  <a:schemeClr val="bg1"/>
                </a:solidFill>
              </a:rPr>
              <a:t>texto nos hace ver que las iglesias de aquel entonces gozaban de paz.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Pero se a puesto a pensar por que gozaban de paz? ¿Que fue lo que ellos hicieron para que hubiera paz entre ellos?.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¿Por </a:t>
            </a:r>
            <a:r>
              <a:rPr lang="es-ES" b="1" dirty="0">
                <a:solidFill>
                  <a:schemeClr val="bg1"/>
                </a:solidFill>
              </a:rPr>
              <a:t>qué no existe esta paz entre nosotros?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Que es lo que no nos ayuda para tener esa paz?.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a veces </a:t>
            </a:r>
            <a:r>
              <a:rPr lang="es-ES" b="1" dirty="0">
                <a:solidFill>
                  <a:schemeClr val="bg1"/>
                </a:solidFill>
              </a:rPr>
              <a:t>pensamos que nunca vamos a tener esa paz que ellos tuvieron.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Veremos </a:t>
            </a:r>
            <a:r>
              <a:rPr lang="es-ES" b="1" dirty="0">
                <a:solidFill>
                  <a:schemeClr val="bg1"/>
                </a:solidFill>
              </a:rPr>
              <a:t>en este estudio que fue lo que ellos hicieron para tener esta paz.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así </a:t>
            </a:r>
            <a:r>
              <a:rPr lang="es-ES" b="1" dirty="0">
                <a:solidFill>
                  <a:schemeClr val="bg1"/>
                </a:solidFill>
              </a:rPr>
              <a:t>imitarles para poder tener esa paz que mucho hace falta en las iglesias de hoy en </a:t>
            </a:r>
            <a:r>
              <a:rPr lang="es-ES" b="1" dirty="0" smtClean="0">
                <a:solidFill>
                  <a:schemeClr val="bg1"/>
                </a:solidFill>
              </a:rPr>
              <a:t>día.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Hay </a:t>
            </a:r>
            <a:r>
              <a:rPr lang="es-ES" b="1" dirty="0">
                <a:solidFill>
                  <a:schemeClr val="bg1"/>
                </a:solidFill>
              </a:rPr>
              <a:t>tantos problemas que parece que nunca habrá paz.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Las </a:t>
            </a:r>
            <a:r>
              <a:rPr lang="es-ES" b="1" dirty="0">
                <a:solidFill>
                  <a:schemeClr val="bg1"/>
                </a:solidFill>
              </a:rPr>
              <a:t>visitas no llegan por que no miran la paz que debería de haber y que ellos mismos </a:t>
            </a:r>
            <a:r>
              <a:rPr lang="es-ES" b="1" dirty="0" smtClean="0">
                <a:solidFill>
                  <a:schemeClr val="bg1"/>
                </a:solidFill>
              </a:rPr>
              <a:t>están </a:t>
            </a:r>
            <a:r>
              <a:rPr lang="es-ES" b="1" dirty="0">
                <a:solidFill>
                  <a:schemeClr val="bg1"/>
                </a:solidFill>
              </a:rPr>
              <a:t>buscando.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Debemos de agradar a Dios con temor.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lo cual, puesto que recibimos un reino que es inconmovible, demostremos gratitud, mediante la cual ofrezcamos a Dios un servicio aceptable con temor y reverencia;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no hay temor de Dios no vamos a agradarle por que no vamos a hacer las cosas que él nos demanda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de conducirnos en el temor de Dios todos los días de nuestra peregrinación.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 </a:t>
            </a:r>
            <a:r>
              <a:rPr lang="es-ES" b="1" dirty="0" smtClean="0">
                <a:solidFill>
                  <a:schemeClr val="bg1"/>
                </a:solidFill>
              </a:rPr>
              <a:t>Pedro.1:17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si invocáis como Padre a aquel que imparcialmente juzga según la obra de cada uno, conducíos en temor durante el tiempo de vuestra peregrinación;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Ósea </a:t>
            </a:r>
            <a:r>
              <a:rPr lang="es-ES" b="1" dirty="0">
                <a:solidFill>
                  <a:schemeClr val="bg1"/>
                </a:solidFill>
              </a:rPr>
              <a:t>todo el tiempo de nuestra vida aquí en la tierra.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 </a:t>
            </a:r>
            <a:r>
              <a:rPr lang="es-ES" b="1" dirty="0">
                <a:solidFill>
                  <a:schemeClr val="bg1"/>
                </a:solidFill>
              </a:rPr>
              <a:t>es otra de las cosas que ayudo a las iglesias a tener paz el temor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Ya </a:t>
            </a:r>
            <a:r>
              <a:rPr lang="es-ES" b="1" dirty="0">
                <a:solidFill>
                  <a:schemeClr val="bg1"/>
                </a:solidFill>
              </a:rPr>
              <a:t>que al temer a Dios no practicaban el pecado y aborrecían lo malo, andaban haciendo las cosa que agradan a Dios.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solidFill>
            <a:srgbClr val="548235"/>
          </a:solidFill>
        </p:spPr>
        <p:txBody>
          <a:bodyPr/>
          <a:lstStyle/>
          <a:p>
            <a:pPr algn="ctr"/>
            <a:r>
              <a:rPr lang="es-E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10614"/>
            <a:ext cx="9144000" cy="5647385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él escritor de los hechos nos ha enseñado como las iglesias tenían paz.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Es </a:t>
            </a:r>
            <a:r>
              <a:rPr lang="es-ES" b="1" dirty="0">
                <a:solidFill>
                  <a:schemeClr val="bg1"/>
                </a:solidFill>
              </a:rPr>
              <a:t>que eran edificadas.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Andaban </a:t>
            </a:r>
            <a:r>
              <a:rPr lang="es-ES" b="1" dirty="0">
                <a:solidFill>
                  <a:schemeClr val="bg1"/>
                </a:solidFill>
              </a:rPr>
              <a:t>en el temor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nosotros tenemos estas dos cualidades sin duda que vamos a tener esta misma paz que tuvieron ellos.</a:t>
            </a:r>
          </a:p>
          <a:p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paz en muy importante pero de nosotros depende esta paz, por que debemos de ser pacificadores.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Mateo.5:9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Bienaventurados los que procuran la paz, pues ellos serán llamados hijos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Somos </a:t>
            </a:r>
            <a:r>
              <a:rPr lang="es-ES" b="1" dirty="0">
                <a:solidFill>
                  <a:schemeClr val="bg1"/>
                </a:solidFill>
              </a:rPr>
              <a:t>bienaventurados cuando procuramos la paz entre nosotros mismo.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329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396248"/>
            <a:ext cx="9144000" cy="146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DIOS NOS BENDIGA A TODOS.</a:t>
            </a:r>
            <a:endParaRPr lang="es-ES" sz="54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LA IGLESIA GOZABA DE PAZ:  </a:t>
            </a:r>
            <a:r>
              <a:rPr lang="es-ES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POR </a:t>
            </a:r>
            <a:r>
              <a:rPr lang="es-E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QUE ERA EDIFICADA. HECHOS.9:31.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83958"/>
            <a:ext cx="5138670" cy="517404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Entretanto la iglesia gozaba de paz por toda Judea, Galilea y Samaria, y era edificada; y andando en el temor del Señor y en la fortaleza del Espíritu Santo, seguía creciendo.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Unas </a:t>
            </a:r>
            <a:r>
              <a:rPr lang="es-ES" b="1" dirty="0">
                <a:solidFill>
                  <a:schemeClr val="bg1"/>
                </a:solidFill>
              </a:rPr>
              <a:t>de las razones que él escritor de los Hechos nos hace ver por que ellos tenían paz, es que estaban muy edificadas, tenían mucho conocimiento de la palabra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>
                <a:solidFill>
                  <a:schemeClr val="bg1"/>
                </a:solidFill>
              </a:rPr>
              <a:t>es uno de los problemas por que las iglesias de hoy no tienen paz es por que no se edifican y por eso no crecen.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tener paz debemos de crecer en el conocimiento de la palabra de Dios.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48" y="1683958"/>
            <a:ext cx="3785852" cy="51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II </a:t>
            </a:r>
            <a:r>
              <a:rPr lang="es-ES" b="1" dirty="0" smtClean="0">
                <a:solidFill>
                  <a:schemeClr val="bg1"/>
                </a:solidFill>
              </a:rPr>
              <a:t>Pedro.3:18.</a:t>
            </a:r>
          </a:p>
          <a:p>
            <a:r>
              <a:rPr lang="es-ES" b="1" dirty="0">
                <a:solidFill>
                  <a:schemeClr val="bg1"/>
                </a:solidFill>
              </a:rPr>
              <a:t>antes bien, creced en la gracia y el conocimiento de nuestro Señor y Salvador Jesucristo. A El sea la gloria ahora y hasta el día de la eternidad. Amén.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nos edificamos crecemos espiritual mente en el conocimiento de Dios y esto nos ayuda para andar como es digno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Colosenses.1:9-10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esta razón, también nosotros, desde el día que lo supimos, no hemos cesado de orar por vosotros y de rogar que seáis llenos del conocimiento de su voluntad en toda sabiduría y comprensión espiritual,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9704"/>
            <a:ext cx="4041938" cy="3505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3514904"/>
            <a:ext cx="404193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V.10.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que andéis como es digno del Señor, agradándole en todo, dando fruto en toda buena obra y creciendo en el conocimiento de Dios;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Al andar como es digno de Dios no vamos a andar en el pecado y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habrá paz, cuando andamos en el pecado no hay paz. Ya que el pecado divide y causa problemas.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Cada </a:t>
            </a:r>
            <a:r>
              <a:rPr lang="es-ES" b="1" dirty="0">
                <a:solidFill>
                  <a:schemeClr val="bg1"/>
                </a:solidFill>
              </a:rPr>
              <a:t>miembro debe crecer en conocimiento para que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funcione.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para el crecimiento del cuerpo y edificación en amor.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Efesios.4:16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4580" y="9704"/>
            <a:ext cx="388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9704"/>
            <a:ext cx="5473521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 quien todo el cuerpo (estando bien ajustado y unido por la cohesión que las coyunturas proveen), conforme al funcionamiento adecuado de cada miembro, produce el crecimiento del cuerpo para su propia edificación en amor.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conocimiento nos ayuda para exhortarnos unos a otros.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Romanos.15:14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En cuanto a vosotros, hermanos míos, yo mismo estoy también convencido de que vosotros estáis llenos de bondad, llenos de todo conocimiento y capaces también de amonestaros los unos a los otros.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00" y="9704"/>
            <a:ext cx="383507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¿Cuantos problemas se evitarían si tuviéramos el conocimiento para arreglar nuestros problemas?.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muchas veces como no tenemos conocimiento actuamos de una manera carnal y con error y eso trae dificultades y </a:t>
            </a:r>
            <a:r>
              <a:rPr lang="es-ES" b="1" dirty="0" smtClean="0">
                <a:solidFill>
                  <a:schemeClr val="bg1"/>
                </a:solidFill>
              </a:rPr>
              <a:t>problemas.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donde </a:t>
            </a:r>
            <a:r>
              <a:rPr lang="es-ES" b="1" dirty="0">
                <a:solidFill>
                  <a:schemeClr val="bg1"/>
                </a:solidFill>
              </a:rPr>
              <a:t>hay dificultades y problema no habrá paz.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Resolvamos </a:t>
            </a:r>
            <a:r>
              <a:rPr lang="es-ES" b="1" dirty="0">
                <a:solidFill>
                  <a:schemeClr val="bg1"/>
                </a:solidFill>
              </a:rPr>
              <a:t>nuestras diferencias como deben ser para que </a:t>
            </a:r>
            <a:r>
              <a:rPr lang="es-ES" b="1" dirty="0" smtClean="0">
                <a:solidFill>
                  <a:schemeClr val="bg1"/>
                </a:solidFill>
              </a:rPr>
              <a:t>haiga </a:t>
            </a:r>
            <a:r>
              <a:rPr lang="es-ES" b="1" dirty="0">
                <a:solidFill>
                  <a:schemeClr val="bg1"/>
                </a:solidFill>
              </a:rPr>
              <a:t>paz en la iglesia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 lo contrario no podremos tener paz.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26" y="0"/>
            <a:ext cx="375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0971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anose="04020705040A02060702" pitchFamily="82" charset="0"/>
              </a:rPr>
              <a:t>LA IGLESIA GOZABA DE PAZ: POR QUE ANDABA EN EL TEMOR DE DIOS. HECHOS.9:31.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9714"/>
            <a:ext cx="5048518" cy="514828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Entretanto </a:t>
            </a:r>
            <a:r>
              <a:rPr lang="es-ES" b="1" dirty="0">
                <a:solidFill>
                  <a:schemeClr val="bg1"/>
                </a:solidFill>
              </a:rPr>
              <a:t>la iglesia gozaba de paz por toda Judea, Galilea y Samaria, y era edificada; y andando en el temor del Señor y en la fortaleza del Espíritu Santo, seguía creciendo.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Otros </a:t>
            </a:r>
            <a:r>
              <a:rPr lang="es-ES" b="1" dirty="0">
                <a:solidFill>
                  <a:schemeClr val="bg1"/>
                </a:solidFill>
              </a:rPr>
              <a:t>de los factores que él escritor de los hechos nos provee es que las iglesias andaban en el temor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>
                <a:solidFill>
                  <a:schemeClr val="bg1"/>
                </a:solidFill>
              </a:rPr>
              <a:t>es un temor reverenciar de reverencia a Dios.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1762125"/>
            <a:ext cx="4093454" cy="5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por el temor a Dios andaban en buenos pasos, ya que el temor a Dios nos hace aborrecer el mal.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Proverbios.8:13.</a:t>
            </a:r>
          </a:p>
          <a:p>
            <a:r>
              <a:rPr lang="es-ES" b="1" dirty="0">
                <a:solidFill>
                  <a:schemeClr val="bg1"/>
                </a:solidFill>
              </a:rPr>
              <a:t>El temor del SEÑOR es aborrecer el mal. El orgullo, la arrogancia, el mal camino y la boca perversa, yo aborrezco.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con el temor a Dios nos apartamos del mal.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Proverbios.16:6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Con misericordia y verdad se expía la culpa, y con el temor del SEÑOR el hombre se aparta del mal.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Cuando las personas no tienen temor a Dios hacen lo malo.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19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Genesis.20:11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Abraham respondió: Porque me dije: Sin duda no hay temor de Dios en este lugar, y me matarán por causa de mi mujer.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las personas no tienen ningún temor a Dios ellos hacen todo tipo de pecado y maldad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Nosotros </a:t>
            </a:r>
            <a:r>
              <a:rPr lang="es-ES" b="1" dirty="0">
                <a:solidFill>
                  <a:schemeClr val="bg1"/>
                </a:solidFill>
              </a:rPr>
              <a:t>debemos servir a Dios con Temor.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Salmos.2:11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Adorad al SEÑOR con reverencia, y alegraos con temblor.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de someternos unos a otros en el temor de Dios.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1152</Words>
  <Application>Microsoft Office PowerPoint</Application>
  <PresentationFormat>Presentación en pantalla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Tema de Office</vt:lpstr>
      <vt:lpstr> LA IGLESIA GOZABA DE PAZ. HECHOS.9:31. </vt:lpstr>
      <vt:lpstr>LA IGLESIA GOZABA DE PAZ:  POR QUE ERA EDIFICADA. HECHOS.9:31.</vt:lpstr>
      <vt:lpstr>Presentación de PowerPoint</vt:lpstr>
      <vt:lpstr>Presentación de PowerPoint</vt:lpstr>
      <vt:lpstr>Presentación de PowerPoint</vt:lpstr>
      <vt:lpstr>Presentación de PowerPoint</vt:lpstr>
      <vt:lpstr>LA IGLESIA GOZABA DE PAZ: POR QUE ANDABA EN EL TEMOR DE DIOS. HECHOS.9:31.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12</cp:revision>
  <dcterms:created xsi:type="dcterms:W3CDTF">2019-03-25T15:51:34Z</dcterms:created>
  <dcterms:modified xsi:type="dcterms:W3CDTF">2019-03-28T19:12:56Z</dcterms:modified>
</cp:coreProperties>
</file>