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97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6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32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39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9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64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5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7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89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7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45FC-AD35-4931-9E64-D652D62FEB0B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5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63561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PREPARARNOS PARA LA ADORACION A DIOS. </a:t>
            </a:r>
            <a:b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</a:br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MATEO.25:10-13.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735472"/>
            <a:ext cx="9144000" cy="512252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INTRODUCCION: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Aquí vemos la parábola de las diez vírgenes.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Cinco eran prudentes.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Cinco insensatas.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</a:t>
            </a:r>
            <a:r>
              <a:rPr lang="es-ES" b="1" dirty="0">
                <a:solidFill>
                  <a:schemeClr val="bg1"/>
                </a:solidFill>
              </a:rPr>
              <a:t>n</a:t>
            </a:r>
            <a:r>
              <a:rPr lang="es-ES" b="1" dirty="0" smtClean="0">
                <a:solidFill>
                  <a:schemeClr val="bg1"/>
                </a:solidFill>
              </a:rPr>
              <a:t>o vamos a hablar de la parábola en si, sino de una palabra que nos debe de ayudar para la adoración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Dice el V.10.</a:t>
            </a:r>
          </a:p>
          <a:p>
            <a:r>
              <a:rPr lang="es-ES" b="1" dirty="0">
                <a:solidFill>
                  <a:schemeClr val="bg1"/>
                </a:solidFill>
              </a:rPr>
              <a:t>Y mientras ellas iban a comprar, vino el novio, y las que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estaban preparadas</a:t>
            </a:r>
            <a:r>
              <a:rPr lang="es-ES" b="1" dirty="0">
                <a:solidFill>
                  <a:schemeClr val="bg1"/>
                </a:solidFill>
              </a:rPr>
              <a:t> entraron con él al banquete de bodas, y se cerró la puerta. </a:t>
            </a:r>
          </a:p>
        </p:txBody>
      </p:sp>
    </p:spTree>
    <p:extLst>
      <p:ext uri="{BB962C8B-B14F-4D97-AF65-F5344CB8AC3E}">
        <p14:creationId xmlns:p14="http://schemas.microsoft.com/office/powerpoint/2010/main" val="3920155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Todo esto es para la edificación del cuerpo de Cristo la iglesia.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debemos hacerlo con reverencia respeto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los Corintios habían convertido la adoración a Dios en un desorden total.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 eso el apóstol Pablo les advierte que: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Si hablan en lengua que lo hagan uno por uno.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Corintios.14:27.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</a:t>
            </a:r>
            <a:r>
              <a:rPr lang="es-ES" b="1" dirty="0">
                <a:solidFill>
                  <a:schemeClr val="bg1"/>
                </a:solidFill>
              </a:rPr>
              <a:t>alguno habla en lenguas, que hablen dos, o a lo más tres,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y por turno,</a:t>
            </a:r>
            <a:r>
              <a:rPr lang="es-ES" b="1" dirty="0">
                <a:solidFill>
                  <a:schemeClr val="bg1"/>
                </a:solidFill>
              </a:rPr>
              <a:t> y que uno interprete;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8" y="9704"/>
            <a:ext cx="3990423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6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2. Si no hay interprete que se calle.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Corintios.14:28.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si no hay intérprete, que guarde silencio en la iglesia y que hable para sí y para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3. Si uno de los profeta estaba hablando y en ese momento a otro le </a:t>
            </a:r>
            <a:r>
              <a:rPr lang="es-ES" b="1" smtClean="0">
                <a:solidFill>
                  <a:schemeClr val="bg1"/>
                </a:solidFill>
              </a:rPr>
              <a:t>era </a:t>
            </a:r>
            <a:r>
              <a:rPr lang="es-ES" b="1" smtClean="0">
                <a:solidFill>
                  <a:schemeClr val="bg1"/>
                </a:solidFill>
              </a:rPr>
              <a:t>revelado algo, </a:t>
            </a:r>
            <a:r>
              <a:rPr lang="es-ES" b="1" dirty="0" smtClean="0">
                <a:solidFill>
                  <a:schemeClr val="bg1"/>
                </a:solidFill>
              </a:rPr>
              <a:t>tenia que callarse el primero.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Corintios.14:30.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si a otro que está sentado le es revelado algo,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el primero calle. </a:t>
            </a:r>
            <a:endParaRPr lang="es-ES" b="1" u="sng" dirty="0" smtClean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Todos podían profetizar pero uno por uno.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47" y="9704"/>
            <a:ext cx="4010025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2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No todos a la misma ves porque eso era desorden.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Corintios.14:31.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todos podéis profetizar uno por uno, para que todos aprendan y todos sean exhortados.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Aquí vemos que Dios desea orden siempre.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para que haiga orden en el servicio depende de nosotros y  si nos hemos preparado para la adoración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Lamentablemente caemos en desorden e irrespeto a Dios.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2" y="9704"/>
            <a:ext cx="3799268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7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1. Cuando nos estamos levantando a cada momento a tomar agua.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Ya deberíamos de prepararnos a tomar agua antes del servicio para no estar levantándonos a cada momento.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 Cuando vamos a los baños.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Nos estamos levantando a cada momento para ir al baño.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Ya deberíamos de venir preparados antes de entrar al servicio para no estar levantándonos y perdiendo los cantos o la oración o la palabra de Dios.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9420" cy="31584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3062622"/>
            <a:ext cx="3887392" cy="37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56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3. Cuando estamos platicando con los demás.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Lamentablemente estamos hablando preguntándole al hermano o al amigo del trabajo la familia en el momento que se esta cantando los himnos, o la clase o la cena del Señor.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Esto es desorden, irrespeto a Dios hermano.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Vengamos mejor antes de la hora y platiquemos antes con los hermanos o después que termine la adoración.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no en la adoración.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632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4. El estar jugando con los niños para que no lloren.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 hagamos eso hermano es desorden, distracción.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el niño esta llorando saquémoslo a fuera y castiguémosle.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Proverbios.22:15.</a:t>
            </a:r>
          </a:p>
          <a:p>
            <a:r>
              <a:rPr lang="es-ES" b="1" dirty="0">
                <a:solidFill>
                  <a:schemeClr val="bg1"/>
                </a:solidFill>
              </a:rPr>
              <a:t>La necedad está ligada al corazón del niño;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la vara de la disciplina la alejará de él</a:t>
            </a:r>
            <a:r>
              <a:rPr lang="es-ES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.</a:t>
            </a:r>
            <a:endParaRPr lang="es-ES" b="1" u="sng" dirty="0" smtClean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Prepare a su hijo para la adoración a Dios de antemano.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Timoteo.3:15.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3026534"/>
            <a:ext cx="3887391" cy="38314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79" y="9703"/>
            <a:ext cx="3887391" cy="30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47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que desde la niñez has sabido las Sagradas Escrituras, las cuales te pueden dar la sabiduría que lleva a la salvación mediante la fe en Cristo Jesús.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Enséñele a su hijo que la adoración </a:t>
            </a:r>
            <a:r>
              <a:rPr lang="es-ES" b="1" dirty="0">
                <a:solidFill>
                  <a:schemeClr val="bg1"/>
                </a:solidFill>
              </a:rPr>
              <a:t>a</a:t>
            </a:r>
            <a:r>
              <a:rPr lang="es-ES" b="1" dirty="0" smtClean="0">
                <a:solidFill>
                  <a:schemeClr val="bg1"/>
                </a:solidFill>
              </a:rPr>
              <a:t> Dios no es para venir a jugar o comer y que no es un parque de recreo.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5. El estar con los celulares.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Lamentablemente los celulares han venido a ser un desorden en las reuniones de la iglesia.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Estamos contestando llamadas.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Enviando mensajes.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Hasta jugando con los celulares en la adoración a Dios.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3515932"/>
            <a:ext cx="3887392" cy="33420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9420" cy="35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977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No sigamos ofendiendo a Dios ni irrespetando su adoración hermano.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Habacuc.2:20.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el SEÑOR está en su santo templo: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calle delante de El toda la tierra.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Debemos de respetar la adoración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 entramos a cualquier lugar hermanos.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Entramos al mismo cielo, al monte santo.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Hebreos.10:19.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88" y="9704"/>
            <a:ext cx="3776983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4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Entonces</a:t>
            </a:r>
            <a:r>
              <a:rPr lang="es-ES" b="1" dirty="0">
                <a:solidFill>
                  <a:schemeClr val="bg1"/>
                </a:solidFill>
              </a:rPr>
              <a:t>, hermanos, puesto que tenemos confianza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para entrar al Lugar Santísimo</a:t>
            </a:r>
            <a:r>
              <a:rPr lang="es-ES" b="1" dirty="0">
                <a:solidFill>
                  <a:schemeClr val="bg1"/>
                </a:solidFill>
              </a:rPr>
              <a:t> por la sangre de Jesús,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Tenemos este gran privilegio este honor de entrar al lugar Santísimo al adorar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Cosa que solo El sumo sacerdote hacia una ves al año.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Hebreos.9:7.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en el segundo, sólo entra el sumo sacerdote una vez al año, no sin llevar sangre, la cual ofrece por sí mismo y por los pecados del pueblo cometidos en ignorancia.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9420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0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No menospreciemos ni deshonremos este privilegios que tenemos de entrar al lugar Santísimo.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pueblo de Israel debía de estar preparado para el tercer día.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Exodo.19:15.</a:t>
            </a:r>
          </a:p>
          <a:p>
            <a:r>
              <a:rPr lang="es-ES" b="1" dirty="0">
                <a:solidFill>
                  <a:schemeClr val="bg1"/>
                </a:solidFill>
              </a:rPr>
              <a:t>Y dijo al pueblo: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Estad preparados para el tercer día;</a:t>
            </a:r>
            <a:r>
              <a:rPr lang="es-ES" b="1" dirty="0">
                <a:solidFill>
                  <a:schemeClr val="bg1"/>
                </a:solidFill>
              </a:rPr>
              <a:t> no os acerquéis a mujer.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Tenían que respetar los limites.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Exodo.19:12.</a:t>
            </a:r>
          </a:p>
          <a:p>
            <a:r>
              <a:rPr lang="es-ES" b="1" dirty="0">
                <a:solidFill>
                  <a:schemeClr val="bg1"/>
                </a:solidFill>
              </a:rPr>
              <a:t>Y pondrás límites alrededor para el pueblo, y dirás: "Guardaos de subir al monte o tocar su límite; cualquiera que toque el monte, ciertamente morirá.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74" y="9704"/>
            <a:ext cx="3795698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697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Nos hace ver que cinco estaban preparadas y por estar preparadas entraron a la bodas con el novio.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iglesia es la esposa, la novia de Cristo.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Apocalipsis.19:7.</a:t>
            </a:r>
          </a:p>
          <a:p>
            <a:r>
              <a:rPr lang="es-ES" b="1" dirty="0">
                <a:solidFill>
                  <a:schemeClr val="bg1"/>
                </a:solidFill>
              </a:rPr>
              <a:t>Regocijémonos y alegrémonos, y démosle a El la gloria, porque las bodas del Cordero han llegado y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su esposa se ha preparado.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Aunque el texto se refiere a la vida eterna.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gozo de entrar a estas bodas del Cordero, la vida eterna.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10" y="9704"/>
            <a:ext cx="3719161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58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V.13.</a:t>
            </a:r>
          </a:p>
          <a:p>
            <a:r>
              <a:rPr lang="es-ES" b="1" dirty="0">
                <a:solidFill>
                  <a:schemeClr val="bg1"/>
                </a:solidFill>
              </a:rPr>
              <a:t>"Ninguna mano lo tocará, sino que será apedreado o asaeteado; sea animal o sea hombre, no vivirá." Cuando suene largamente la bocina ellos subirán al monte.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Seamos reverentes hermanos en adorar a Dios como El se lo merece y no como nosotros pensamos.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Dios no acepta una adoración donde hay desorden.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Donde hay irreverencia.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Irrespeto para El.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9420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68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0275"/>
            <a:ext cx="7886700" cy="1325563"/>
          </a:xfrm>
        </p:spPr>
        <p:txBody>
          <a:bodyPr/>
          <a:lstStyle/>
          <a:p>
            <a:pPr algn="ct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CONCLUSION: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55838"/>
            <a:ext cx="9144000" cy="5502162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Hermanos Dios desea que nos preparemos para venir a adorar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Usted debe de venir ya preparado desde su casa para adorar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la preparación esta desde estar antes de la hora de la reunión y no después.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 estar hablando.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 estar levantándose a cada momento a tomar agua.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Ir al baño.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Estar con el celular.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¿Se prepara Usted para adorar a Dios?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Demuéstrelo siendo reverente ante de Dios.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72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447763"/>
            <a:ext cx="9144000" cy="1410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DIOS NOS BENDIGA A TODOS.</a:t>
            </a:r>
            <a:endParaRPr lang="es-E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La iglesia, </a:t>
            </a:r>
            <a:r>
              <a:rPr lang="es-ES" b="1" dirty="0">
                <a:solidFill>
                  <a:schemeClr val="bg1"/>
                </a:solidFill>
              </a:rPr>
              <a:t>l</a:t>
            </a:r>
            <a:r>
              <a:rPr lang="es-ES" b="1" dirty="0" smtClean="0">
                <a:solidFill>
                  <a:schemeClr val="bg1"/>
                </a:solidFill>
              </a:rPr>
              <a:t>a </a:t>
            </a:r>
            <a:r>
              <a:rPr lang="es-ES" b="1" dirty="0">
                <a:solidFill>
                  <a:schemeClr val="bg1"/>
                </a:solidFill>
              </a:rPr>
              <a:t>esposa (la desposada) del Cordero está preparada. 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Participar </a:t>
            </a:r>
            <a:r>
              <a:rPr lang="es-ES" b="1" dirty="0">
                <a:solidFill>
                  <a:schemeClr val="bg1"/>
                </a:solidFill>
              </a:rPr>
              <a:t>en estas "bodas" requiere preparación </a:t>
            </a:r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ésta</a:t>
            </a:r>
            <a:r>
              <a:rPr lang="es-ES" b="1" dirty="0" smtClean="0">
                <a:solidFill>
                  <a:schemeClr val="bg1"/>
                </a:solidFill>
              </a:rPr>
              <a:t>, preparación debe de ser </a:t>
            </a:r>
            <a:r>
              <a:rPr lang="es-ES" b="1" dirty="0">
                <a:solidFill>
                  <a:schemeClr val="bg1"/>
                </a:solidFill>
              </a:rPr>
              <a:t>de </a:t>
            </a:r>
            <a:r>
              <a:rPr lang="es-ES" b="1" dirty="0" smtClean="0">
                <a:solidFill>
                  <a:schemeClr val="bg1"/>
                </a:solidFill>
              </a:rPr>
              <a:t>antemano.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Así que debemos de prepararnos aquí en la tierra para poder estar listo y entrar a las bodas con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 smtClean="0">
                <a:solidFill>
                  <a:schemeClr val="bg1"/>
                </a:solidFill>
              </a:rPr>
              <a:t>Cordero.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Como las cinco vírgenes que estaban preparadas antes que el novio llegara.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Las que no se prepararon no entraron a las bodas.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99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Hermanos hagámonos esta pregunta: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¿Vengo preparado a adorar a Dios?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Nuestra actitud en la adoración a Dios demostrara si yo vengo preparado para adorar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O no me preparare de ante mano.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lo demuestro desde la puntualidad en el horario de reunión.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Cuando llego tarde a las reuniones de la iglesia eso demuestra que no me prepare para adorar a Dios de antemano.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9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Dice el escritor a Eclesiastés que para todo hay tiempo.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Eclesiastés.3:1.</a:t>
            </a:r>
          </a:p>
          <a:p>
            <a:r>
              <a:rPr lang="es-ES" b="1" dirty="0">
                <a:solidFill>
                  <a:schemeClr val="bg1"/>
                </a:solidFill>
              </a:rPr>
              <a:t>Hay un tiempo señalado para todo, y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hay un tiempo para cada suceso bajo el cielo: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Si nos preparamos de antemano con la firme decisión de adorar a Dios estaremos temprano antes de empezar la adoración y no después.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Así como nos preparamos de antemano para ir al trabajo y estar antes de la hora.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de ser mas diligentes para adorar a Dios.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26" y="9704"/>
            <a:ext cx="3717374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49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La impuntualidad es irrespeto a nuestro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Para Dios es muy importante la hora.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Lucas.14:17.</a:t>
            </a:r>
          </a:p>
          <a:p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y a la hora de la cena</a:t>
            </a:r>
            <a:r>
              <a:rPr lang="es-ES" b="1" dirty="0">
                <a:solidFill>
                  <a:schemeClr val="bg1"/>
                </a:solidFill>
              </a:rPr>
              <a:t> envió a su siervo a decir a los que habían sido invitados: "Venid, porque ya todo está preparado."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 la hora de la cena, hay una hora especifica para cada evento.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para la adoración a Dios tenemos horas especificas que tenemos que cumplir.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9" y="9703"/>
            <a:ext cx="3990423" cy="68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9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También demuestro si vengo preparado para adorar a Dios cuando respeto la adoración.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Hay mucho irrespeto, irreverencia en el servicio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Hebreos.12:28.</a:t>
            </a:r>
          </a:p>
          <a:p>
            <a:r>
              <a:rPr lang="es-ES" b="1" dirty="0">
                <a:solidFill>
                  <a:schemeClr val="bg1"/>
                </a:solidFill>
              </a:rPr>
              <a:t>Por lo cual, puesto que recibimos un reino que es inconmovible, demostremos gratitud, mediante la cual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ofrezcamos a Dios un servicio aceptable con temor y reverencia; </a:t>
            </a:r>
            <a:endParaRPr lang="es-ES" b="1" u="sng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Nuestro servicio para ser aceptado delante de Dios debe ser con reverencia.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31" y="0"/>
            <a:ext cx="4096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9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La reverencia esta desde la puntualidad.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también desde el orden en el culto.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Corintios.14:40.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que todo se haga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decentemente y con orden.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Había mucho desorden en las reuniones de la iglesia en Corinto.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Hermanos cuando nos reunidos y adoramos a Dios es para edificación.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Corintios.14:26.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76" y="9704"/>
            <a:ext cx="3850724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88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¿Qué hay que hacer, pues, hermanos? Cuando os reunís, cada cual aporte salmo, enseñanza, revelación, lenguas o interpretación. </a:t>
            </a:r>
            <a:r>
              <a:rPr lang="es-E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Que todo se haga para edificación. </a:t>
            </a:r>
            <a:endParaRPr lang="es-ES" b="1" u="sng" dirty="0" smtClean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Todo lo que realizamos en la adoración a Dios es para edificar el cuerpo de Cristo, que es la iglesia.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Las oraciones.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Los cantos.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Las clases y sermones.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Participar de la cena del Señor,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Ofrendar.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0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1625</Words>
  <Application>Microsoft Office PowerPoint</Application>
  <PresentationFormat>Presentación en pantalla (4:3)</PresentationFormat>
  <Paragraphs>136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Tema de Office</vt:lpstr>
      <vt:lpstr>PREPARARNOS PARA LA ADORACION A DIOS.  MATEO.25:10-13.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27</cp:revision>
  <dcterms:created xsi:type="dcterms:W3CDTF">2019-03-25T15:51:34Z</dcterms:created>
  <dcterms:modified xsi:type="dcterms:W3CDTF">2019-04-02T21:58:06Z</dcterms:modified>
</cp:coreProperties>
</file>