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78" r:id="rId13"/>
    <p:sldId id="265" r:id="rId14"/>
    <p:sldId id="279" r:id="rId15"/>
    <p:sldId id="266" r:id="rId16"/>
    <p:sldId id="280" r:id="rId17"/>
    <p:sldId id="26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5619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EL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REBAÑO DE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CRISTO.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/>
            </a:r>
            <a:b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JUAN.10:27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.</a:t>
            </a:r>
            <a:b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</a:br>
            <a:endParaRPr lang="es-ES" b="1" dirty="0">
              <a:latin typeface="Bernard MT Condensed" panose="020508060609050204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325564"/>
            <a:ext cx="9144000" cy="553243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compara a su pueblo como un rebaño de ovejas.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pastor, el que guía estas ovejas es Cristo,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da su vida por ellas.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Juan.10:11.</a:t>
            </a:r>
          </a:p>
          <a:p>
            <a:r>
              <a:rPr lang="es-ES" b="1" dirty="0">
                <a:solidFill>
                  <a:schemeClr val="bg1"/>
                </a:solidFill>
              </a:rPr>
              <a:t>Yo soy el buen pastor; el buen pastor da su vida por las ovejas.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Cristo </a:t>
            </a:r>
            <a:r>
              <a:rPr lang="es-ES" b="1" dirty="0">
                <a:solidFill>
                  <a:schemeClr val="bg1"/>
                </a:solidFill>
              </a:rPr>
              <a:t>quiere un pueblo con el carácter de estas ovejas, mansas, humildes, obedientes,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quiere que </a:t>
            </a:r>
            <a:r>
              <a:rPr lang="es-ES" b="1" dirty="0" smtClean="0">
                <a:solidFill>
                  <a:schemeClr val="bg1"/>
                </a:solidFill>
              </a:rPr>
              <a:t>haiga </a:t>
            </a:r>
            <a:r>
              <a:rPr lang="es-ES" b="1" dirty="0">
                <a:solidFill>
                  <a:schemeClr val="bg1"/>
                </a:solidFill>
              </a:rPr>
              <a:t>un solo pastor.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Juan.10:16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Tengo otras ovejas que no son de este redil; a ésas también me es necesario traerlas, y oirán mi voz, y serán un rebaño con un solo pastor.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quiere que hayan muchos </a:t>
            </a:r>
            <a:r>
              <a:rPr lang="es-ES" b="1" dirty="0" smtClean="0">
                <a:solidFill>
                  <a:schemeClr val="bg1"/>
                </a:solidFill>
              </a:rPr>
              <a:t>rebaños. </a:t>
            </a:r>
          </a:p>
          <a:p>
            <a:r>
              <a:rPr lang="es-ES" b="1" dirty="0">
                <a:solidFill>
                  <a:schemeClr val="bg1"/>
                </a:solidFill>
              </a:rPr>
              <a:t>C</a:t>
            </a:r>
            <a:r>
              <a:rPr lang="es-ES" b="1" dirty="0" smtClean="0">
                <a:solidFill>
                  <a:schemeClr val="bg1"/>
                </a:solidFill>
              </a:rPr>
              <a:t>omo </a:t>
            </a:r>
            <a:r>
              <a:rPr lang="es-ES" b="1" dirty="0" smtClean="0">
                <a:solidFill>
                  <a:schemeClr val="bg1"/>
                </a:solidFill>
              </a:rPr>
              <a:t>hay, hoy </a:t>
            </a:r>
            <a:r>
              <a:rPr lang="es-ES" b="1" dirty="0">
                <a:solidFill>
                  <a:schemeClr val="bg1"/>
                </a:solidFill>
              </a:rPr>
              <a:t>en </a:t>
            </a:r>
            <a:r>
              <a:rPr lang="es-ES" b="1" dirty="0" smtClean="0">
                <a:solidFill>
                  <a:schemeClr val="bg1"/>
                </a:solidFill>
              </a:rPr>
              <a:t>día. </a:t>
            </a:r>
          </a:p>
          <a:p>
            <a:r>
              <a:rPr lang="es-ES" b="1" dirty="0">
                <a:solidFill>
                  <a:schemeClr val="bg1"/>
                </a:solidFill>
              </a:rPr>
              <a:t>N</a:t>
            </a:r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mucho menos muchos pastores.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Nunca </a:t>
            </a:r>
            <a:r>
              <a:rPr lang="es-ES" b="1" dirty="0">
                <a:solidFill>
                  <a:schemeClr val="bg1"/>
                </a:solidFill>
              </a:rPr>
              <a:t>van </a:t>
            </a:r>
            <a:r>
              <a:rPr lang="es-ES" b="1" dirty="0" smtClean="0">
                <a:solidFill>
                  <a:schemeClr val="bg1"/>
                </a:solidFill>
              </a:rPr>
              <a:t>oír </a:t>
            </a:r>
            <a:r>
              <a:rPr lang="es-ES" b="1" dirty="0">
                <a:solidFill>
                  <a:schemeClr val="bg1"/>
                </a:solidFill>
              </a:rPr>
              <a:t>a un desconocido.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Juan.10:4.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saca todas las suyas, va delante de ellas, y las ovejas lo siguen porque conocen su voz.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Cristo </a:t>
            </a:r>
            <a:r>
              <a:rPr lang="es-ES" b="1" dirty="0">
                <a:solidFill>
                  <a:schemeClr val="bg1"/>
                </a:solidFill>
              </a:rPr>
              <a:t>vino a todo el pueblo.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Juan.1:11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 lo suyo vino, y los suyos no le recibieron.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solamente un grupo pequeño lo recibió.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Juan.1:12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a todos los que le recibieron, les dio el derecho de llegar a ser hijos de Dios, es decir, a los que creen en su nombre,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2. El </a:t>
            </a:r>
            <a:r>
              <a:rPr lang="es-ES" b="1" dirty="0">
                <a:solidFill>
                  <a:schemeClr val="bg1"/>
                </a:solidFill>
              </a:rPr>
              <a:t>que no es de Dios, no oye su voz.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Juan.4:6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Nosotros </a:t>
            </a:r>
            <a:r>
              <a:rPr lang="es-ES" b="1" dirty="0">
                <a:solidFill>
                  <a:schemeClr val="bg1"/>
                </a:solidFill>
              </a:rPr>
              <a:t>somos de Dios; el que conoce a Dios, nos oye; el que no es de Dios, no nos oye. En esto conocemos el espíritu de la verdad y el espíritu del error.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 El </a:t>
            </a:r>
            <a:r>
              <a:rPr lang="es-ES" b="1" dirty="0">
                <a:solidFill>
                  <a:schemeClr val="bg1"/>
                </a:solidFill>
              </a:rPr>
              <a:t>que es de Dios, escucha su voz.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Juan.8:47.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que es de Dios escucha las palabras de Dios; por eso vosotros no escucháis, porque no sois de Dios.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396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SON REBAÑO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AMADO:</a:t>
            </a:r>
            <a:b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“YO LES CONOZCO”. JUAN.10:27.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9716"/>
            <a:ext cx="5267459" cy="514828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Mis ovejas oyen mi voz, y yo las conozco y me siguen;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conoce sus ovejas por eso la llama por su nombre.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Juan.10:3.</a:t>
            </a:r>
          </a:p>
          <a:p>
            <a:r>
              <a:rPr lang="es-ES" b="1" dirty="0">
                <a:solidFill>
                  <a:schemeClr val="bg1"/>
                </a:solidFill>
              </a:rPr>
              <a:t>A éste le abre el portero, y las ovejas oyen su voz; llama a sus ovejas por nombre y las conduce afuera.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Hasta </a:t>
            </a:r>
            <a:r>
              <a:rPr lang="es-ES" b="1" dirty="0">
                <a:solidFill>
                  <a:schemeClr val="bg1"/>
                </a:solidFill>
              </a:rPr>
              <a:t>la fecha los pastores orientales dan nombre a las ovejas, ellos conocen a sus ovejas y las ovejas a su pastor.</a:t>
            </a:r>
          </a:p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26" y="1504546"/>
            <a:ext cx="3738345" cy="5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3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las conoce.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Juan.10:14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Yo soy el buen pastor, y conozco mis ovejas y las mías me conocen,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las cuida, da su vida por ellas.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Juan.10:11.</a:t>
            </a:r>
          </a:p>
          <a:p>
            <a:r>
              <a:rPr lang="es-ES" b="1" dirty="0">
                <a:solidFill>
                  <a:schemeClr val="bg1"/>
                </a:solidFill>
              </a:rPr>
              <a:t>Yo soy el buen pastor; el buen pastor da su vida por las ovejas.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aparezca el príncipe de los pastores recibiremos la corona.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Pedro.5:4.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estemos en el </a:t>
            </a:r>
            <a:r>
              <a:rPr lang="es-ES" b="1">
                <a:solidFill>
                  <a:schemeClr val="bg1"/>
                </a:solidFill>
              </a:rPr>
              <a:t>trono </a:t>
            </a:r>
            <a:r>
              <a:rPr lang="es-ES" b="1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nos seguirá pastoreando.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Apocalipsis.7:17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gran bendición.</a:t>
            </a:r>
          </a:p>
        </p:txBody>
      </p:sp>
      <p:sp>
        <p:nvSpPr>
          <p:cNvPr id="2" name="Llamada de nube 1"/>
          <p:cNvSpPr/>
          <p:nvPr/>
        </p:nvSpPr>
        <p:spPr>
          <a:xfrm>
            <a:off x="5254580" y="-1"/>
            <a:ext cx="3889420" cy="2871989"/>
          </a:xfrm>
          <a:prstGeom prst="cloudCallout">
            <a:avLst>
              <a:gd name="adj1" fmla="val -51297"/>
              <a:gd name="adj2" fmla="val 947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Y cuando aparezca el Príncipe de los pastores, recibiréis la corona inmarcesible de gloria</a:t>
            </a:r>
            <a:r>
              <a:rPr lang="es-ES" dirty="0"/>
              <a:t>. </a:t>
            </a:r>
          </a:p>
        </p:txBody>
      </p:sp>
      <p:sp>
        <p:nvSpPr>
          <p:cNvPr id="4" name="Llamada rectangular redondeada 3"/>
          <p:cNvSpPr/>
          <p:nvPr/>
        </p:nvSpPr>
        <p:spPr>
          <a:xfrm>
            <a:off x="5344732" y="4146997"/>
            <a:ext cx="3799268" cy="2711003"/>
          </a:xfrm>
          <a:prstGeom prst="wedgeRoundRectCallout">
            <a:avLst>
              <a:gd name="adj1" fmla="val -104223"/>
              <a:gd name="adj2" fmla="val 2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pues el Cordero en medio del trono los pastoreará y los guiará a manantiales de aguas de vida, y Dios enjugará toda lágrima de sus ojos. </a:t>
            </a:r>
          </a:p>
        </p:txBody>
      </p:sp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3154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SON REBAÑO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OBEDIENTE: </a:t>
            </a:r>
            <a:b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“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ELLAS ME SIGUEN”. JUAN.10:27.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58200"/>
            <a:ext cx="5383369" cy="51998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Mis ovejas oyen mi voz, y yo las conozco y me siguen;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las conduce fuera, por que ellas le siguen.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Juan.10:3.</a:t>
            </a:r>
          </a:p>
          <a:p>
            <a:r>
              <a:rPr lang="es-ES" b="1" dirty="0">
                <a:solidFill>
                  <a:schemeClr val="bg1"/>
                </a:solidFill>
              </a:rPr>
              <a:t>A éste le abre el portero, y las ovejas oyen su voz; llama a sus ovejas por nombre y las conduce afuera.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va delante de ellas, y ellas le siguen.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Juan.10:4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1658200"/>
            <a:ext cx="3887392" cy="5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saca todas las suyas, va delante de ellas, y las ovejas lo siguen porque conocen su voz.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Son </a:t>
            </a:r>
            <a:r>
              <a:rPr lang="es-ES" b="1" dirty="0">
                <a:solidFill>
                  <a:schemeClr val="bg1"/>
                </a:solidFill>
              </a:rPr>
              <a:t>muy obedientes le hacen caso al pastor.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</a:t>
            </a:r>
            <a:r>
              <a:rPr lang="es-ES" b="1" dirty="0">
                <a:solidFill>
                  <a:schemeClr val="bg1"/>
                </a:solidFill>
              </a:rPr>
              <a:t>que siguen al Señor, no serán engañados por los falsos maestros.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 </a:t>
            </a:r>
            <a:r>
              <a:rPr lang="es-ES" b="1" dirty="0">
                <a:solidFill>
                  <a:schemeClr val="bg1"/>
                </a:solidFill>
              </a:rPr>
              <a:t>siguen a </a:t>
            </a:r>
            <a:r>
              <a:rPr lang="es-ES" b="1" dirty="0" smtClean="0">
                <a:solidFill>
                  <a:schemeClr val="bg1"/>
                </a:solidFill>
              </a:rPr>
              <a:t>atraves </a:t>
            </a:r>
            <a:r>
              <a:rPr lang="es-ES" b="1" dirty="0">
                <a:solidFill>
                  <a:schemeClr val="bg1"/>
                </a:solidFill>
              </a:rPr>
              <a:t>de su palabra, ya que es la verdad.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Juan.17:17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Santifícalos en la verdad; tu palabra es verdad.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2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46221"/>
            <a:ext cx="9144000" cy="571178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somos verdaderas ovejas de Cristo seremos: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Un </a:t>
            </a:r>
            <a:r>
              <a:rPr lang="es-ES" b="1" dirty="0">
                <a:solidFill>
                  <a:schemeClr val="bg1"/>
                </a:solidFill>
              </a:rPr>
              <a:t>rebaño </a:t>
            </a:r>
            <a:r>
              <a:rPr lang="es-ES" b="1" dirty="0" smtClean="0">
                <a:solidFill>
                  <a:schemeClr val="bg1"/>
                </a:solidFill>
              </a:rPr>
              <a:t>especial: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Mis Ovejas”.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Un </a:t>
            </a:r>
            <a:r>
              <a:rPr lang="es-ES" b="1" dirty="0">
                <a:solidFill>
                  <a:schemeClr val="bg1"/>
                </a:solidFill>
              </a:rPr>
              <a:t>rebaño </a:t>
            </a:r>
            <a:r>
              <a:rPr lang="es-ES" b="1" dirty="0" smtClean="0">
                <a:solidFill>
                  <a:schemeClr val="bg1"/>
                </a:solidFill>
              </a:rPr>
              <a:t>atento: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Oyen Mi Voz”.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 Un </a:t>
            </a:r>
            <a:r>
              <a:rPr lang="es-ES" b="1" dirty="0">
                <a:solidFill>
                  <a:schemeClr val="bg1"/>
                </a:solidFill>
              </a:rPr>
              <a:t>rebaño </a:t>
            </a:r>
            <a:r>
              <a:rPr lang="es-ES" b="1" dirty="0" smtClean="0">
                <a:solidFill>
                  <a:schemeClr val="bg1"/>
                </a:solidFill>
              </a:rPr>
              <a:t>amado: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Yo Les Conozco”.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4. Un </a:t>
            </a:r>
            <a:r>
              <a:rPr lang="es-ES" b="1" dirty="0">
                <a:solidFill>
                  <a:schemeClr val="bg1"/>
                </a:solidFill>
              </a:rPr>
              <a:t>rebaño </a:t>
            </a:r>
            <a:r>
              <a:rPr lang="es-ES" b="1" dirty="0" smtClean="0">
                <a:solidFill>
                  <a:schemeClr val="bg1"/>
                </a:solidFill>
              </a:rPr>
              <a:t>obediente: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Me Siguen”.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el </a:t>
            </a:r>
            <a:r>
              <a:rPr lang="es-ES" b="1" dirty="0" smtClean="0">
                <a:solidFill>
                  <a:schemeClr val="bg1"/>
                </a:solidFill>
              </a:rPr>
              <a:t>día </a:t>
            </a:r>
            <a:r>
              <a:rPr lang="es-ES" b="1" dirty="0">
                <a:solidFill>
                  <a:schemeClr val="bg1"/>
                </a:solidFill>
              </a:rPr>
              <a:t>final Dios apartará, como él pastor aparta las ovejas de los cabritos.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Mateo.25:32.</a:t>
            </a:r>
          </a:p>
          <a:p>
            <a:r>
              <a:rPr lang="es-ES" b="1" dirty="0">
                <a:solidFill>
                  <a:schemeClr val="bg1"/>
                </a:solidFill>
              </a:rPr>
              <a:t>y serán reunidas delante de El todas las naciones; y separará a unos de otros, como el pastor separa las ovejas de los cabritos.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¿Somos </a:t>
            </a:r>
            <a:r>
              <a:rPr lang="es-ES" b="1" dirty="0">
                <a:solidFill>
                  <a:schemeClr val="bg1"/>
                </a:solidFill>
              </a:rPr>
              <a:t>ovejas verdaderas o somos lobos vestidos de ovejas?.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47568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80339"/>
            <a:ext cx="9144000" cy="1577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2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396"/>
            <a:ext cx="91440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SON UN REBAÑO ESPECIAL-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/>
            </a:r>
            <a:b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“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MIS OVEJAS”. JUAN.10:27.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55168"/>
            <a:ext cx="5241701" cy="530283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Mis ovejas oyen mi voz, y yo las conozco y me siguen;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Expresa posesión: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MIS OVEJAS”.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Hemos </a:t>
            </a:r>
            <a:r>
              <a:rPr lang="es-ES" b="1" dirty="0">
                <a:solidFill>
                  <a:schemeClr val="bg1"/>
                </a:solidFill>
              </a:rPr>
              <a:t>sido comprado por </a:t>
            </a:r>
            <a:r>
              <a:rPr lang="es-ES" b="1" dirty="0" smtClean="0">
                <a:solidFill>
                  <a:schemeClr val="bg1"/>
                </a:solidFill>
              </a:rPr>
              <a:t>El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Hechos.20:28. </a:t>
            </a:r>
          </a:p>
          <a:p>
            <a:r>
              <a:rPr lang="es-ES" b="1" dirty="0">
                <a:solidFill>
                  <a:schemeClr val="bg1"/>
                </a:solidFill>
              </a:rPr>
              <a:t>Tened cuidado de vosotros y de toda la grey, en medio de la cual el Espíritu Santo os ha hecho obispos para pastorear la iglesia de Dios, la cual El compró con su propia sangre.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Corintios.6:20.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8" y="1555167"/>
            <a:ext cx="3722113" cy="53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14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Pues </a:t>
            </a:r>
            <a:r>
              <a:rPr lang="es-ES" b="1" dirty="0">
                <a:solidFill>
                  <a:schemeClr val="bg1"/>
                </a:solidFill>
              </a:rPr>
              <a:t>por precio habéis sido comprados; por tanto, glorificad a Dios en vuestro cuerpo y en vuestro espíritu, los cuales son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Pedro.1:19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sino </a:t>
            </a:r>
            <a:r>
              <a:rPr lang="es-ES" b="1" dirty="0">
                <a:solidFill>
                  <a:schemeClr val="bg1"/>
                </a:solidFill>
              </a:rPr>
              <a:t>con sangre preciosa, como de un cordero sin tacha y sin mancha, la sangre de 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Cristo </a:t>
            </a:r>
            <a:r>
              <a:rPr lang="es-ES" b="1" dirty="0">
                <a:solidFill>
                  <a:schemeClr val="bg1"/>
                </a:solidFill>
              </a:rPr>
              <a:t>nos compró con su sangre,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dio su vida por sus ovejas.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Juan.10:11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Yo soy el buen pastor; el buen pastor da su vida por las ovejas.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Pertenecemos </a:t>
            </a:r>
            <a:r>
              <a:rPr lang="es-ES" b="1" dirty="0">
                <a:solidFill>
                  <a:schemeClr val="bg1"/>
                </a:solidFill>
              </a:rPr>
              <a:t>a </a:t>
            </a:r>
            <a:r>
              <a:rPr lang="es-ES" b="1" dirty="0" smtClean="0">
                <a:solidFill>
                  <a:schemeClr val="bg1"/>
                </a:solidFill>
              </a:rPr>
              <a:t>El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es nuestro dueño absoluto.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Expresa carácter: </a:t>
            </a:r>
            <a:r>
              <a:rPr lang="es-ES" b="1" dirty="0">
                <a:solidFill>
                  <a:schemeClr val="bg1"/>
                </a:solidFill>
              </a:rPr>
              <a:t>Oveja, no lobos aunque muchos se disfrazaron como ovejas, pero por dentro son como lobos rapaces.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Mateo.7:15.</a:t>
            </a:r>
          </a:p>
          <a:p>
            <a:r>
              <a:rPr lang="es-ES" b="1" dirty="0">
                <a:solidFill>
                  <a:schemeClr val="bg1"/>
                </a:solidFill>
              </a:rPr>
              <a:t>Cuidaos de los falsos profetas, que vienen a vosotros con vestidos de ovejas, pero por dentro son lobos rapaces.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El </a:t>
            </a:r>
            <a:r>
              <a:rPr lang="es-ES" b="1" dirty="0">
                <a:solidFill>
                  <a:schemeClr val="bg1"/>
                </a:solidFill>
              </a:rPr>
              <a:t>rebaño de Cristo no son como estos falsos maestros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traen enseñanzas falsas.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>
                <a:solidFill>
                  <a:schemeClr val="bg1"/>
                </a:solidFill>
              </a:rPr>
              <a:t>Lobos Rapaces).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son astutos.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>
                <a:solidFill>
                  <a:schemeClr val="bg1"/>
                </a:solidFill>
              </a:rPr>
              <a:t>Vestidos de Ovejas).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9704"/>
            <a:ext cx="4273757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Los </a:t>
            </a:r>
            <a:r>
              <a:rPr lang="es-ES" b="1" dirty="0">
                <a:solidFill>
                  <a:schemeClr val="bg1"/>
                </a:solidFill>
              </a:rPr>
              <a:t>lobos desgarran a su presa.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Ezequiel.22:27.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Sus </a:t>
            </a:r>
            <a:r>
              <a:rPr lang="es-ES" b="1" dirty="0">
                <a:solidFill>
                  <a:schemeClr val="bg1"/>
                </a:solidFill>
              </a:rPr>
              <a:t>príncipes en medio de ella son como lobos que desgarran la presa, derramando sangre y destruyendo vidas para obtener ganancias injustas.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lobo dispersa.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Juan.10:12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el que es un asalariado y no un pastor, que no es el dueño de las ovejas, ve venir al lobo, y abandona las ovejas y huye, y el lobo las arrebata y las dispersa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Éfeso </a:t>
            </a:r>
            <a:r>
              <a:rPr lang="es-ES" b="1" dirty="0">
                <a:solidFill>
                  <a:schemeClr val="bg1"/>
                </a:solidFill>
              </a:rPr>
              <a:t>después de la partida del apóstol </a:t>
            </a:r>
            <a:r>
              <a:rPr lang="es-ES" b="1" dirty="0" smtClean="0">
                <a:solidFill>
                  <a:schemeClr val="bg1"/>
                </a:solidFill>
              </a:rPr>
              <a:t>Pablo.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Vendrían </a:t>
            </a:r>
            <a:r>
              <a:rPr lang="es-ES" b="1" dirty="0">
                <a:solidFill>
                  <a:schemeClr val="bg1"/>
                </a:solidFill>
              </a:rPr>
              <a:t>lobos feroces que no iban a perdonar el rebaño.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Hechos.20:29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Sé que después de mi partida, vendrán lobos feroces entre vosotros que no perdonarán el rebaño,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</a:t>
            </a:r>
            <a:r>
              <a:rPr lang="es-ES" b="1" dirty="0">
                <a:solidFill>
                  <a:schemeClr val="bg1"/>
                </a:solidFill>
              </a:rPr>
              <a:t>lobos rapaces han hecho más daño al rebaño que los enemigos de afuera.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Hay </a:t>
            </a:r>
            <a:r>
              <a:rPr lang="es-ES" b="1" dirty="0">
                <a:solidFill>
                  <a:schemeClr val="bg1"/>
                </a:solidFill>
              </a:rPr>
              <a:t>que ser ovejas de Cristo.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Cristo </a:t>
            </a:r>
            <a:r>
              <a:rPr lang="es-ES" b="1" dirty="0">
                <a:solidFill>
                  <a:schemeClr val="bg1"/>
                </a:solidFill>
              </a:rPr>
              <a:t>las cuida.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oadway" panose="04040905080B02020502" pitchFamily="82" charset="0"/>
              </a:rPr>
              <a:t>“</a:t>
            </a:r>
            <a:r>
              <a:rPr lang="es-ES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oadway" panose="04040905080B02020502" pitchFamily="82" charset="0"/>
              </a:rPr>
              <a:t>NO TEMAÏS REBAÑO”. </a:t>
            </a:r>
            <a:endParaRPr lang="es-ES" b="1" u="sng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oadway" panose="04040905080B02020502" pitchFamily="82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Lucas.12:32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40" y="0"/>
            <a:ext cx="410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 temas, rebaño pequeño, porque vuestro Padre ha decidido daros el reino.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Cristo </a:t>
            </a:r>
            <a:r>
              <a:rPr lang="es-ES" b="1" dirty="0">
                <a:solidFill>
                  <a:schemeClr val="bg1"/>
                </a:solidFill>
              </a:rPr>
              <a:t>es la puerta de estas ovejas y solo en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hallaremos pasto.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Yo soy la puerta; si alguno entra por mí, será salvo; y entrará y saldrá y hallará pasto.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Ya </a:t>
            </a:r>
            <a:r>
              <a:rPr lang="es-ES" b="1" dirty="0">
                <a:solidFill>
                  <a:schemeClr val="bg1"/>
                </a:solidFill>
              </a:rPr>
              <a:t>que en Cristo hallamos toda bendición Espiritual.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Efesios.1:3.</a:t>
            </a:r>
          </a:p>
          <a:p>
            <a:r>
              <a:rPr lang="es-ES" b="1" dirty="0">
                <a:solidFill>
                  <a:schemeClr val="bg1"/>
                </a:solidFill>
              </a:rPr>
              <a:t>Bendito sea el Dios y Padre de nuestro Señor Jesucristo, que nos ha bendecido con toda bendición espiritual en los lugares celestiales en Cristo,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396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SON REBAÑO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ATENTO: </a:t>
            </a:r>
            <a:b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</a:b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“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OYEN MI VOZ”. JUAN.10:27.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4"/>
            <a:ext cx="4971245" cy="503237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Mis ovejas oyen mi voz, y yo las conozco y me siguen;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Otra </a:t>
            </a:r>
            <a:r>
              <a:rPr lang="es-ES" b="1" dirty="0">
                <a:solidFill>
                  <a:schemeClr val="bg1"/>
                </a:solidFill>
              </a:rPr>
              <a:t>característica de este rebaño es que ellos escuchan la voz de Cristo.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un extraño un desconocido les llama aunque sea con voz suave y piadosa, las ovejas de Cristo se espantan y huyen como si han visto a un lobo.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Entre </a:t>
            </a:r>
            <a:r>
              <a:rPr lang="es-ES" b="1" dirty="0">
                <a:solidFill>
                  <a:schemeClr val="bg1"/>
                </a:solidFill>
              </a:rPr>
              <a:t>más la llame él extraño, más rápido huirán las ovejas, pero cuando el pastor llama corren hacia él.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5" y="1671972"/>
            <a:ext cx="4172755" cy="51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Ya </a:t>
            </a:r>
            <a:r>
              <a:rPr lang="es-ES" b="1" dirty="0">
                <a:solidFill>
                  <a:schemeClr val="bg1"/>
                </a:solidFill>
              </a:rPr>
              <a:t>que las ovejas </a:t>
            </a:r>
            <a:r>
              <a:rPr lang="es-ES" b="1" dirty="0" smtClean="0">
                <a:solidFill>
                  <a:schemeClr val="bg1"/>
                </a:solidFill>
              </a:rPr>
              <a:t>oyen </a:t>
            </a:r>
            <a:r>
              <a:rPr lang="es-ES" b="1" dirty="0">
                <a:solidFill>
                  <a:schemeClr val="bg1"/>
                </a:solidFill>
              </a:rPr>
              <a:t>su voz.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Juan.10:3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 éste le abre el portero, y las ovejas oyen su voz; llama a sus ovejas por nombre y las conduce afuera.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Las </a:t>
            </a:r>
            <a:r>
              <a:rPr lang="es-ES" b="1" dirty="0">
                <a:solidFill>
                  <a:schemeClr val="bg1"/>
                </a:solidFill>
              </a:rPr>
              <a:t>verdaderas ovejas, las que son de Cristo conocen su voz, él que realmente es de Dios, las palabras de Dios oye.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Juan.4:6.</a:t>
            </a:r>
          </a:p>
          <a:p>
            <a:r>
              <a:rPr lang="es-ES" b="1" dirty="0">
                <a:solidFill>
                  <a:schemeClr val="bg1"/>
                </a:solidFill>
              </a:rPr>
              <a:t>Nosotros somos de Dios; el que conoce a Dios, nos oye; el que no es de Dios, no nos oye. En esto conocemos el espíritu de la verdad y el espíritu del error.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90" y="9704"/>
            <a:ext cx="377901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1450</Words>
  <Application>Microsoft Office PowerPoint</Application>
  <PresentationFormat>Presentación en pantalla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Bernard MT Condensed</vt:lpstr>
      <vt:lpstr>Broadway</vt:lpstr>
      <vt:lpstr>Calibri</vt:lpstr>
      <vt:lpstr>Calibri Light</vt:lpstr>
      <vt:lpstr>Tema de Office</vt:lpstr>
      <vt:lpstr> EL REBAÑO DE CRISTO. JUAN.10:27. </vt:lpstr>
      <vt:lpstr>SON UN REBAÑO ESPECIAL-  “MIS OVEJAS”. JUAN.10:27.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SON REBAÑO ATENTO:  “OYEN MI VOZ”. JUAN.10:27.</vt:lpstr>
      <vt:lpstr>Presentación de PowerPoint</vt:lpstr>
      <vt:lpstr>Presentación de PowerPoint</vt:lpstr>
      <vt:lpstr>Presentación de PowerPoint</vt:lpstr>
      <vt:lpstr>SON REBAÑO AMADO:  “YO LES CONOZCO”. JUAN.10:27.</vt:lpstr>
      <vt:lpstr>Presentación de PowerPoint</vt:lpstr>
      <vt:lpstr>SON REBAÑO OBEDIENTE:  “ELLAS ME SIGUEN”. JUAN.10:27.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13</cp:revision>
  <dcterms:created xsi:type="dcterms:W3CDTF">2019-03-25T15:51:34Z</dcterms:created>
  <dcterms:modified xsi:type="dcterms:W3CDTF">2019-04-16T14:14:11Z</dcterms:modified>
</cp:coreProperties>
</file>