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6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97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67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32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39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9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64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5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7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89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7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45FC-AD35-4931-9E64-D652D62FEB0B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5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Berlin Sans FB Demi" panose="020E0802020502020306" pitchFamily="34" charset="0"/>
              </a:rPr>
              <a:t>EN </a:t>
            </a:r>
            <a:r>
              <a:rPr lang="es-E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Berlin Sans FB Demi" panose="020E0802020502020306" pitchFamily="34" charset="0"/>
              </a:rPr>
              <a:t>LOS NEGOCIOS DE MI PADRE ME ES NECESARIO </a:t>
            </a:r>
            <a:r>
              <a:rPr lang="es-E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Berlin Sans FB Demi" panose="020E0802020502020306" pitchFamily="34" charset="0"/>
              </a:rPr>
              <a:t>ESTAR. </a:t>
            </a:r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LUCAS:2:49</a:t>
            </a:r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.</a:t>
            </a:r>
            <a:r>
              <a:rPr lang="es-E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Berlin Sans FB Demi" panose="020E0802020502020306" pitchFamily="34" charset="0"/>
              </a:rPr>
              <a:t/>
            </a:r>
            <a:br>
              <a:rPr lang="es-E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Berlin Sans FB Demi" panose="020E0802020502020306" pitchFamily="34" charset="0"/>
              </a:rPr>
            </a:br>
            <a:endParaRPr lang="es-ES" b="1" dirty="0">
              <a:latin typeface="Berlin Sans FB Demi" panose="020E0802020502020306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735472"/>
            <a:ext cx="9144000" cy="512252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INTRODUCCIÓN:</a:t>
            </a:r>
            <a:endParaRPr lang="es-ES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Jesús </a:t>
            </a:r>
            <a:r>
              <a:rPr lang="es-ES" b="1" dirty="0">
                <a:solidFill>
                  <a:schemeClr val="bg1"/>
                </a:solidFill>
              </a:rPr>
              <a:t>en este texto nos esta enseñando que para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era más importante estar en la casa de su padre ósea en los negocios del padre que estar entre sus familiares.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Jesús </a:t>
            </a:r>
            <a:r>
              <a:rPr lang="es-ES" b="1" dirty="0">
                <a:solidFill>
                  <a:schemeClr val="bg1"/>
                </a:solidFill>
              </a:rPr>
              <a:t>le dio más importancia a la misión que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traía, como era salvar las almas.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Lucas.19:10.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el Hijo del Hombre ha venido a buscar y a salvar lo que se había perdido.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Jesús </a:t>
            </a:r>
            <a:r>
              <a:rPr lang="es-ES" b="1" dirty="0">
                <a:solidFill>
                  <a:schemeClr val="bg1"/>
                </a:solidFill>
              </a:rPr>
              <a:t>sabía que tenía poco tiempo para cumplir su misión y es por eso que lo vemos desde muy temprana edad en las cosas de Dios en los negocios de su Padre.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20155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Ya que </a:t>
            </a:r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somos bienaventurados.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Salmos.84:4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¡</a:t>
            </a:r>
            <a:r>
              <a:rPr lang="es-ES" b="1" dirty="0">
                <a:solidFill>
                  <a:schemeClr val="bg1"/>
                </a:solidFill>
              </a:rPr>
              <a:t>Cuán bienaventurados son los que moran en tu casa! Continuamente te alaban.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eso el salmista guiaba a mucha gente a la casa de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Salmos.42:4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Me acuerdo de estas cosas y derramo mi alma dentro de mí; de cómo iba yo con la multitud y la guiaba hasta la casa de Dios, con voz de alegría y de acción de gracias, con la muchedumbre en fiesta.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>
                <a:solidFill>
                  <a:schemeClr val="bg1"/>
                </a:solidFill>
              </a:rPr>
              <a:t>que tan entusiasmados venimos a las reuniones de Dios.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1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40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como Jesús tenía poco tiempo para cumplir la obra de su Padre, </a:t>
            </a:r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también nosotros tenemos poco tiempo para cumplir la obra de Dios, ya que hay dos cosas que no </a:t>
            </a:r>
            <a:r>
              <a:rPr lang="es-ES" b="1" dirty="0" smtClean="0">
                <a:solidFill>
                  <a:schemeClr val="bg1"/>
                </a:solidFill>
              </a:rPr>
              <a:t>están </a:t>
            </a:r>
            <a:r>
              <a:rPr lang="es-ES" b="1" dirty="0">
                <a:solidFill>
                  <a:schemeClr val="bg1"/>
                </a:solidFill>
              </a:rPr>
              <a:t>a nuestro alcance ellas son: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La </a:t>
            </a:r>
            <a:r>
              <a:rPr lang="es-ES" b="1" dirty="0">
                <a:solidFill>
                  <a:schemeClr val="bg1"/>
                </a:solidFill>
              </a:rPr>
              <a:t>venida de Cristo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2. Y </a:t>
            </a:r>
            <a:r>
              <a:rPr lang="es-ES" b="1" dirty="0">
                <a:solidFill>
                  <a:schemeClr val="bg1"/>
                </a:solidFill>
              </a:rPr>
              <a:t>la muerte.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Nuestra </a:t>
            </a:r>
            <a:r>
              <a:rPr lang="es-ES" b="1" dirty="0">
                <a:solidFill>
                  <a:schemeClr val="bg1"/>
                </a:solidFill>
              </a:rPr>
              <a:t>vida es como una neblina.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Santiago.4:14.</a:t>
            </a:r>
          </a:p>
          <a:p>
            <a:r>
              <a:rPr lang="es-ES" b="1" dirty="0">
                <a:solidFill>
                  <a:schemeClr val="bg1"/>
                </a:solidFill>
              </a:rPr>
              <a:t>Sin embargo, no sabéis cómo será vuestra vida mañana. Sólo sois un vapor que aparece por un poco de tiempo y luego se desvanece. 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7" y="0"/>
            <a:ext cx="4080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6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que debemos de estar en los negocios de nuestro Padre Celestial.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Pero </a:t>
            </a:r>
            <a:r>
              <a:rPr lang="es-ES" b="1" dirty="0">
                <a:solidFill>
                  <a:schemeClr val="bg1"/>
                </a:solidFill>
              </a:rPr>
              <a:t>lamentablemente hay muchos cristianos que no les gusta estar en los negocios de Dios, sino en los negocios del mundo.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que para ellos es más </a:t>
            </a:r>
            <a:r>
              <a:rPr lang="es-ES" b="1" dirty="0" smtClean="0">
                <a:solidFill>
                  <a:schemeClr val="bg1"/>
                </a:solidFill>
              </a:rPr>
              <a:t>importante: </a:t>
            </a:r>
          </a:p>
          <a:p>
            <a:r>
              <a:rPr lang="es-ES" b="1" dirty="0">
                <a:solidFill>
                  <a:schemeClr val="bg1"/>
                </a:solidFill>
              </a:rPr>
              <a:t>E</a:t>
            </a:r>
            <a:r>
              <a:rPr lang="es-ES" b="1" dirty="0" smtClean="0">
                <a:solidFill>
                  <a:schemeClr val="bg1"/>
                </a:solidFill>
              </a:rPr>
              <a:t>l trabajo. </a:t>
            </a:r>
          </a:p>
          <a:p>
            <a:r>
              <a:rPr lang="es-ES" b="1" dirty="0">
                <a:solidFill>
                  <a:schemeClr val="bg1"/>
                </a:solidFill>
              </a:rPr>
              <a:t>S</a:t>
            </a:r>
            <a:r>
              <a:rPr lang="es-ES" b="1" dirty="0" smtClean="0">
                <a:solidFill>
                  <a:schemeClr val="bg1"/>
                </a:solidFill>
              </a:rPr>
              <a:t>u familia. </a:t>
            </a:r>
          </a:p>
          <a:p>
            <a:r>
              <a:rPr lang="es-ES" b="1" dirty="0">
                <a:solidFill>
                  <a:schemeClr val="bg1"/>
                </a:solidFill>
              </a:rPr>
              <a:t>S</a:t>
            </a:r>
            <a:r>
              <a:rPr lang="es-ES" b="1" dirty="0" smtClean="0">
                <a:solidFill>
                  <a:schemeClr val="bg1"/>
                </a:solidFill>
              </a:rPr>
              <a:t>us amigos. </a:t>
            </a:r>
          </a:p>
          <a:p>
            <a:r>
              <a:rPr lang="es-ES" b="1" dirty="0">
                <a:solidFill>
                  <a:schemeClr val="bg1"/>
                </a:solidFill>
              </a:rPr>
              <a:t>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por eso dejan de asistir a los servicios de la iglesia.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>
                <a:solidFill>
                  <a:schemeClr val="bg1"/>
                </a:solidFill>
              </a:rPr>
              <a:t>despertemos y hagamos la obra de Dios.</a:t>
            </a:r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92" y="2472744"/>
            <a:ext cx="4016180" cy="22666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5"/>
            <a:ext cx="3887392" cy="24630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4739425"/>
            <a:ext cx="3889420" cy="21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2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0275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erlin Sans FB Demi" panose="020E0802020502020306" pitchFamily="34" charset="0"/>
              </a:rPr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32442"/>
            <a:ext cx="9144000" cy="5225558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Para </a:t>
            </a:r>
            <a:r>
              <a:rPr lang="es-ES" b="1" dirty="0">
                <a:solidFill>
                  <a:schemeClr val="bg1"/>
                </a:solidFill>
              </a:rPr>
              <a:t>Jesús lo más importante era hacer la obra que su Padre le había encomendado y la cumplió.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Para nosotros: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Que es lo más importante en esta vida?.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 </a:t>
            </a:r>
            <a:r>
              <a:rPr lang="es-ES" b="1" dirty="0">
                <a:solidFill>
                  <a:schemeClr val="bg1"/>
                </a:solidFill>
              </a:rPr>
              <a:t>Jesús le quedaba poco tiempo para cumplir la voluntad de </a:t>
            </a:r>
            <a:r>
              <a:rPr lang="es-ES" b="1" dirty="0" smtClean="0">
                <a:solidFill>
                  <a:schemeClr val="bg1"/>
                </a:solidFill>
              </a:rPr>
              <a:t>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Y a nosotros cuanto tiempo nos queda?.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Terminemos </a:t>
            </a:r>
            <a:r>
              <a:rPr lang="es-ES" b="1" dirty="0">
                <a:solidFill>
                  <a:schemeClr val="bg1"/>
                </a:solidFill>
              </a:rPr>
              <a:t>la obra </a:t>
            </a:r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como Jesús la termino y como el apóstol Pablo termino su carrera.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Seamos </a:t>
            </a:r>
            <a:r>
              <a:rPr lang="es-ES" b="1" dirty="0">
                <a:solidFill>
                  <a:schemeClr val="bg1"/>
                </a:solidFill>
              </a:rPr>
              <a:t>fieles a Dios no importando las circunstancias.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62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409127"/>
            <a:ext cx="9144000" cy="144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DIOS NOS BENDIGA A TODOS.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4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Lamentablemente </a:t>
            </a:r>
            <a:r>
              <a:rPr lang="es-ES" b="1" dirty="0">
                <a:solidFill>
                  <a:schemeClr val="bg1"/>
                </a:solidFill>
              </a:rPr>
              <a:t>muchos hermanos no </a:t>
            </a:r>
            <a:r>
              <a:rPr lang="es-ES" b="1" dirty="0" smtClean="0">
                <a:solidFill>
                  <a:schemeClr val="bg1"/>
                </a:solidFill>
              </a:rPr>
              <a:t>están </a:t>
            </a:r>
            <a:r>
              <a:rPr lang="es-ES" b="1" dirty="0">
                <a:solidFill>
                  <a:schemeClr val="bg1"/>
                </a:solidFill>
              </a:rPr>
              <a:t>tan interesados en las cosas de Dios y por eso descuidan la obra de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Pero </a:t>
            </a:r>
            <a:r>
              <a:rPr lang="es-ES" b="1" dirty="0">
                <a:solidFill>
                  <a:schemeClr val="bg1"/>
                </a:solidFill>
              </a:rPr>
              <a:t>como hijos de Dios al igual que Jesús deberíamos estar tan interesados como lo estaba Jesús aun desde muy temprana edad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Administrando el negocio de Nuestro Padre Celestial.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Interesados en que este negocio crezca y prospere.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76" y="9704"/>
            <a:ext cx="3850724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85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19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Berlin Sans FB Demi" panose="020E0802020502020306" pitchFamily="34" charset="0"/>
              </a:rPr>
              <a:t>EN LOS NEGOCIOS DE MI PADRE ME ES NECESARIO ESTAR. </a:t>
            </a:r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LUCAS.2:49.</a:t>
            </a:r>
            <a:endParaRPr lang="es-E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Berlin Sans FB Demi" panose="020E0802020502020306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96836"/>
            <a:ext cx="5022761" cy="516116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Entonces El les dijo: ¿Por qué me buscabais? ¿Acaso no sabíais que me era necesario estar en la casa de mi Padre?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Para </a:t>
            </a:r>
            <a:r>
              <a:rPr lang="es-ES" b="1" dirty="0">
                <a:solidFill>
                  <a:schemeClr val="bg1"/>
                </a:solidFill>
              </a:rPr>
              <a:t>Jesús era una necesidad estar en la casa de su Padre.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que había venido para hacer la voluntad de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Juan.6:38.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he descendido del cielo, no para hacer mi voluntad, sino la voluntad del que me envió.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35" y="1695450"/>
            <a:ext cx="4259337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172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Jesús había venido para hacer la voluntad del Padre.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Él </a:t>
            </a:r>
            <a:r>
              <a:rPr lang="es-ES" b="1" dirty="0">
                <a:solidFill>
                  <a:schemeClr val="bg1"/>
                </a:solidFill>
              </a:rPr>
              <a:t>no buscaba su propia voluntad sino la del Padre.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Juan.5:30.</a:t>
            </a:r>
          </a:p>
          <a:p>
            <a:r>
              <a:rPr lang="es-ES" b="1" dirty="0">
                <a:solidFill>
                  <a:schemeClr val="bg1"/>
                </a:solidFill>
              </a:rPr>
              <a:t>Yo no puedo hacer nada por iniciativa mía; como oigo, juzgo, y mi juicio es justo porque no busco mi voluntad, sino la voluntad del que me envió.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Jesús </a:t>
            </a:r>
            <a:r>
              <a:rPr lang="es-ES" b="1" dirty="0">
                <a:solidFill>
                  <a:schemeClr val="bg1"/>
                </a:solidFill>
              </a:rPr>
              <a:t>siempre hizo lo que le agrada al Padre.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Juan.8:29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Y El que me envió está conmigo; no me ha dejado solo, porque yo siempre hago lo que le agrada. 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99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Y por eso su comida era hacer la voluntad del Padre.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Juan.4:34.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Jesús les dijo*: Mi comida es hacer la voluntad del que me envió y llevar a cabo su obra.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>
                <a:solidFill>
                  <a:schemeClr val="bg1"/>
                </a:solidFill>
              </a:rPr>
              <a:t>Jesús mostró siempre obediencia a su Padre.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eso hizo posible que acabará su obra aquí en la tierra.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Juan.17:4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Yo te glorifiqué en la tierra, habiendo terminado la obra que me diste que hiciera.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9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>
                <a:solidFill>
                  <a:schemeClr val="bg1"/>
                </a:solidFill>
              </a:rPr>
              <a:t>Jesús tenia una obra que terminar y sabía que tenia poco tiempo para cumplir esa obra y por eso es que lo vemos muy activo en las cosas de su Padre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Tanto que no tenía hora fija de terminar su trabajo.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Lo </a:t>
            </a:r>
            <a:r>
              <a:rPr lang="es-ES" b="1" dirty="0">
                <a:solidFill>
                  <a:schemeClr val="bg1"/>
                </a:solidFill>
              </a:rPr>
              <a:t>vemos en la noche.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Marcos.1:32-34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A la caída de la tarde, después de la puesta del sol, le trajeron todos los que estaban enfermos y los endemoniados.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V.33.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4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toda la ciudad se había amontonado a la puerta.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V.34.</a:t>
            </a:r>
          </a:p>
          <a:p>
            <a:r>
              <a:rPr lang="es-ES" b="1" dirty="0">
                <a:solidFill>
                  <a:schemeClr val="bg1"/>
                </a:solidFill>
              </a:rPr>
              <a:t>Y sanó a muchos que estaban enfermos de diversas enfermedades, y expulsó muchos demonios; y no dejaba hablar a los demonios, porque ellos sabían quién era El.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desde muy de mañana empezaba a trabajar. </a:t>
            </a:r>
          </a:p>
          <a:p>
            <a:r>
              <a:rPr lang="es-ES" b="1" dirty="0">
                <a:solidFill>
                  <a:schemeClr val="bg1"/>
                </a:solidFill>
              </a:rPr>
              <a:t>Marcos.1:35.</a:t>
            </a:r>
          </a:p>
          <a:p>
            <a:r>
              <a:rPr lang="es-ES" b="1" dirty="0">
                <a:solidFill>
                  <a:schemeClr val="bg1"/>
                </a:solidFill>
              </a:rPr>
              <a:t>Levantándose muy de mañana, cuando todavía estaba oscuro, salió, y se fue a un lugar solitario, y allí oraba.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Nosotros </a:t>
            </a:r>
            <a:r>
              <a:rPr lang="es-ES" b="1" dirty="0">
                <a:solidFill>
                  <a:schemeClr val="bg1"/>
                </a:solidFill>
              </a:rPr>
              <a:t>también debemos de trabajar a tiempo y fuera de tiempo.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II Timoteo.4:1-2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87" y="9704"/>
            <a:ext cx="3766585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9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Te encargo solemnemente, en la presencia de Dios y de Cristo Jesús, que ha de juzgar a los vivos y a los muertos, por su manifestación y por su reino: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V.2.</a:t>
            </a:r>
          </a:p>
          <a:p>
            <a:r>
              <a:rPr lang="es-ES" b="1" dirty="0">
                <a:solidFill>
                  <a:schemeClr val="bg1"/>
                </a:solidFill>
              </a:rPr>
              <a:t>Predica la palabra; insiste a tiempo y fuera de tiempo; redarguye, reprende, exhorta con mucha paciencia e instrucción.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Tenemos una obra que terminar una carrera </a:t>
            </a:r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como él apóstol Pablo la termino.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II Timoteo.4:7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He peleado la buena batalla, he terminado la carrera, he guardado la fe. 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9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Imitando a Jesús en terminar su obra.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Nosotros </a:t>
            </a:r>
            <a:r>
              <a:rPr lang="es-ES" b="1" dirty="0">
                <a:solidFill>
                  <a:schemeClr val="bg1"/>
                </a:solidFill>
              </a:rPr>
              <a:t>debemos de terminar la obra que Dios nos ha mandado.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Pero </a:t>
            </a:r>
            <a:r>
              <a:rPr lang="es-ES" b="1" dirty="0">
                <a:solidFill>
                  <a:schemeClr val="bg1"/>
                </a:solidFill>
              </a:rPr>
              <a:t>lamentablemente no lo estamos haciendo.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 </a:t>
            </a:r>
            <a:r>
              <a:rPr lang="es-ES" b="1" dirty="0">
                <a:solidFill>
                  <a:schemeClr val="bg1"/>
                </a:solidFill>
              </a:rPr>
              <a:t>queremos ni reunirnos los días que nos toca reunión, cuando deberíamos de alegrarnos como lo hacía el salmista.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Salmos.122:1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Yo me alegré cuando me dijeron: Vamos a la casa del SEÑOR.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88" y="9704"/>
            <a:ext cx="390311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88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1097</Words>
  <Application>Microsoft Office PowerPoint</Application>
  <PresentationFormat>Presentación en pantalla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Berlin Sans FB Demi</vt:lpstr>
      <vt:lpstr>Calibri</vt:lpstr>
      <vt:lpstr>Calibri Light</vt:lpstr>
      <vt:lpstr>Tema de Office</vt:lpstr>
      <vt:lpstr> EN LOS NEGOCIOS DE MI PADRE ME ES NECESARIO ESTAR. LUCAS:2:49. </vt:lpstr>
      <vt:lpstr>Presentación de PowerPoint</vt:lpstr>
      <vt:lpstr>EN LOS NEGOCIOS DE MI PADRE ME ES NECESARIO ESTAR. LUCAS.2:49.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12</cp:revision>
  <dcterms:created xsi:type="dcterms:W3CDTF">2019-03-25T15:51:34Z</dcterms:created>
  <dcterms:modified xsi:type="dcterms:W3CDTF">2019-04-04T15:30:02Z</dcterms:modified>
</cp:coreProperties>
</file>