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8" r:id="rId18"/>
    <p:sldId id="270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97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67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32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39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92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64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45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7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89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76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5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lgerian" panose="04020705040A02060702" pitchFamily="82" charset="0"/>
              </a:rPr>
              <a:t>MANTENERNOS </a:t>
            </a:r>
            <a:r>
              <a:rPr lang="es-E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lgerian" panose="04020705040A02060702" pitchFamily="82" charset="0"/>
              </a:rPr>
              <a:t>FIRMES EN NUESTRA </a:t>
            </a:r>
            <a:r>
              <a:rPr lang="es-E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lgerian" panose="04020705040A02060702" pitchFamily="82" charset="0"/>
              </a:rPr>
              <a:t>PROFESIÓN. HEBREOS.10:23</a:t>
            </a:r>
            <a:r>
              <a:rPr lang="es-E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lgerian" panose="04020705040A02060702" pitchFamily="82" charset="0"/>
              </a:rPr>
              <a:t>.</a:t>
            </a:r>
            <a:br>
              <a:rPr lang="es-E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lgerian" panose="04020705040A02060702" pitchFamily="82" charset="0"/>
              </a:rPr>
            </a:br>
            <a:endParaRPr lang="es-ES" dirty="0">
              <a:latin typeface="Algerian" panose="04020705040A02060702" pitchFamily="82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429556"/>
            <a:ext cx="9144000" cy="542844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INTRODUCCIÓN: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Él </a:t>
            </a:r>
            <a:r>
              <a:rPr lang="es-ES" b="1" dirty="0">
                <a:solidFill>
                  <a:srgbClr val="002060"/>
                </a:solidFill>
              </a:rPr>
              <a:t>escrito a los hebreos nos anima para que nos mantengamos firmes en nuestra profesión de cristianos, sabemos que una profesión, se lleva a cabo cuando la ejercemos.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Como </a:t>
            </a:r>
            <a:r>
              <a:rPr lang="es-ES" b="1" dirty="0">
                <a:solidFill>
                  <a:srgbClr val="002060"/>
                </a:solidFill>
              </a:rPr>
              <a:t>por ejemplo: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1. El </a:t>
            </a:r>
            <a:r>
              <a:rPr lang="es-ES" b="1" dirty="0">
                <a:solidFill>
                  <a:srgbClr val="002060"/>
                </a:solidFill>
              </a:rPr>
              <a:t>que estudia para medico, su profesión la ejerce cuando trabaja como medico.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2. O </a:t>
            </a:r>
            <a:r>
              <a:rPr lang="es-ES" b="1" dirty="0">
                <a:solidFill>
                  <a:srgbClr val="002060"/>
                </a:solidFill>
              </a:rPr>
              <a:t>él ingeniero y </a:t>
            </a:r>
            <a:r>
              <a:rPr lang="es-ES" b="1" dirty="0" smtClean="0">
                <a:solidFill>
                  <a:srgbClr val="002060"/>
                </a:solidFill>
              </a:rPr>
              <a:t>así </a:t>
            </a:r>
            <a:r>
              <a:rPr lang="es-ES" b="1" dirty="0">
                <a:solidFill>
                  <a:srgbClr val="002060"/>
                </a:solidFill>
              </a:rPr>
              <a:t>en toda profesión.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Nosotros </a:t>
            </a:r>
            <a:r>
              <a:rPr lang="es-ES" b="1" dirty="0">
                <a:solidFill>
                  <a:srgbClr val="002060"/>
                </a:solidFill>
              </a:rPr>
              <a:t>nuestra profesión es de cristianos y la ejercemos cuando estamos fieles a Dios, cuando somos infieles no estamos ejerciendo nuestra profesión como cristianos.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Esta </a:t>
            </a:r>
            <a:r>
              <a:rPr lang="es-ES" b="1" dirty="0">
                <a:solidFill>
                  <a:srgbClr val="002060"/>
                </a:solidFill>
              </a:rPr>
              <a:t>profesión debe ser sin vacilar.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201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</a:rPr>
              <a:t>no dejando de congregarnos, como algunos tienen por costumbre, sino exhortándonos unos a otros , y mucho más al ver que el día se acerca. 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Parece </a:t>
            </a:r>
            <a:r>
              <a:rPr lang="es-ES" b="1" dirty="0">
                <a:solidFill>
                  <a:srgbClr val="002060"/>
                </a:solidFill>
              </a:rPr>
              <a:t>que ya muchos cristianos habían adoptado el hábito de no asistir al culto publico, un hábito peligroso tanto entonces como ahora</a:t>
            </a:r>
            <a:r>
              <a:rPr lang="es-ES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1. Una </a:t>
            </a:r>
            <a:r>
              <a:rPr lang="es-ES" b="1" dirty="0">
                <a:solidFill>
                  <a:srgbClr val="002060"/>
                </a:solidFill>
              </a:rPr>
              <a:t>de las cosas que nos ayuda a estimularnos al amor y las buenas obras es no dejando de congregarnos, ya que eso nos ayuda para animarnos los unos a los otros.</a:t>
            </a:r>
          </a:p>
          <a:p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2" cy="673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Pero </a:t>
            </a:r>
            <a:r>
              <a:rPr lang="es-ES" b="1" dirty="0">
                <a:solidFill>
                  <a:srgbClr val="002060"/>
                </a:solidFill>
              </a:rPr>
              <a:t>si nos dejamos de congregar ya no-queda mas sacrificio por los pecados.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Hebreos.10:26.</a:t>
            </a:r>
          </a:p>
          <a:p>
            <a:r>
              <a:rPr lang="es-ES" b="1" dirty="0">
                <a:solidFill>
                  <a:srgbClr val="002060"/>
                </a:solidFill>
              </a:rPr>
              <a:t>Porque si continuamos pecando deliberadamente después de haber recibido el conocimiento de la verdad, ya no queda sacrificio alguno por los pecados, 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Y </a:t>
            </a:r>
            <a:r>
              <a:rPr lang="es-ES" b="1" dirty="0">
                <a:solidFill>
                  <a:srgbClr val="002060"/>
                </a:solidFill>
              </a:rPr>
              <a:t>estaríamos pecando deliberadamente.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Y </a:t>
            </a:r>
            <a:r>
              <a:rPr lang="es-ES" b="1" dirty="0">
                <a:solidFill>
                  <a:srgbClr val="002060"/>
                </a:solidFill>
              </a:rPr>
              <a:t>no queda otro sacrifico, sino solo una horrenda expectación de juicio.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Hebreos.10:27</a:t>
            </a:r>
            <a:r>
              <a:rPr lang="es-ES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4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sino cierta horrenda expectación de juicio, y la furia de UN FUEGO QUE HA DE CONSUMIR A LOS ADVERSARIOS.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Si </a:t>
            </a:r>
            <a:r>
              <a:rPr lang="es-ES" b="1" dirty="0">
                <a:solidFill>
                  <a:srgbClr val="002060"/>
                </a:solidFill>
              </a:rPr>
              <a:t>en la ley de Moisés la persona moría cuando había dos testigos.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Hebreos.10:28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Cualquiera que viola la ley de Moisés muere sin misericordia por el testimonio de dos o tres testigos.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Ahora mas cuando pisoteare la sangre de Cristo, y la tuviera por inmunda o común.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Hebreos.10:29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¿Cuánto mayor castigo pensáis que merecerá el que ha hollado bajo sus pies al Hijo de Dios, y ha tenido por inmunda la sangre del pacto por la cual fue santificado, y ha ultrajado al Espíritu de gracia?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Cuando es mas preciosa que el oro o la plata, cosas de mucho valor para la gente en este mundo, La sangre de Cristo vale mas que eso.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I Pedro.1:18-19.</a:t>
            </a:r>
          </a:p>
          <a:p>
            <a:r>
              <a:rPr lang="es-ES" b="1" dirty="0">
                <a:solidFill>
                  <a:srgbClr val="002060"/>
                </a:solidFill>
              </a:rPr>
              <a:t>sabiendo que no fuisteis redimidos de vuestra vana manera de vivir heredada de vuestros padres con cosas perecederas como oro o plata,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63" y="9704"/>
            <a:ext cx="3986809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0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V.19.</a:t>
            </a:r>
          </a:p>
          <a:p>
            <a:r>
              <a:rPr lang="es-ES" b="1" dirty="0">
                <a:solidFill>
                  <a:srgbClr val="002060"/>
                </a:solidFill>
              </a:rPr>
              <a:t>sino con sangre preciosa, como de un cordero sin tacha y sin mancha, la sangre de Cristo.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Pues si no estamos firmes estamos pisoteando la sangre de Cristo, y ultrajando al Espíritu de gracia.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smtClean="0">
                <a:solidFill>
                  <a:srgbClr val="002060"/>
                </a:solidFill>
              </a:rPr>
              <a:t>Dios </a:t>
            </a:r>
            <a:r>
              <a:rPr lang="es-ES" b="1" smtClean="0">
                <a:solidFill>
                  <a:srgbClr val="002060"/>
                </a:solidFill>
              </a:rPr>
              <a:t>se </a:t>
            </a:r>
            <a:r>
              <a:rPr lang="es-ES" b="1" dirty="0">
                <a:solidFill>
                  <a:srgbClr val="002060"/>
                </a:solidFill>
              </a:rPr>
              <a:t>vengara de nosotros y de todas las personas que pisotean  a </a:t>
            </a:r>
            <a:r>
              <a:rPr lang="es-ES" b="1">
                <a:solidFill>
                  <a:srgbClr val="002060"/>
                </a:solidFill>
              </a:rPr>
              <a:t>su </a:t>
            </a:r>
            <a:r>
              <a:rPr lang="es-ES" b="1" smtClean="0">
                <a:solidFill>
                  <a:srgbClr val="002060"/>
                </a:solidFill>
              </a:rPr>
              <a:t>Hijo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Hebreos.10:30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Pues conocemos al que dijo: MIA ES LA VENGANZA, YO PAGARE. Y otra vez: EL SEÑOR JUZGARA A SU PUEBLO.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9420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</a:rPr>
              <a:t>De </a:t>
            </a:r>
            <a:r>
              <a:rPr lang="es-ES" b="1" dirty="0" smtClean="0">
                <a:solidFill>
                  <a:srgbClr val="002060"/>
                </a:solidFill>
              </a:rPr>
              <a:t>El </a:t>
            </a:r>
            <a:r>
              <a:rPr lang="es-ES" b="1" dirty="0">
                <a:solidFill>
                  <a:srgbClr val="002060"/>
                </a:solidFill>
              </a:rPr>
              <a:t>es la venganza.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Romanos.12:19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Amados</a:t>
            </a:r>
            <a:r>
              <a:rPr lang="es-ES" b="1" dirty="0">
                <a:solidFill>
                  <a:srgbClr val="002060"/>
                </a:solidFill>
              </a:rPr>
              <a:t>, nunca os venguéis vosotros mismos, sino dad lugar a la ira de Dios, porque escrito está: MIA ES LA VENGANZA, YO PAGARE, dice el Señor.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Y </a:t>
            </a:r>
            <a:r>
              <a:rPr lang="es-ES" b="1" dirty="0">
                <a:solidFill>
                  <a:srgbClr val="002060"/>
                </a:solidFill>
              </a:rPr>
              <a:t>horrenda cosa es caer en manos del Dios vivo.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Hebreos.10:31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¡</a:t>
            </a:r>
            <a:r>
              <a:rPr lang="es-ES" b="1" dirty="0">
                <a:solidFill>
                  <a:srgbClr val="002060"/>
                </a:solidFill>
              </a:rPr>
              <a:t>Horrenda cosa es caer en las manos del Dios vivo!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Nadie puede mantenerse de pies ante la ira de Dios.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Apocalipsis.6:17. </a:t>
            </a:r>
          </a:p>
          <a:p>
            <a:endParaRPr lang="es-ES" b="1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84" y="9704"/>
            <a:ext cx="3953815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3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</a:rPr>
              <a:t>porque ha llegado el gran día de la ira de ellos, ¿y quién podrá sostenerse?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Ya que no somos mas fuerte que </a:t>
            </a:r>
            <a:r>
              <a:rPr lang="es-ES" b="1" dirty="0" smtClean="0">
                <a:solidFill>
                  <a:srgbClr val="002060"/>
                </a:solidFill>
              </a:rPr>
              <a:t>El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I Corintios.10:22.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¿</a:t>
            </a:r>
            <a:r>
              <a:rPr lang="es-ES" b="1" dirty="0">
                <a:solidFill>
                  <a:srgbClr val="002060"/>
                </a:solidFill>
              </a:rPr>
              <a:t>O provocaremos a celos al Señor? ¿Somos, acaso, más fuertes que El? 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No </a:t>
            </a:r>
            <a:r>
              <a:rPr lang="es-ES" b="1" dirty="0">
                <a:solidFill>
                  <a:srgbClr val="002060"/>
                </a:solidFill>
              </a:rPr>
              <a:t>podremos con </a:t>
            </a:r>
            <a:r>
              <a:rPr lang="es-ES" b="1" dirty="0" smtClean="0">
                <a:solidFill>
                  <a:srgbClr val="002060"/>
                </a:solidFill>
              </a:rPr>
              <a:t>El. 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Y </a:t>
            </a:r>
            <a:r>
              <a:rPr lang="es-ES" b="1" dirty="0">
                <a:solidFill>
                  <a:srgbClr val="002060"/>
                </a:solidFill>
              </a:rPr>
              <a:t>si no podemos contra </a:t>
            </a:r>
            <a:r>
              <a:rPr lang="es-ES" b="1" dirty="0" smtClean="0">
                <a:solidFill>
                  <a:srgbClr val="002060"/>
                </a:solidFill>
              </a:rPr>
              <a:t>El</a:t>
            </a:r>
            <a:r>
              <a:rPr lang="es-ES" b="1" dirty="0">
                <a:solidFill>
                  <a:srgbClr val="002060"/>
                </a:solidFill>
              </a:rPr>
              <a:t>, mantengámonos firmes para no enfrentarnos a </a:t>
            </a:r>
            <a:r>
              <a:rPr lang="es-ES" b="1" dirty="0" smtClean="0">
                <a:solidFill>
                  <a:srgbClr val="002060"/>
                </a:solidFill>
              </a:rPr>
              <a:t>El</a:t>
            </a:r>
            <a:r>
              <a:rPr lang="es-ES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13" y="9704"/>
            <a:ext cx="4031087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6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3154"/>
            <a:ext cx="7886700" cy="1325563"/>
          </a:xfrm>
        </p:spPr>
        <p:txBody>
          <a:bodyPr/>
          <a:lstStyle/>
          <a:p>
            <a:pPr algn="ctr"/>
            <a:r>
              <a:rPr lang="es-E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lgerian" panose="04020705040A02060702" pitchFamily="82" charset="0"/>
              </a:rPr>
              <a:t>CONCLUSIÓN: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262130"/>
            <a:ext cx="9144000" cy="559587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Él </a:t>
            </a:r>
            <a:r>
              <a:rPr lang="es-ES" b="1" dirty="0">
                <a:solidFill>
                  <a:srgbClr val="002060"/>
                </a:solidFill>
              </a:rPr>
              <a:t>cristiano debe mantenerse firme en su profesión sin vacilar, sin ser de doble animo, sin fluctuar, por que fiel es </a:t>
            </a:r>
            <a:r>
              <a:rPr lang="es-ES" b="1" dirty="0" smtClean="0">
                <a:solidFill>
                  <a:srgbClr val="002060"/>
                </a:solidFill>
              </a:rPr>
              <a:t>El </a:t>
            </a:r>
            <a:r>
              <a:rPr lang="es-ES" b="1" dirty="0">
                <a:solidFill>
                  <a:srgbClr val="002060"/>
                </a:solidFill>
              </a:rPr>
              <a:t>que </a:t>
            </a:r>
            <a:r>
              <a:rPr lang="es-ES" b="1" dirty="0" smtClean="0">
                <a:solidFill>
                  <a:srgbClr val="002060"/>
                </a:solidFill>
              </a:rPr>
              <a:t>prometió.</a:t>
            </a:r>
            <a:endParaRPr lang="es-ES" b="1" dirty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Y </a:t>
            </a:r>
            <a:r>
              <a:rPr lang="es-ES" b="1" dirty="0">
                <a:solidFill>
                  <a:srgbClr val="002060"/>
                </a:solidFill>
              </a:rPr>
              <a:t>para podernos mantener firmes debemos estimularnos- Incitar al amor y las buenas obras ya que ellas nos ayudan a mantenernos firmes.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Y </a:t>
            </a:r>
            <a:r>
              <a:rPr lang="es-ES" b="1" dirty="0">
                <a:solidFill>
                  <a:srgbClr val="002060"/>
                </a:solidFill>
              </a:rPr>
              <a:t>para estimularnos al amor y las buenas obras debemos congregarnos. Por que sino estaríamos pecando deliberadamente.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Y </a:t>
            </a:r>
            <a:r>
              <a:rPr lang="es-ES" b="1" dirty="0">
                <a:solidFill>
                  <a:srgbClr val="002060"/>
                </a:solidFill>
              </a:rPr>
              <a:t>ya no queda mas sacrificio por el pecado sino una horrenda expectación de juicio.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La </a:t>
            </a:r>
            <a:r>
              <a:rPr lang="es-ES" b="1" dirty="0">
                <a:solidFill>
                  <a:srgbClr val="002060"/>
                </a:solidFill>
              </a:rPr>
              <a:t>venganza es de Dios, y es horrenda cosa caer en manos de Dios, porque no somos mas fuerte que él.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Si </a:t>
            </a:r>
            <a:r>
              <a:rPr lang="es-ES" b="1" dirty="0">
                <a:solidFill>
                  <a:srgbClr val="002060"/>
                </a:solidFill>
              </a:rPr>
              <a:t>no queremos enfrentarnos a Dios, seamos fieles sin vacilar.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732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293217"/>
            <a:ext cx="9144000" cy="1564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DIOS NOS BENDIGA A TODOS.</a:t>
            </a:r>
            <a:endParaRPr lang="es-E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2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4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35471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lgerian" panose="04020705040A02060702" pitchFamily="82" charset="0"/>
              </a:rPr>
              <a:t>DEBEMOS MANTNERNOS FIRMES EN NUESTRA ESPERANZA. HEBREOS.10:23.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35472"/>
            <a:ext cx="5293217" cy="51225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Mantengamos firme la profesión de nuestra esperanza sin vacilar, porque fiel es el que prometió;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Nuestra </a:t>
            </a:r>
            <a:r>
              <a:rPr lang="es-ES" b="1" dirty="0">
                <a:solidFill>
                  <a:srgbClr val="002060"/>
                </a:solidFill>
              </a:rPr>
              <a:t>esperanza esta en los cielos.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Filipenses.3:20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Porque </a:t>
            </a:r>
            <a:r>
              <a:rPr lang="es-ES" b="1" dirty="0">
                <a:solidFill>
                  <a:srgbClr val="002060"/>
                </a:solidFill>
              </a:rPr>
              <a:t>nuestra ciudadanía está en los cielos, de donde también ansiosamente esperamos a un Salvador, el Señor Jesucristo</a:t>
            </a:r>
            <a:r>
              <a:rPr lang="es-ES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es-ES" b="1" dirty="0">
                <a:solidFill>
                  <a:srgbClr val="002060"/>
                </a:solidFill>
              </a:rPr>
              <a:t>La esperanza que tenemos es la vida eterna </a:t>
            </a:r>
            <a:r>
              <a:rPr lang="es-ES" b="1" dirty="0" smtClean="0">
                <a:solidFill>
                  <a:srgbClr val="002060"/>
                </a:solidFill>
              </a:rPr>
              <a:t>allá </a:t>
            </a:r>
            <a:r>
              <a:rPr lang="es-ES" b="1" dirty="0">
                <a:solidFill>
                  <a:srgbClr val="002060"/>
                </a:solidFill>
              </a:rPr>
              <a:t>en los cielos. 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94" y="1735471"/>
            <a:ext cx="3829378" cy="512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Hebreos.11:10, 16</a:t>
            </a:r>
            <a:r>
              <a:rPr lang="es-ES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s-ES" b="1" dirty="0">
                <a:solidFill>
                  <a:srgbClr val="002060"/>
                </a:solidFill>
              </a:rPr>
              <a:t>porque esperaba la ciudad que tiene cimientos, cuyo arquitecto y constructor es Dios</a:t>
            </a:r>
            <a:r>
              <a:rPr lang="es-ES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V.16.</a:t>
            </a:r>
          </a:p>
          <a:p>
            <a:r>
              <a:rPr lang="es-ES" b="1" dirty="0">
                <a:solidFill>
                  <a:srgbClr val="002060"/>
                </a:solidFill>
              </a:rPr>
              <a:t>Pero en realidad, anhelan una patria mejor, es decir, celestial. Por lo cual, Dios no se avergüenza de ser llamado Dios de ellos, pues les ha preparado una ciudad. 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Pero </a:t>
            </a:r>
            <a:r>
              <a:rPr lang="es-ES" b="1" dirty="0">
                <a:solidFill>
                  <a:srgbClr val="002060"/>
                </a:solidFill>
              </a:rPr>
              <a:t>esta vida eterna es para los fieles.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I Juan.2:25. </a:t>
            </a:r>
          </a:p>
          <a:p>
            <a:r>
              <a:rPr lang="es-ES" b="1" dirty="0">
                <a:solidFill>
                  <a:srgbClr val="002060"/>
                </a:solidFill>
              </a:rPr>
              <a:t>Y esta es la promesa que El mismo nos hizo: la vida eterna.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79" y="-104910"/>
            <a:ext cx="4018209" cy="696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I </a:t>
            </a:r>
            <a:r>
              <a:rPr lang="es-ES" b="1" dirty="0" smtClean="0">
                <a:solidFill>
                  <a:srgbClr val="002060"/>
                </a:solidFill>
              </a:rPr>
              <a:t>Juan.5:13</a:t>
            </a:r>
            <a:endParaRPr lang="es-ES" b="1" dirty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Estas cosas os he escrito a vosotros que creéis en el nombre del Hijo de Dios, para que sepáis que tenéis vida eterna.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No </a:t>
            </a:r>
            <a:r>
              <a:rPr lang="es-ES" b="1" dirty="0">
                <a:solidFill>
                  <a:srgbClr val="002060"/>
                </a:solidFill>
              </a:rPr>
              <a:t>perdamos esta promesa de vida </a:t>
            </a:r>
            <a:r>
              <a:rPr lang="es-ES" b="1" dirty="0" smtClean="0">
                <a:solidFill>
                  <a:srgbClr val="002060"/>
                </a:solidFill>
              </a:rPr>
              <a:t>eterna. </a:t>
            </a:r>
          </a:p>
          <a:p>
            <a:r>
              <a:rPr lang="es-ES" b="1" dirty="0">
                <a:solidFill>
                  <a:srgbClr val="002060"/>
                </a:solidFill>
              </a:rPr>
              <a:t>P</a:t>
            </a:r>
            <a:r>
              <a:rPr lang="es-ES" b="1" dirty="0" smtClean="0">
                <a:solidFill>
                  <a:srgbClr val="002060"/>
                </a:solidFill>
              </a:rPr>
              <a:t>ero </a:t>
            </a:r>
            <a:r>
              <a:rPr lang="es-ES" b="1" dirty="0">
                <a:solidFill>
                  <a:srgbClr val="002060"/>
                </a:solidFill>
              </a:rPr>
              <a:t>para no perderla debemos mantenernos firmes en nuestra profesión</a:t>
            </a:r>
            <a:r>
              <a:rPr lang="es-ES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La vida eterna que Dios nos promete.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Tito.1:2.</a:t>
            </a:r>
          </a:p>
          <a:p>
            <a:r>
              <a:rPr lang="es-ES" b="1" dirty="0">
                <a:solidFill>
                  <a:srgbClr val="002060"/>
                </a:solidFill>
              </a:rPr>
              <a:t>con la esperanza de vida eterna, la cual Dios, que no miente, prometió desde los tiempos eternos,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9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275"/>
            <a:ext cx="9141972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lgerian" panose="04020705040A02060702" pitchFamily="82" charset="0"/>
              </a:rPr>
              <a:t>DEBEMOS MANTENERNOS FIRMES SIN VACILAR. HEBRESOS.10:23.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90164"/>
            <a:ext cx="5164428" cy="506783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Debemos </a:t>
            </a:r>
            <a:r>
              <a:rPr lang="es-ES" b="1" dirty="0">
                <a:solidFill>
                  <a:srgbClr val="002060"/>
                </a:solidFill>
              </a:rPr>
              <a:t>mantenernos sin vacilar, él hombre que vacila es él hombre de doble animo, es aquel hombre que es inconstante en sus caminos.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Como </a:t>
            </a:r>
            <a:r>
              <a:rPr lang="es-ES" b="1" dirty="0">
                <a:solidFill>
                  <a:srgbClr val="002060"/>
                </a:solidFill>
              </a:rPr>
              <a:t>lo describe Santiago.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Santiago.1:6-8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Pero que pida con fe, sin dudar; porque el que duda es semejante a la ola del mar, impulsada por el viento y echada de una parte a otra.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72" y="1685254"/>
            <a:ext cx="4076700" cy="51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V.7.</a:t>
            </a:r>
          </a:p>
          <a:p>
            <a:r>
              <a:rPr lang="es-ES" b="1" dirty="0">
                <a:solidFill>
                  <a:srgbClr val="002060"/>
                </a:solidFill>
              </a:rPr>
              <a:t>No piense, pues, ese hombre, que recibirá cosa alguna del Señor,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V.8.</a:t>
            </a:r>
          </a:p>
          <a:p>
            <a:r>
              <a:rPr lang="es-ES" b="1" dirty="0">
                <a:solidFill>
                  <a:srgbClr val="002060"/>
                </a:solidFill>
              </a:rPr>
              <a:t>siendo hombre de doble ánimo, inestable en todos sus caminos.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Debemos mantenernos firmes sin vacilar sin Fluctuar.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Hebreos.3:6.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pero </a:t>
            </a:r>
            <a:r>
              <a:rPr lang="es-ES" b="1" dirty="0">
                <a:solidFill>
                  <a:srgbClr val="002060"/>
                </a:solidFill>
              </a:rPr>
              <a:t>Cristo fue fiel como Hijo sobre la casa de Dios, cuya casa somos nosotros, si retenemos firme hasta el fin nuestra confianza y la gloria de nuestra esperanza.  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Y </a:t>
            </a:r>
            <a:r>
              <a:rPr lang="es-ES" b="1" dirty="0">
                <a:solidFill>
                  <a:srgbClr val="002060"/>
                </a:solidFill>
              </a:rPr>
              <a:t>la razón que nos da él escritor de los Hebreos es que: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9420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1. Fiel </a:t>
            </a:r>
            <a:r>
              <a:rPr lang="es-ES" b="1" dirty="0">
                <a:solidFill>
                  <a:srgbClr val="002060"/>
                </a:solidFill>
              </a:rPr>
              <a:t>es </a:t>
            </a:r>
            <a:r>
              <a:rPr lang="es-ES" b="1" dirty="0" smtClean="0">
                <a:solidFill>
                  <a:srgbClr val="002060"/>
                </a:solidFill>
              </a:rPr>
              <a:t>El </a:t>
            </a:r>
            <a:r>
              <a:rPr lang="es-ES" b="1" dirty="0">
                <a:solidFill>
                  <a:srgbClr val="002060"/>
                </a:solidFill>
              </a:rPr>
              <a:t>que </a:t>
            </a:r>
            <a:r>
              <a:rPr lang="es-ES" b="1" dirty="0" smtClean="0">
                <a:solidFill>
                  <a:srgbClr val="002060"/>
                </a:solidFill>
              </a:rPr>
              <a:t>prometió, </a:t>
            </a:r>
            <a:r>
              <a:rPr lang="es-ES" b="1" dirty="0">
                <a:solidFill>
                  <a:srgbClr val="002060"/>
                </a:solidFill>
              </a:rPr>
              <a:t>ósea Dios </a:t>
            </a:r>
            <a:r>
              <a:rPr lang="es-ES" b="1" dirty="0" smtClean="0">
                <a:solidFill>
                  <a:srgbClr val="002060"/>
                </a:solidFill>
              </a:rPr>
              <a:t>Y </a:t>
            </a:r>
            <a:r>
              <a:rPr lang="es-ES" b="1" dirty="0">
                <a:solidFill>
                  <a:srgbClr val="002060"/>
                </a:solidFill>
              </a:rPr>
              <a:t>Dios no puede mentir.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Tito:1:2.</a:t>
            </a:r>
          </a:p>
          <a:p>
            <a:r>
              <a:rPr lang="es-ES" b="1" dirty="0">
                <a:solidFill>
                  <a:srgbClr val="002060"/>
                </a:solidFill>
              </a:rPr>
              <a:t>con la esperanza de vida eterna, la cual Dios, que no miente, prometió desde los tiempos eternos,  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Debemos </a:t>
            </a:r>
            <a:r>
              <a:rPr lang="es-ES" b="1" dirty="0">
                <a:solidFill>
                  <a:srgbClr val="002060"/>
                </a:solidFill>
              </a:rPr>
              <a:t>mantenernos firmes sin vacilar por que fiel es Dios que nos a prometido vida eterna</a:t>
            </a:r>
            <a:r>
              <a:rPr lang="es-ES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Una </a:t>
            </a:r>
            <a:r>
              <a:rPr lang="es-ES" b="1" dirty="0">
                <a:solidFill>
                  <a:srgbClr val="002060"/>
                </a:solidFill>
              </a:rPr>
              <a:t>de las cosas que nos ayuda para mantenernos firmes sin vacilar es él estimularnos unos a otros al amor y a las buenas obras.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1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Hebreos.10:24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y consideremos cómo estimularnos unos a otros al amor y a las buenas obras,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La </a:t>
            </a:r>
            <a:r>
              <a:rPr lang="es-ES" b="1" dirty="0">
                <a:solidFill>
                  <a:srgbClr val="002060"/>
                </a:solidFill>
              </a:rPr>
              <a:t>palabra estimular- Es Afilar, incitar, igual a la palabra Considerar que aparece </a:t>
            </a:r>
            <a:r>
              <a:rPr lang="es-ES" b="1" dirty="0" smtClean="0">
                <a:solidFill>
                  <a:srgbClr val="002060"/>
                </a:solidFill>
              </a:rPr>
              <a:t>en. 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Hebreos.3:1.</a:t>
            </a:r>
          </a:p>
          <a:p>
            <a:r>
              <a:rPr lang="es-ES" b="1" dirty="0">
                <a:solidFill>
                  <a:srgbClr val="002060"/>
                </a:solidFill>
              </a:rPr>
              <a:t>Por tanto, hermanos santos, participantes del llamamiento celestial, considerad a Jesús, el Apóstol y Sumo Sacerdote de nuestra fe.  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Debemos </a:t>
            </a:r>
            <a:r>
              <a:rPr lang="es-ES" b="1" dirty="0">
                <a:solidFill>
                  <a:srgbClr val="002060"/>
                </a:solidFill>
              </a:rPr>
              <a:t>estimularnos incitar al amor y a las buenas obras, Dios desea un pueblo celoso de buenas obras.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28" y="9704"/>
            <a:ext cx="3983044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0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</a:rPr>
              <a:t>Tito.2:14.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quien </a:t>
            </a:r>
            <a:r>
              <a:rPr lang="es-ES" b="1" dirty="0">
                <a:solidFill>
                  <a:srgbClr val="002060"/>
                </a:solidFill>
              </a:rPr>
              <a:t>se dio a sí mismo por nosotros, para REDIMIRNOS DE TODA INIQUIDAD y PURIFICAR PARA SI UN PUEBLO PARA POSESION SUYA, celoso de buenas obras.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Y </a:t>
            </a:r>
            <a:r>
              <a:rPr lang="es-ES" b="1" dirty="0">
                <a:solidFill>
                  <a:srgbClr val="002060"/>
                </a:solidFill>
              </a:rPr>
              <a:t>por eso los cristianos debemos de  considerar como estimularnos al amor y las buenas obras.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Y </a:t>
            </a:r>
            <a:r>
              <a:rPr lang="es-ES" b="1" dirty="0">
                <a:solidFill>
                  <a:srgbClr val="002060"/>
                </a:solidFill>
              </a:rPr>
              <a:t>una de las maneras de estimularnos al amor y a las buenas obras es no dejando de congregarnos.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Hebreos.10:25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  <a:endParaRPr lang="es-ES" b="1" dirty="0" smtClean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1405</Words>
  <Application>Microsoft Office PowerPoint</Application>
  <PresentationFormat>Presentación en pantalla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Tema de Office</vt:lpstr>
      <vt:lpstr> MANTENERNOS FIRMES EN NUESTRA PROFESIÓN. HEBREOS.10:23. </vt:lpstr>
      <vt:lpstr>DEBEMOS MANTNERNOS FIRMES EN NUESTRA ESPERANZA. HEBREOS.10:23.</vt:lpstr>
      <vt:lpstr>Presentación de PowerPoint</vt:lpstr>
      <vt:lpstr>Presentación de PowerPoint</vt:lpstr>
      <vt:lpstr>DEBEMOS MANTENERNOS FIRMES SIN VACILAR. HEBRESOS.10:23.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</cp:lastModifiedBy>
  <cp:revision>15</cp:revision>
  <dcterms:created xsi:type="dcterms:W3CDTF">2019-03-25T15:51:34Z</dcterms:created>
  <dcterms:modified xsi:type="dcterms:W3CDTF">2019-04-04T16:05:12Z</dcterms:modified>
</cp:coreProperties>
</file>