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96" r:id="rId3"/>
    <p:sldMasterId id="2147483708" r:id="rId4"/>
    <p:sldMasterId id="2147483720" r:id="rId5"/>
  </p:sldMasterIdLst>
  <p:notesMasterIdLst>
    <p:notesMasterId r:id="rId15"/>
  </p:notesMasterIdLst>
  <p:sldIdLst>
    <p:sldId id="308" r:id="rId6"/>
    <p:sldId id="310" r:id="rId7"/>
    <p:sldId id="312" r:id="rId8"/>
    <p:sldId id="314" r:id="rId9"/>
    <p:sldId id="284" r:id="rId10"/>
    <p:sldId id="285" r:id="rId11"/>
    <p:sldId id="328" r:id="rId12"/>
    <p:sldId id="295" r:id="rId13"/>
    <p:sldId id="32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000099"/>
    <a:srgbClr val="000000"/>
    <a:srgbClr val="0033CC"/>
    <a:srgbClr val="0066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83" autoAdjust="0"/>
    <p:restoredTop sz="94628" autoAdjust="0"/>
  </p:normalViewPr>
  <p:slideViewPr>
    <p:cSldViewPr>
      <p:cViewPr varScale="1">
        <p:scale>
          <a:sx n="67" d="100"/>
          <a:sy n="67" d="100"/>
        </p:scale>
        <p:origin x="126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48AF74-D3EC-4BDB-BEF5-BE9D25D770D2}" type="datetimeFigureOut">
              <a:rPr lang="en-US" smtClean="0"/>
              <a:pPr/>
              <a:t>7/16/2019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6B0EC9-9D80-43F5-93BD-20DFF83CE67E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020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4764D5-B3A3-4097-B2D7-80E2D5F3FD8C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075" tIns="46038" rIns="92075" bIns="46038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125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4764D5-B3A3-4097-B2D7-80E2D5F3FD8C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075" tIns="46038" rIns="92075" bIns="46038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906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43B2C-1094-468E-9632-89F8885D5F94}" type="datetimeFigureOut">
              <a:rPr lang="en-US" smtClean="0"/>
              <a:pPr/>
              <a:t>7/16/2019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D34C3-2AEC-4927-994E-C19092E7A6D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43B2C-1094-468E-9632-89F8885D5F94}" type="datetimeFigureOut">
              <a:rPr lang="en-US" smtClean="0"/>
              <a:pPr/>
              <a:t>7/16/2019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D34C3-2AEC-4927-994E-C19092E7A6D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43B2C-1094-468E-9632-89F8885D5F94}" type="datetimeFigureOut">
              <a:rPr lang="en-US" smtClean="0"/>
              <a:pPr/>
              <a:t>7/16/2019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D34C3-2AEC-4927-994E-C19092E7A6D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dirty="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dirty="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dirty="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dirty="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dirty="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dirty="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" name="Group 13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dirty="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 rot="5400000" flipV="1">
              <a:off x="2783" y="-2624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dirty="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</p:grpSp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 anchorCtr="1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667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3399FF"/>
              </a:solidFill>
            </a:endParaRPr>
          </a:p>
        </p:txBody>
      </p:sp>
      <p:sp>
        <p:nvSpPr>
          <p:cNvPr id="17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3399FF"/>
              </a:solidFill>
            </a:endParaRP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4342C-8BD4-4EBE-B90E-B127860E96FE}" type="slidenum">
              <a:rPr lang="en-US">
                <a:solidFill>
                  <a:srgbClr val="3399FF"/>
                </a:solidFill>
              </a:rPr>
              <a:pPr>
                <a:defRPr/>
              </a:pPr>
              <a:t>‹Nº›</a:t>
            </a:fld>
            <a:endParaRPr lang="en-US" dirty="0">
              <a:solidFill>
                <a:srgbClr val="3399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3399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3399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D841B-E249-487D-9058-024685608081}" type="slidenum">
              <a:rPr lang="en-US">
                <a:solidFill>
                  <a:srgbClr val="3399FF"/>
                </a:solidFill>
              </a:rPr>
              <a:pPr>
                <a:defRPr/>
              </a:pPr>
              <a:t>‹Nº›</a:t>
            </a:fld>
            <a:endParaRPr lang="en-US" dirty="0">
              <a:solidFill>
                <a:srgbClr val="3399FF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3399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3399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20ED9-A9C0-414E-9D60-AC64653B6814}" type="slidenum">
              <a:rPr lang="en-US">
                <a:solidFill>
                  <a:srgbClr val="3399FF"/>
                </a:solidFill>
              </a:rPr>
              <a:pPr>
                <a:defRPr/>
              </a:pPr>
              <a:t>‹Nº›</a:t>
            </a:fld>
            <a:endParaRPr lang="en-US" dirty="0">
              <a:solidFill>
                <a:srgbClr val="3399FF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3399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3399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3C9719-F0EE-43C6-8153-0F2A5105BADA}" type="slidenum">
              <a:rPr lang="en-US">
                <a:solidFill>
                  <a:srgbClr val="3399FF"/>
                </a:solidFill>
              </a:rPr>
              <a:pPr>
                <a:defRPr/>
              </a:pPr>
              <a:t>‹Nº›</a:t>
            </a:fld>
            <a:endParaRPr lang="en-US" dirty="0">
              <a:solidFill>
                <a:srgbClr val="3399FF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3399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3399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C6320-3A56-45F0-AD26-CEE89A1AC832}" type="slidenum">
              <a:rPr lang="en-US">
                <a:solidFill>
                  <a:srgbClr val="3399FF"/>
                </a:solidFill>
              </a:rPr>
              <a:pPr>
                <a:defRPr/>
              </a:pPr>
              <a:t>‹Nº›</a:t>
            </a:fld>
            <a:endParaRPr lang="en-US" dirty="0">
              <a:solidFill>
                <a:srgbClr val="3399FF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3399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3399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205756-D92E-4327-8078-277B0B6CDA4A}" type="slidenum">
              <a:rPr lang="en-US">
                <a:solidFill>
                  <a:srgbClr val="3399FF"/>
                </a:solidFill>
              </a:rPr>
              <a:pPr>
                <a:defRPr/>
              </a:pPr>
              <a:t>‹Nº›</a:t>
            </a:fld>
            <a:endParaRPr lang="en-US" dirty="0">
              <a:solidFill>
                <a:srgbClr val="3399FF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3399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3399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DD956-1F80-407D-A79A-C838687EE8CD}" type="slidenum">
              <a:rPr lang="en-US">
                <a:solidFill>
                  <a:srgbClr val="3399FF"/>
                </a:solidFill>
              </a:rPr>
              <a:pPr>
                <a:defRPr/>
              </a:pPr>
              <a:t>‹Nº›</a:t>
            </a:fld>
            <a:endParaRPr lang="en-US" dirty="0">
              <a:solidFill>
                <a:srgbClr val="3399FF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3399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3399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B7E3A-FEA2-4638-A3F4-25E074CDCC49}" type="slidenum">
              <a:rPr lang="en-US">
                <a:solidFill>
                  <a:srgbClr val="3399FF"/>
                </a:solidFill>
              </a:rPr>
              <a:pPr>
                <a:defRPr/>
              </a:pPr>
              <a:t>‹Nº›</a:t>
            </a:fld>
            <a:endParaRPr lang="en-US" dirty="0">
              <a:solidFill>
                <a:srgbClr val="3399FF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43B2C-1094-468E-9632-89F8885D5F94}" type="datetimeFigureOut">
              <a:rPr lang="en-US" smtClean="0"/>
              <a:pPr/>
              <a:t>7/16/2019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D34C3-2AEC-4927-994E-C19092E7A6D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3399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3399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DC2E1A-CCCC-4938-A63B-CFFD27796416}" type="slidenum">
              <a:rPr lang="en-US">
                <a:solidFill>
                  <a:srgbClr val="3399FF"/>
                </a:solidFill>
              </a:rPr>
              <a:pPr>
                <a:defRPr/>
              </a:pPr>
              <a:t>‹Nº›</a:t>
            </a:fld>
            <a:endParaRPr lang="en-US" dirty="0">
              <a:solidFill>
                <a:srgbClr val="3399FF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3399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3399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77A9BF-B029-4561-9ECA-DE9707EE3FC7}" type="slidenum">
              <a:rPr lang="en-US">
                <a:solidFill>
                  <a:srgbClr val="3399FF"/>
                </a:solidFill>
              </a:rPr>
              <a:pPr>
                <a:defRPr/>
              </a:pPr>
              <a:t>‹Nº›</a:t>
            </a:fld>
            <a:endParaRPr lang="en-US" dirty="0">
              <a:solidFill>
                <a:srgbClr val="3399FF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38900" y="381000"/>
            <a:ext cx="2019300" cy="5562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5905500" cy="5562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3399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3399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455CB-8C83-4AD9-92FB-1C81A3996D80}" type="slidenum">
              <a:rPr lang="en-US">
                <a:solidFill>
                  <a:srgbClr val="3399FF"/>
                </a:solidFill>
              </a:rPr>
              <a:pPr>
                <a:defRPr/>
              </a:pPr>
              <a:t>‹Nº›</a:t>
            </a:fld>
            <a:endParaRPr lang="en-US" dirty="0">
              <a:solidFill>
                <a:srgbClr val="3399FF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5D2079-B830-41B5-986A-0F05C6A38C0B}" type="slidenum">
              <a:rPr lang="en-US">
                <a:solidFill>
                  <a:srgbClr val="000000"/>
                </a:solidFill>
              </a:rPr>
              <a:pPr/>
              <a:t>‹Nº›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115DD4-EEBA-4B82-B07F-713FFF3019D9}" type="slidenum">
              <a:rPr lang="en-US">
                <a:solidFill>
                  <a:srgbClr val="000000"/>
                </a:solidFill>
              </a:rPr>
              <a:pPr/>
              <a:t>‹Nº›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2236A6-A22E-4AE8-9FF8-69B55E3655F1}" type="slidenum">
              <a:rPr lang="en-US">
                <a:solidFill>
                  <a:srgbClr val="000000"/>
                </a:solidFill>
              </a:rPr>
              <a:pPr/>
              <a:t>‹Nº›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99CC96-2B21-42E2-A4BA-69FFFCD2C317}" type="slidenum">
              <a:rPr lang="en-US">
                <a:solidFill>
                  <a:srgbClr val="000000"/>
                </a:solidFill>
              </a:rPr>
              <a:pPr/>
              <a:t>‹Nº›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A6DD0D-8EB8-428D-B21C-3368F04CBE7A}" type="slidenum">
              <a:rPr lang="en-US">
                <a:solidFill>
                  <a:srgbClr val="000000"/>
                </a:solidFill>
              </a:rPr>
              <a:pPr/>
              <a:t>‹Nº›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450410-4B70-4DC3-952D-BCEBE806648D}" type="slidenum">
              <a:rPr lang="en-US">
                <a:solidFill>
                  <a:srgbClr val="000000"/>
                </a:solidFill>
              </a:rPr>
              <a:pPr/>
              <a:t>‹Nº›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871AC1-A62D-492E-8FD9-40737A352AAE}" type="slidenum">
              <a:rPr lang="en-US">
                <a:solidFill>
                  <a:srgbClr val="000000"/>
                </a:solidFill>
              </a:rPr>
              <a:pPr/>
              <a:t>‹Nº›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43B2C-1094-468E-9632-89F8885D5F94}" type="datetimeFigureOut">
              <a:rPr lang="en-US" smtClean="0"/>
              <a:pPr/>
              <a:t>7/16/2019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D34C3-2AEC-4927-994E-C19092E7A6D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CA407C-78D8-4642-B4C4-8BB52BAE373F}" type="slidenum">
              <a:rPr lang="en-US">
                <a:solidFill>
                  <a:srgbClr val="000000"/>
                </a:solidFill>
              </a:rPr>
              <a:pPr/>
              <a:t>‹Nº›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BA3040-4F24-4207-B8BE-85E974BDF393}" type="slidenum">
              <a:rPr lang="en-US">
                <a:solidFill>
                  <a:srgbClr val="000000"/>
                </a:solidFill>
              </a:rPr>
              <a:pPr/>
              <a:t>‹Nº›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98E46D-AEBC-40B0-8753-1B4727B9FDD0}" type="slidenum">
              <a:rPr lang="en-US">
                <a:solidFill>
                  <a:srgbClr val="000000"/>
                </a:solidFill>
              </a:rPr>
              <a:pPr/>
              <a:t>‹Nº›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9A08D1-E6B1-4BF2-85D1-72653F2B4F8C}" type="slidenum">
              <a:rPr lang="en-US">
                <a:solidFill>
                  <a:srgbClr val="000000"/>
                </a:solidFill>
              </a:rPr>
              <a:pPr/>
              <a:t>‹Nº›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43B2C-1094-468E-9632-89F8885D5F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7/16/2019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D34C3-2AEC-4927-994E-C19092E7A6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43B2C-1094-468E-9632-89F8885D5F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7/16/2019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D34C3-2AEC-4927-994E-C19092E7A6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43B2C-1094-468E-9632-89F8885D5F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7/16/2019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D34C3-2AEC-4927-994E-C19092E7A6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43B2C-1094-468E-9632-89F8885D5F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7/16/2019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D34C3-2AEC-4927-994E-C19092E7A6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43B2C-1094-468E-9632-89F8885D5F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7/16/2019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D34C3-2AEC-4927-994E-C19092E7A6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43B2C-1094-468E-9632-89F8885D5F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7/16/2019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D34C3-2AEC-4927-994E-C19092E7A6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43B2C-1094-468E-9632-89F8885D5F94}" type="datetimeFigureOut">
              <a:rPr lang="en-US" smtClean="0"/>
              <a:pPr/>
              <a:t>7/16/2019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D34C3-2AEC-4927-994E-C19092E7A6D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43B2C-1094-468E-9632-89F8885D5F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7/16/2019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D34C3-2AEC-4927-994E-C19092E7A6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43B2C-1094-468E-9632-89F8885D5F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7/16/2019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D34C3-2AEC-4927-994E-C19092E7A6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43B2C-1094-468E-9632-89F8885D5F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7/16/2019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D34C3-2AEC-4927-994E-C19092E7A6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43B2C-1094-468E-9632-89F8885D5F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7/16/2019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D34C3-2AEC-4927-994E-C19092E7A6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43B2C-1094-468E-9632-89F8885D5F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7/16/2019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D34C3-2AEC-4927-994E-C19092E7A6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>
            <a:grpSpLocks/>
          </p:cNvGrpSpPr>
          <p:nvPr userDrawn="1"/>
        </p:nvGrpSpPr>
        <p:grpSpPr bwMode="auto">
          <a:xfrm>
            <a:off x="381000" y="457200"/>
            <a:ext cx="8397875" cy="5562600"/>
            <a:chOff x="240" y="288"/>
            <a:chExt cx="5290" cy="350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blackWhite">
            <a:xfrm>
              <a:off x="240" y="288"/>
              <a:ext cx="5290" cy="3504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dirty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285" y="336"/>
              <a:ext cx="5184" cy="3408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dirty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576" y="2256"/>
              <a:ext cx="4608" cy="0"/>
            </a:xfrm>
            <a:prstGeom prst="line">
              <a:avLst/>
            </a:prstGeom>
            <a:noFill/>
            <a:ln w="317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  <a:cs typeface="Arial" charset="0"/>
              </a:endParaRPr>
            </a:p>
          </p:txBody>
        </p:sp>
      </p:grpSp>
      <p:sp>
        <p:nvSpPr>
          <p:cNvPr id="512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219200" y="838200"/>
            <a:ext cx="6781800" cy="2559050"/>
          </a:xfrm>
        </p:spPr>
        <p:txBody>
          <a:bodyPr anchorCtr="1"/>
          <a:lstStyle>
            <a:lvl1pPr algn="ctr">
              <a:defRPr sz="6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6400800" cy="18732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536575" y="6248400"/>
            <a:ext cx="2054225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6CF11-F829-4686-A884-479864A5202A}" type="datetime1">
              <a:rPr lang="en-US"/>
              <a:pPr>
                <a:defRPr/>
              </a:pPr>
              <a:t>7/16/2019</a:t>
            </a:fld>
            <a:endParaRPr lang="en-US" dirty="0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251200" y="6248400"/>
            <a:ext cx="2887663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www.sunnysidechurchofchrist.com</a:t>
            </a: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8150" y="62579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61CFF-BEB8-40EC-B676-BAECC9F77489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FD79C-47B8-4276-AAD6-8C3D6D57389A}" type="datetime1">
              <a:rPr lang="en-US"/>
              <a:pPr>
                <a:defRPr/>
              </a:pPr>
              <a:t>7/16/2019</a:t>
            </a:fld>
            <a:endParaRPr lang="en-US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www.sunnysidechurchofchrist.com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171B8-D0BC-40F3-B5A8-A2E01802797C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E76902-1F9C-45E8-96F9-99FA38D4C134}" type="datetime1">
              <a:rPr lang="en-US"/>
              <a:pPr>
                <a:defRPr/>
              </a:pPr>
              <a:t>7/16/2019</a:t>
            </a:fld>
            <a:endParaRPr lang="en-US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www.sunnysidechurchofchrist.com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88882-0EA8-4FED-8834-7749FF503F9A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A562E-F087-40B2-91BE-AFCCB520C13F}" type="datetime1">
              <a:rPr lang="en-US"/>
              <a:pPr>
                <a:defRPr/>
              </a:pPr>
              <a:t>7/16/2019</a:t>
            </a:fld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www.sunnysidechurchofchrist.com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A314E8-AE61-4B97-B893-BB5439F80E88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BABFA-291C-474E-9AB8-BB739C4199D3}" type="datetime1">
              <a:rPr lang="en-US"/>
              <a:pPr>
                <a:defRPr/>
              </a:pPr>
              <a:t>7/16/2019</a:t>
            </a:fld>
            <a:endParaRPr lang="en-US" dirty="0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www.sunnysidechurchofchrist.com</a:t>
            </a: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B4759E-C8C3-427A-8292-C71FC1A00E7D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43B2C-1094-468E-9632-89F8885D5F94}" type="datetimeFigureOut">
              <a:rPr lang="en-US" smtClean="0"/>
              <a:pPr/>
              <a:t>7/16/2019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D34C3-2AEC-4927-994E-C19092E7A6D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77DE60-6955-4DA2-918B-0278BF0DC5E1}" type="datetime1">
              <a:rPr lang="en-US"/>
              <a:pPr>
                <a:defRPr/>
              </a:pPr>
              <a:t>7/16/2019</a:t>
            </a:fld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www.sunnysidechurchofchrist.com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EF6C0-1AD2-4DD5-8559-2CA71705C469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723CA-AB10-455D-89FF-09CDCECD3BA5}" type="datetime1">
              <a:rPr lang="en-US"/>
              <a:pPr>
                <a:defRPr/>
              </a:pPr>
              <a:t>7/16/2019</a:t>
            </a:fld>
            <a:endParaRPr lang="en-US" dirty="0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www.sunnysidechurchofchrist.com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54F226-BEC0-40C7-B590-FA1BA4D9438E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4CF08B-4B24-4215-B73D-42EEDAFA9567}" type="datetime1">
              <a:rPr lang="en-US"/>
              <a:pPr>
                <a:defRPr/>
              </a:pPr>
              <a:t>7/16/2019</a:t>
            </a:fld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www.sunnysidechurchofchrist.com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48E9C-7300-401B-8124-E9EB06627D43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B3CBB-C723-4C55-AE0F-C8DE82501710}" type="datetime1">
              <a:rPr lang="en-US"/>
              <a:pPr>
                <a:defRPr/>
              </a:pPr>
              <a:t>7/16/2019</a:t>
            </a:fld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www.sunnysidechurchofchrist.com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CA0B39-B568-4FE6-B6BA-5307F79F502C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77DC9-243F-4E60-B5B2-5FC239342AA5}" type="datetime1">
              <a:rPr lang="en-US"/>
              <a:pPr>
                <a:defRPr/>
              </a:pPr>
              <a:t>7/16/2019</a:t>
            </a:fld>
            <a:endParaRPr lang="en-US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www.sunnysidechurchofchrist.com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B2CD6-547E-4C4E-9565-6057A9264EE0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473075"/>
            <a:ext cx="2038350" cy="53943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473075"/>
            <a:ext cx="5962650" cy="53943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C77BB4-1A51-46D4-A962-8D0E2D4C4218}" type="datetime1">
              <a:rPr lang="en-US"/>
              <a:pPr>
                <a:defRPr/>
              </a:pPr>
              <a:t>7/16/2019</a:t>
            </a:fld>
            <a:endParaRPr lang="en-US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www.sunnysidechurchofchrist.com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FC220-8967-4DC5-8FC4-F869E79509C0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43B2C-1094-468E-9632-89F8885D5F94}" type="datetimeFigureOut">
              <a:rPr lang="en-US" smtClean="0"/>
              <a:pPr/>
              <a:t>7/16/2019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D34C3-2AEC-4927-994E-C19092E7A6D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43B2C-1094-468E-9632-89F8885D5F94}" type="datetimeFigureOut">
              <a:rPr lang="en-US" smtClean="0"/>
              <a:pPr/>
              <a:t>7/16/2019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D34C3-2AEC-4927-994E-C19092E7A6D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43B2C-1094-468E-9632-89F8885D5F94}" type="datetimeFigureOut">
              <a:rPr lang="en-US" smtClean="0"/>
              <a:pPr/>
              <a:t>7/16/2019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D34C3-2AEC-4927-994E-C19092E7A6D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43B2C-1094-468E-9632-89F8885D5F94}" type="datetimeFigureOut">
              <a:rPr lang="en-US" smtClean="0"/>
              <a:pPr/>
              <a:t>7/16/2019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D34C3-2AEC-4927-994E-C19092E7A6D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43B2C-1094-468E-9632-89F8885D5F94}" type="datetimeFigureOut">
              <a:rPr lang="en-US" smtClean="0"/>
              <a:pPr/>
              <a:t>7/16/2019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D34C3-2AEC-4927-994E-C19092E7A6D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800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0150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2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3399FF"/>
              </a:solidFill>
            </a:endParaRP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150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2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3399FF"/>
              </a:solidFill>
            </a:endParaRP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D5FC94-B7CE-4CD3-BC11-0D2BC0C34E8B}" type="slidenum">
              <a:rPr lang="en-US">
                <a:solidFill>
                  <a:srgbClr val="3399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n-US" dirty="0">
              <a:solidFill>
                <a:srgbClr val="3399FF"/>
              </a:solidFill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15368" name="Rectangle 8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dirty="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sp>
          <p:nvSpPr>
            <p:cNvPr id="15369" name="Rectangle 9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dirty="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15371" name="Rectangle 11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dirty="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sp>
          <p:nvSpPr>
            <p:cNvPr id="15372" name="Rectangle 12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dirty="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15374" name="Rectangle 14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dirty="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sp>
          <p:nvSpPr>
            <p:cNvPr id="15375" name="Rectangle 15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dirty="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15377" name="Rectangle 17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dirty="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sp>
          <p:nvSpPr>
            <p:cNvPr id="15378" name="Rectangle 18"/>
            <p:cNvSpPr>
              <a:spLocks noChangeArrowheads="1"/>
            </p:cNvSpPr>
            <p:nvPr/>
          </p:nvSpPr>
          <p:spPr bwMode="auto">
            <a:xfrm rot="5400000" flipV="1">
              <a:off x="2783" y="-2624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dirty="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71438" y="176213"/>
            <a:ext cx="8745537" cy="161925"/>
            <a:chOff x="48" y="111"/>
            <a:chExt cx="5509" cy="102"/>
          </a:xfrm>
        </p:grpSpPr>
        <p:sp>
          <p:nvSpPr>
            <p:cNvPr id="15380" name="Rectangle 20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dirty="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sp>
          <p:nvSpPr>
            <p:cNvPr id="15381" name="Rectangle 21"/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dirty="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>
          <p:childTnLst>
            <p:seq concurrent="1" nextAc="seek">
              <p:cTn id="2" dur="indefinite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AA9AD15-A550-490E-9843-B3E7AB88D3B4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43B2C-1094-468E-9632-89F8885D5F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7/16/2019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D34C3-2AEC-4927-994E-C19092E7A6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228600" y="228600"/>
            <a:ext cx="8686800" cy="5943600"/>
          </a:xfrm>
          <a:prstGeom prst="rect">
            <a:avLst/>
          </a:prstGeom>
          <a:solidFill>
            <a:schemeClr val="bg1"/>
          </a:solidFill>
          <a:ln w="4445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FFFFFF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blackWhite">
          <a:xfrm>
            <a:off x="306388" y="306388"/>
            <a:ext cx="8529637" cy="5770562"/>
          </a:xfrm>
          <a:prstGeom prst="rect">
            <a:avLst/>
          </a:prstGeom>
          <a:solidFill>
            <a:schemeClr val="bg1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FFFFFF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 flipV="1">
            <a:off x="533400" y="1733550"/>
            <a:ext cx="8153400" cy="1905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473075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828800"/>
            <a:ext cx="8153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2484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rgbClr val="FFFFFF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EA1944B-FFEB-427A-AF87-E9C261D61783}" type="datetime1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7/16/2019</a:t>
            </a:fld>
            <a:endParaRPr lang="en-US" dirty="0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rgbClr val="FFFFFF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www.sunnysidechurchofchrist.com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FFFFFF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5879FAB-45BA-411F-A7DE-E6347DB8BFA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hyperlink" Target="http://www.google.com/url?sa=i&amp;rct=j&amp;q=&amp;esrc=s&amp;source=images&amp;cd=&amp;cad=rja&amp;uact=8&amp;ved=0ahUKEwi7_YbQn_DLAhWmzoMKHQo9AvYQjRwIBw&amp;url=http://www.thegodmurders.com/GenesisNoah-Abraham.html&amp;bvm=bv.118443451,d.amc&amp;psig=AFQjCNHyE6LEyPDoEZUGC1ahxKzZSpi2vg&amp;ust=1459695887766810" TargetMode="Externa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34.xml"/><Relationship Id="rId1" Type="http://schemas.openxmlformats.org/officeDocument/2006/relationships/vmlDrawing" Target="../drawings/vmlDrawing2.vml"/><Relationship Id="rId6" Type="http://schemas.openxmlformats.org/officeDocument/2006/relationships/hyperlink" Target="http://www.google.com/url?sa=i&amp;rct=j&amp;q=&amp;esrc=s&amp;source=images&amp;cd=&amp;cad=rja&amp;uact=8&amp;ved=0ahUKEwi7_YbQn_DLAhWmzoMKHQo9AvYQjRwIBw&amp;url=http://www.thegodmurders.com/GenesisNoah-Abraham.html&amp;bvm=bv.118443451,d.amc&amp;psig=AFQjCNHyE6LEyPDoEZUGC1ahxKzZSpi2vg&amp;ust=1459695887766810" TargetMode="External"/><Relationship Id="rId5" Type="http://schemas.openxmlformats.org/officeDocument/2006/relationships/image" Target="../media/image1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url?sa=i&amp;rct=j&amp;q=&amp;esrc=s&amp;source=images&amp;cd=&amp;cad=rja&amp;uact=8&amp;docid=s6_KWqSudMuokM&amp;tbnid=3NcT9ZkGN6NghM:&amp;ved=0CAUQjRw&amp;url=http://www.christart.com/clipart/image/three-cross-sunrise&amp;ei=6JX4U5_3PMrmsATuo4LIBA&amp;bvm=bv.73612305,d.cWc&amp;psig=AFQjCNEZsduuh3SPe817OyxCqGvFWu8qDA&amp;ust=1408886463066350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8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18" name="Object 2"/>
          <p:cNvGraphicFramePr>
            <a:graphicFrameLocks/>
          </p:cNvGraphicFramePr>
          <p:nvPr/>
        </p:nvGraphicFramePr>
        <p:xfrm>
          <a:off x="0" y="152400"/>
          <a:ext cx="9144000" cy="670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0" name="ClipArt" r:id="rId4" imgW="8321400" imgH="5452920" progId="">
                  <p:embed/>
                </p:oleObj>
              </mc:Choice>
              <mc:Fallback>
                <p:oleObj name="ClipArt" r:id="rId4" imgW="8321400" imgH="5452920" progId="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52400"/>
                        <a:ext cx="9144000" cy="670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2057400"/>
            <a:ext cx="5715000" cy="3886200"/>
          </a:xfrm>
          <a:noFill/>
          <a:ln/>
        </p:spPr>
        <p:txBody>
          <a:bodyPr lIns="92075" tIns="46038" rIns="92075" bIns="46038"/>
          <a:lstStyle/>
          <a:p>
            <a:pPr marL="342900" indent="-342900" algn="just"/>
            <a:r>
              <a:rPr lang="en-US" sz="3500" dirty="0"/>
              <a:t>	</a:t>
            </a:r>
          </a:p>
        </p:txBody>
      </p:sp>
      <p:pic>
        <p:nvPicPr>
          <p:cNvPr id="4" name="Picture 2" descr="http://2.bp.blogspot.com/_IM9Blz0yVvc/SxgOS914-0I/AAAAAAAAAJY/t4ILNHMtJBQ/s320/King+Abimelech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66800" y="533400"/>
            <a:ext cx="3276600" cy="46482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267200" y="1676400"/>
            <a:ext cx="396240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 </a:t>
            </a:r>
            <a:r>
              <a:rPr lang="en-US" sz="4000" b="1" u="sng" cap="none" spc="0" dirty="0">
                <a:ln w="1905"/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ABIMELEC</a:t>
            </a:r>
          </a:p>
          <a:p>
            <a:pPr algn="ctr"/>
            <a:r>
              <a:rPr lang="en-US" sz="4000" b="1" i="1" dirty="0">
                <a:ln w="1905"/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“UN HOMBRE MUERTO”</a:t>
            </a:r>
            <a:endParaRPr lang="en-US" sz="4000" b="1" i="1" cap="none" spc="0" dirty="0">
              <a:ln w="1905"/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>
    <p:pull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Fun_bibDj11.jpg (4999 bytes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143000"/>
          </a:xfrm>
          <a:prstGeom prst="rect">
            <a:avLst/>
          </a:prstGeom>
          <a:noFill/>
        </p:spPr>
      </p:pic>
      <p:sp>
        <p:nvSpPr>
          <p:cNvPr id="3" name="Title 1"/>
          <p:cNvSpPr txBox="1">
            <a:spLocks/>
          </p:cNvSpPr>
          <p:nvPr/>
        </p:nvSpPr>
        <p:spPr bwMode="auto">
          <a:xfrm>
            <a:off x="2895600" y="152400"/>
            <a:ext cx="4267200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kern="0" dirty="0">
                <a:solidFill>
                  <a:srgbClr val="FFFFFF"/>
                </a:solidFill>
                <a:latin typeface="Arial Black" pitchFamily="34" charset="0"/>
              </a:rPr>
              <a:t>INTRODUCCIÓN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762000" y="1219200"/>
            <a:ext cx="7772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s-MX" sz="32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GEN 20:1-7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s-MX" sz="3200" b="1" kern="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sym typeface="Wingdings 3"/>
              </a:rPr>
              <a:t></a:t>
            </a:r>
            <a:r>
              <a:rPr lang="es-MX" sz="3200" kern="0" dirty="0">
                <a:solidFill>
                  <a:srgbClr val="000000"/>
                </a:solidFill>
                <a:latin typeface="Arial Black" pitchFamily="34" charset="0"/>
                <a:sym typeface="Wingdings 3"/>
              </a:rPr>
              <a:t> </a:t>
            </a:r>
            <a:r>
              <a:rPr lang="es-MX" sz="3200" b="1" kern="0" dirty="0">
                <a:solidFill>
                  <a:srgbClr val="000000"/>
                </a:solidFill>
                <a:latin typeface="Arial Black" pitchFamily="34" charset="0"/>
              </a:rPr>
              <a:t>En estos versículos leemos la historia de el Rey Abimelec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s-MX" sz="3200" b="1" kern="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sym typeface="Wingdings 3"/>
              </a:rPr>
              <a:t> </a:t>
            </a:r>
            <a:r>
              <a:rPr lang="es-MX" sz="3200" b="1" kern="0" dirty="0">
                <a:solidFill>
                  <a:srgbClr val="000000"/>
                </a:solidFill>
                <a:latin typeface="Arial Black" pitchFamily="34" charset="0"/>
              </a:rPr>
              <a:t>Según la historia Abimelec no era un hombre malo; la historia indica que creía en Dios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s-MX" sz="3200" b="1" kern="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sym typeface="Wingdings 3"/>
              </a:rPr>
              <a:t></a:t>
            </a:r>
            <a:r>
              <a:rPr lang="es-MX" sz="3200" b="1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3200" b="1" kern="0" dirty="0">
                <a:latin typeface="Arial Black" pitchFamily="34" charset="0"/>
                <a:cs typeface="Arial" pitchFamily="34" charset="0"/>
              </a:rPr>
              <a:t>En el </a:t>
            </a:r>
            <a:r>
              <a:rPr lang="es-MX" sz="32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v.3</a:t>
            </a:r>
            <a:r>
              <a:rPr lang="es-MX" sz="3200" b="1" kern="0" dirty="0">
                <a:latin typeface="Arial Black" pitchFamily="34" charset="0"/>
                <a:cs typeface="Arial" pitchFamily="34" charset="0"/>
              </a:rPr>
              <a:t> Dios le digo Abimelec, </a:t>
            </a:r>
            <a:r>
              <a:rPr lang="es-MX" sz="3200" b="1" i="1" kern="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“   …</a:t>
            </a:r>
            <a:r>
              <a:rPr lang="es-MX" sz="3200" b="1" i="1" u="sng" kern="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tu eres un hombre muerto</a:t>
            </a:r>
            <a:r>
              <a:rPr lang="es-MX" sz="3200" b="1" i="1" kern="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.”</a:t>
            </a:r>
            <a:endParaRPr lang="es-MX" sz="3200" b="1" u="sng" kern="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lang="en-US" sz="2400" b="1" kern="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Fun_bibDj11.jpg (4999 bytes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90600"/>
          </a:xfrm>
          <a:prstGeom prst="rect">
            <a:avLst/>
          </a:prstGeom>
          <a:noFill/>
        </p:spPr>
      </p:pic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990600" y="1143000"/>
            <a:ext cx="70866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kumimoji="0" lang="es-MX" sz="3200" b="1" i="0" u="none" strike="noStrike" kern="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sym typeface="Wingdings 3"/>
              </a:rPr>
              <a:t></a:t>
            </a:r>
            <a:r>
              <a:rPr kumimoji="0" lang="es-MX" sz="3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sym typeface="Wingdings 3"/>
              </a:rPr>
              <a:t> </a:t>
            </a:r>
            <a:r>
              <a:rPr lang="es-ES" sz="3200" b="1" dirty="0">
                <a:latin typeface="Arial Black" pitchFamily="34" charset="0"/>
                <a:cs typeface="Arial" pitchFamily="34" charset="0"/>
              </a:rPr>
              <a:t>Más adelante leemos que Dios impidió que Abimelec pecara</a:t>
            </a:r>
            <a:r>
              <a:rPr lang="es-MX" sz="3200" b="1" kern="0" dirty="0">
                <a:latin typeface="Arial Black" pitchFamily="34" charset="0"/>
                <a:cs typeface="Arial" pitchFamily="34" charset="0"/>
                <a:sym typeface="Wingdings 3"/>
              </a:rPr>
              <a:t>. </a:t>
            </a:r>
            <a:endParaRPr kumimoji="0" lang="es-MX" sz="3200" b="1" i="1" u="none" strike="noStrike" kern="0" cap="none" spc="0" normalizeH="0" baseline="0" noProof="0" dirty="0">
              <a:ln>
                <a:noFill/>
              </a:ln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cs typeface="Arial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s-MX" sz="3200" b="1" kern="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sym typeface="Wingdings 3"/>
              </a:rPr>
              <a:t> </a:t>
            </a:r>
            <a:r>
              <a:rPr lang="es-MX" sz="3200" b="1" kern="0" dirty="0">
                <a:latin typeface="Arial Black" pitchFamily="34" charset="0"/>
                <a:cs typeface="Arial" pitchFamily="34" charset="0"/>
                <a:sym typeface="Wingdings 3"/>
              </a:rPr>
              <a:t>Dos preguntas: 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s-MX" sz="3200" b="1" kern="0" noProof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  <a:sym typeface="Wingdings 3"/>
              </a:rPr>
              <a:t>   </a:t>
            </a:r>
            <a:r>
              <a:rPr lang="es-MX" sz="3200" b="1" kern="0" noProof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  <a:sym typeface="Wingdings 3"/>
              </a:rPr>
              <a:t>=</a:t>
            </a:r>
            <a:r>
              <a:rPr lang="es-MX" sz="3200" b="1" kern="0" noProof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  <a:sym typeface="Wingdings 3"/>
              </a:rPr>
              <a:t> </a:t>
            </a:r>
            <a:r>
              <a:rPr lang="es-MX" sz="3200" b="1" kern="0" dirty="0">
                <a:latin typeface="Arial Black" pitchFamily="34" charset="0"/>
                <a:cs typeface="Arial" pitchFamily="34" charset="0"/>
              </a:rPr>
              <a:t>¿Qué</a:t>
            </a:r>
            <a:r>
              <a:rPr lang="es-MX" sz="3200" b="1" kern="0" noProof="0" dirty="0">
                <a:latin typeface="Arial Black" pitchFamily="34" charset="0"/>
                <a:cs typeface="Arial" pitchFamily="34" charset="0"/>
                <a:sym typeface="Wingdings 3"/>
              </a:rPr>
              <a:t> hizo Abimelec para que Dios le dijera tu eres              	</a:t>
            </a:r>
            <a:r>
              <a:rPr lang="es-MX" sz="3200" b="1" i="1" kern="0" noProof="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  <a:sym typeface="Wingdings 3"/>
              </a:rPr>
              <a:t>“un hombre muerto”</a:t>
            </a:r>
            <a:r>
              <a:rPr lang="es-MX" sz="3200" b="1" kern="0" noProof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  <a:sym typeface="Wingdings 3"/>
              </a:rPr>
              <a:t>?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s-MX" sz="3200" b="1" kern="0" dirty="0">
                <a:latin typeface="Arial Black" pitchFamily="34" charset="0"/>
                <a:cs typeface="Arial" pitchFamily="34" charset="0"/>
                <a:sym typeface="Wingdings 3"/>
              </a:rPr>
              <a:t>   </a:t>
            </a:r>
            <a:r>
              <a:rPr lang="es-MX" sz="3200" b="1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  <a:sym typeface="Wingdings 3"/>
              </a:rPr>
              <a:t>=</a:t>
            </a:r>
            <a:r>
              <a:rPr lang="es-MX" sz="3200" b="1" kern="0" dirty="0">
                <a:latin typeface="Arial Black" pitchFamily="34" charset="0"/>
                <a:cs typeface="Arial" pitchFamily="34" charset="0"/>
                <a:sym typeface="Wingdings 3"/>
              </a:rPr>
              <a:t> </a:t>
            </a:r>
            <a:r>
              <a:rPr lang="es-MX" sz="3200" b="1" kern="0" dirty="0">
                <a:latin typeface="Arial Black" pitchFamily="34" charset="0"/>
                <a:cs typeface="Arial" pitchFamily="34" charset="0"/>
              </a:rPr>
              <a:t>¿</a:t>
            </a:r>
            <a:r>
              <a:rPr lang="es-MX" sz="3200" b="1" kern="0" dirty="0">
                <a:latin typeface="Arial Black" pitchFamily="34" charset="0"/>
                <a:cs typeface="Arial" pitchFamily="34" charset="0"/>
                <a:sym typeface="Wingdings 3"/>
              </a:rPr>
              <a:t>Por qu</a:t>
            </a:r>
            <a:r>
              <a:rPr lang="es-MX" sz="3200" b="1" kern="0" dirty="0">
                <a:latin typeface="Arial Black" pitchFamily="34" charset="0"/>
                <a:cs typeface="Arial" pitchFamily="34" charset="0"/>
              </a:rPr>
              <a:t>é</a:t>
            </a:r>
            <a:r>
              <a:rPr lang="es-MX" sz="3200" b="1" kern="0" dirty="0">
                <a:latin typeface="Arial Black" pitchFamily="34" charset="0"/>
                <a:cs typeface="Arial" pitchFamily="34" charset="0"/>
                <a:sym typeface="Wingdings 3"/>
              </a:rPr>
              <a:t> hizo lo que hizo?</a:t>
            </a:r>
            <a:r>
              <a:rPr lang="es-MX" sz="3200" b="1" kern="0" noProof="0" dirty="0">
                <a:latin typeface="Arial Black" pitchFamily="34" charset="0"/>
                <a:cs typeface="Arial" pitchFamily="34" charset="0"/>
                <a:sym typeface="Wingdings 3"/>
              </a:rPr>
              <a:t> </a:t>
            </a:r>
            <a:endParaRPr kumimoji="0" lang="es-MX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MX" sz="3200" b="1" kern="0" dirty="0">
                <a:latin typeface="Arial Black" pitchFamily="34" charset="0"/>
                <a:cs typeface="Arial" pitchFamily="34" charset="0"/>
              </a:rPr>
              <a:t>Vamos considerando</a:t>
            </a:r>
            <a:r>
              <a:rPr kumimoji="0" lang="es-MX" sz="32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cs typeface="Arial" pitchFamily="34" charset="0"/>
              </a:rPr>
              <a:t> la lección</a:t>
            </a:r>
            <a:r>
              <a:rPr kumimoji="0" lang="es-MX" sz="3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cs typeface="Arial" pitchFamily="34" charset="0"/>
              </a:rPr>
              <a:t>….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18" name="Object 2"/>
          <p:cNvGraphicFramePr>
            <a:graphicFrameLocks/>
          </p:cNvGraphicFramePr>
          <p:nvPr/>
        </p:nvGraphicFramePr>
        <p:xfrm>
          <a:off x="0" y="152400"/>
          <a:ext cx="9144000" cy="670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58" name="ClipArt" r:id="rId4" imgW="8321400" imgH="5452920" progId="">
                  <p:embed/>
                </p:oleObj>
              </mc:Choice>
              <mc:Fallback>
                <p:oleObj name="ClipArt" r:id="rId4" imgW="8321400" imgH="5452920" progId="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52400"/>
                        <a:ext cx="9144000" cy="670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2057400"/>
            <a:ext cx="5715000" cy="3886200"/>
          </a:xfrm>
          <a:noFill/>
          <a:ln/>
        </p:spPr>
        <p:txBody>
          <a:bodyPr lIns="92075" tIns="46038" rIns="92075" bIns="46038"/>
          <a:lstStyle/>
          <a:p>
            <a:pPr marL="342900" indent="-342900" algn="just"/>
            <a:r>
              <a:rPr lang="en-US" sz="3500" dirty="0"/>
              <a:t>	</a:t>
            </a:r>
          </a:p>
        </p:txBody>
      </p:sp>
      <p:pic>
        <p:nvPicPr>
          <p:cNvPr id="4" name="Picture 2" descr="http://2.bp.blogspot.com/_IM9Blz0yVvc/SxgOS914-0I/AAAAAAAAAJY/t4ILNHMtJBQ/s320/King+Abimelech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66800" y="533400"/>
            <a:ext cx="3276600" cy="46482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343400" y="1752600"/>
            <a:ext cx="3962400" cy="20005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 </a:t>
            </a:r>
            <a:r>
              <a:rPr lang="en-US" sz="4400" b="1" u="sng" dirty="0">
                <a:ln w="1905"/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ABIMELEC</a:t>
            </a:r>
            <a:endParaRPr lang="en-US" sz="4000" b="1" u="sng" dirty="0">
              <a:ln w="1905"/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ctr"/>
            <a:r>
              <a:rPr lang="en-US" sz="4000" b="1" i="1" dirty="0">
                <a:ln w="1905"/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“UN HOMBRE MUERTO”</a:t>
            </a:r>
          </a:p>
        </p:txBody>
      </p:sp>
    </p:spTree>
  </p:cSld>
  <p:clrMapOvr>
    <a:masterClrMapping/>
  </p:clrMapOvr>
  <p:transition>
    <p:pull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00" y="381000"/>
            <a:ext cx="591153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MX" sz="2800" b="1" i="1" dirty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ABIMELEC ERA UN HOMBRE</a:t>
            </a:r>
          </a:p>
          <a:p>
            <a:r>
              <a:rPr lang="es-MX" sz="2800" b="1" i="1" dirty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MUERTO PORQUE…</a:t>
            </a:r>
          </a:p>
          <a:p>
            <a:pPr algn="ctr"/>
            <a:r>
              <a:rPr lang="es-MX" sz="4000" b="1" u="sng" cap="none" spc="0" dirty="0">
                <a:ln w="1905"/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PEC</a:t>
            </a:r>
            <a:r>
              <a:rPr lang="en-US" sz="4000" u="sng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Ó</a:t>
            </a:r>
            <a:endParaRPr lang="es-MX" sz="4000" b="1" u="sng" cap="none" spc="0" dirty="0">
              <a:ln w="1905"/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1828800"/>
            <a:ext cx="8077200" cy="5029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None/>
              <a:tabLst/>
              <a:defRPr/>
            </a:pPr>
            <a:r>
              <a:rPr kumimoji="0" lang="es-MX" sz="3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s-MX" sz="2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1 JN 3:4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None/>
              <a:tabLst/>
              <a:defRPr/>
            </a:pPr>
            <a:r>
              <a:rPr kumimoji="0" lang="es-MX" sz="2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cs typeface="Arial" pitchFamily="34" charset="0"/>
              </a:rPr>
              <a:t>  </a:t>
            </a:r>
            <a:r>
              <a:rPr kumimoji="0" lang="es-MX" sz="2800" b="1" i="0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Pecado</a:t>
            </a:r>
            <a:r>
              <a:rPr kumimoji="0" lang="es-MX" sz="2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cs typeface="Arial" pitchFamily="34" charset="0"/>
              </a:rPr>
              <a:t> </a:t>
            </a:r>
            <a:r>
              <a:rPr kumimoji="0" lang="es-MX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cs typeface="Arial" pitchFamily="34" charset="0"/>
              </a:rPr>
              <a:t>= infracción (violar; desobedecer) la ley de Dios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None/>
              <a:tabLst/>
              <a:defRPr/>
            </a:pPr>
            <a:r>
              <a:rPr kumimoji="0" lang="es-MX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sym typeface="Wingdings 3"/>
              </a:rPr>
              <a:t> </a:t>
            </a:r>
            <a:r>
              <a:rPr kumimoji="0" lang="es-MX" sz="2800" b="1" i="0" u="none" strike="noStrike" kern="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sym typeface="Wingdings 3"/>
              </a:rPr>
              <a:t></a:t>
            </a:r>
            <a:r>
              <a:rPr kumimoji="0" lang="es-MX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sym typeface="Wingdings 3"/>
              </a:rPr>
              <a:t> </a:t>
            </a:r>
            <a:r>
              <a:rPr kumimoji="0" lang="es-MX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cs typeface="Arial" pitchFamily="34" charset="0"/>
              </a:rPr>
              <a:t>¿Qué fue el pecado de Abimelec?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None/>
              <a:tabLst/>
              <a:defRPr/>
            </a:pPr>
            <a:r>
              <a:rPr kumimoji="0" lang="es-MX" sz="2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  </a:t>
            </a:r>
            <a:r>
              <a:rPr kumimoji="0" lang="es-MX" sz="2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GEN 20:3</a:t>
            </a:r>
            <a:r>
              <a:rPr kumimoji="0" lang="es-MX" sz="2800" b="1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cs typeface="Arial" pitchFamily="34" charset="0"/>
              </a:rPr>
              <a:t>, </a:t>
            </a:r>
            <a:r>
              <a:rPr kumimoji="0" lang="es-MX" sz="28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cs typeface="Arial" pitchFamily="34" charset="0"/>
              </a:rPr>
              <a:t>Pero Dios vino a Abimelec en un sueño de noche, y le dijo: He aquí, </a:t>
            </a:r>
            <a:r>
              <a:rPr kumimoji="0" lang="es-MX" sz="2800" b="1" u="sng" strike="noStrike" kern="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eres hombre muerto</a:t>
            </a:r>
            <a:r>
              <a:rPr kumimoji="0" lang="es-MX" sz="2800" b="1" u="none" strike="noStrike" kern="0" cap="none" spc="0" normalizeH="0" baseline="0" noProof="0" dirty="0">
                <a:ln>
                  <a:noFill/>
                </a:ln>
                <a:solidFill>
                  <a:schemeClr val="accent4"/>
                </a:solidFill>
                <a:uLnTx/>
                <a:uFillTx/>
                <a:latin typeface="Arial Black" pitchFamily="34" charset="0"/>
                <a:cs typeface="Arial" pitchFamily="34" charset="0"/>
              </a:rPr>
              <a:t> </a:t>
            </a:r>
            <a:r>
              <a:rPr kumimoji="0" lang="es-MX" sz="2800" b="1" i="1" u="sng" strike="noStrike" kern="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por razón de la mujer que has tomado, pues está casada</a:t>
            </a:r>
            <a:r>
              <a:rPr kumimoji="0" lang="es-MX" sz="2800" b="1" i="1" strike="noStrike" kern="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,</a:t>
            </a:r>
            <a:r>
              <a:rPr kumimoji="0" lang="es-MX" sz="2800" b="1" i="1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cs typeface="Arial" pitchFamily="34" charset="0"/>
              </a:rPr>
              <a:t> </a:t>
            </a:r>
            <a:r>
              <a:rPr kumimoji="0" lang="es-MX" sz="2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EXO 20:14; PROV 6:29</a:t>
            </a:r>
            <a:endParaRPr kumimoji="0" lang="es-MX" sz="2800" b="1" i="1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None/>
              <a:tabLst/>
              <a:defRPr/>
            </a:pPr>
            <a:endParaRPr kumimoji="0" lang="es-ES" sz="2400" b="1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None/>
              <a:tabLst/>
              <a:defRPr/>
            </a:pPr>
            <a:endParaRPr kumimoji="0" lang="en-US" sz="2000" b="1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381000" y="228600"/>
            <a:ext cx="8382000" cy="6477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None/>
              <a:tabLst/>
              <a:defRPr/>
            </a:pPr>
            <a:r>
              <a:rPr kumimoji="0" lang="es-MX" sz="2800" b="1" i="0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             </a:t>
            </a:r>
            <a:r>
              <a:rPr kumimoji="0" lang="es-MX" sz="2800" b="1" i="0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El Pecado Trae Consecuencias</a:t>
            </a:r>
            <a:r>
              <a:rPr kumimoji="0" lang="es-MX" sz="2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!</a:t>
            </a:r>
            <a:endParaRPr kumimoji="0" lang="es-MX" sz="26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None/>
              <a:tabLst/>
              <a:defRPr/>
            </a:pPr>
            <a:r>
              <a:rPr kumimoji="0" lang="es-MX" sz="2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    </a:t>
            </a:r>
            <a:r>
              <a:rPr kumimoji="0" lang="es-MX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	 	              </a:t>
            </a:r>
            <a:r>
              <a:rPr kumimoji="0" lang="es-MX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Algunas son….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None/>
              <a:tabLst/>
              <a:defRPr/>
            </a:pPr>
            <a:r>
              <a:rPr kumimoji="0" lang="es-MX" sz="2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s-MX" sz="2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s-MX" sz="2800" b="1" i="0" u="none" strike="noStrike" kern="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  <a:sym typeface="Wingdings"/>
              </a:rPr>
              <a:t></a:t>
            </a:r>
            <a:r>
              <a:rPr kumimoji="0" lang="es-MX" sz="2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s-MX" sz="2800" b="1" i="0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La Muerte</a:t>
            </a:r>
            <a:r>
              <a:rPr kumimoji="0" lang="es-MX" sz="2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 </a:t>
            </a:r>
            <a:endParaRPr kumimoji="0" lang="es-MX" sz="28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None/>
              <a:tabLst/>
              <a:defRPr/>
            </a:pPr>
            <a:r>
              <a:rPr kumimoji="0" lang="es-MX" sz="2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 </a:t>
            </a:r>
            <a:r>
              <a:rPr kumimoji="0" lang="es-MX" sz="2800" b="1" i="0" u="none" strike="noStrike" kern="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 = </a:t>
            </a:r>
            <a:r>
              <a:rPr kumimoji="0" lang="es-MX" sz="2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espiritual, </a:t>
            </a:r>
            <a:r>
              <a:rPr kumimoji="0" lang="es-MX" sz="2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EZE 18:20; ROM 6:23</a:t>
            </a:r>
            <a:r>
              <a:rPr lang="es-MX" sz="28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 </a:t>
            </a:r>
            <a:endParaRPr kumimoji="0" lang="es-MX" sz="2800" b="1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None/>
              <a:tabLst/>
              <a:defRPr/>
            </a:pPr>
            <a:r>
              <a:rPr kumimoji="0" lang="es-MX" sz="2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</a:t>
            </a:r>
            <a:r>
              <a:rPr kumimoji="0" lang="es-MX" sz="2800" b="1" i="0" u="none" strike="noStrike" kern="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  <a:sym typeface="Wingdings"/>
              </a:rPr>
              <a:t></a:t>
            </a:r>
            <a:r>
              <a:rPr kumimoji="0" lang="es-MX" sz="2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s-MX" sz="2800" b="1" i="0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Separación de Dios</a:t>
            </a:r>
            <a:r>
              <a:rPr kumimoji="0" lang="es-MX" sz="2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kumimoji="0" lang="es-MX" sz="2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ISA 59:1-2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None/>
              <a:tabLst/>
              <a:defRPr/>
            </a:pPr>
            <a:r>
              <a:rPr kumimoji="0" lang="es-MX" sz="2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</a:t>
            </a:r>
            <a:r>
              <a:rPr kumimoji="0" lang="es-MX" sz="2800" b="1" i="0" u="none" strike="noStrike" kern="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  <a:sym typeface="Wingdings"/>
              </a:rPr>
              <a:t></a:t>
            </a:r>
            <a:r>
              <a:rPr kumimoji="0" lang="es-MX" sz="2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/>
              </a:rPr>
              <a:t> </a:t>
            </a:r>
            <a:r>
              <a:rPr kumimoji="0" lang="es-MX" sz="2800" b="1" i="0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  <a:sym typeface="Wingdings"/>
              </a:rPr>
              <a:t>Castigo Eterno</a:t>
            </a:r>
            <a:r>
              <a:rPr kumimoji="0" lang="es-MX" sz="2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/>
              </a:rPr>
              <a:t>,</a:t>
            </a:r>
            <a:r>
              <a:rPr kumimoji="0" lang="es-MX" sz="2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/>
              </a:rPr>
              <a:t> </a:t>
            </a:r>
            <a:r>
              <a:rPr kumimoji="0" lang="es-MX" sz="2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  <a:sym typeface="Wingdings"/>
              </a:rPr>
              <a:t>2 TES 1:9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None/>
              <a:tabLst/>
              <a:defRPr/>
            </a:pPr>
            <a:r>
              <a:rPr kumimoji="0" lang="es-MX" sz="2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/>
              </a:rPr>
              <a:t>  </a:t>
            </a:r>
            <a:r>
              <a:rPr kumimoji="0" lang="es-MX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/>
              </a:rPr>
              <a:t>Pero 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/>
              </a:rPr>
              <a:t>t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an terrible como es el pecado,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                   </a:t>
            </a:r>
            <a:r>
              <a:rPr kumimoji="0" lang="es-ES" sz="2800" b="1" i="0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Hay Un Remedio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:   </a:t>
            </a:r>
            <a:r>
              <a:rPr kumimoji="0" lang="es-ES" sz="2800" b="1" i="0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CRISTO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JN 1:29; EF 1:7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None/>
              <a:tabLst/>
              <a:defRPr/>
            </a:pP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                   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El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s-ES" sz="2800" b="1" i="0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Remedio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incluye…..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</a:pPr>
            <a:r>
              <a:rPr kumimoji="0" lang="es-ES" sz="2800" b="1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</a:t>
            </a:r>
            <a:r>
              <a:rPr lang="es-MX" sz="2800" b="1" kern="0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=</a:t>
            </a:r>
            <a:r>
              <a:rPr kumimoji="0" lang="es-ES" sz="2800" b="1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s-ES" sz="2800" b="1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Bautismo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HCH 2:38; (HCH</a:t>
            </a:r>
            <a:r>
              <a:rPr kumimoji="0" lang="es-ES" sz="2800" b="1" i="0" u="none" strike="noStrike" kern="0" cap="none" spc="0" normalizeH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22:16); GAL 3:27</a:t>
            </a:r>
            <a:endParaRPr kumimoji="0" lang="es-ES" sz="28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</a:pPr>
            <a:r>
              <a:rPr kumimoji="0" lang="es-ES" sz="2800" b="1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</a:t>
            </a:r>
            <a:r>
              <a:rPr lang="es-MX" sz="2800" b="1" kern="0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=</a:t>
            </a:r>
            <a:r>
              <a:rPr kumimoji="0" lang="es-ES" sz="2800" b="1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s-ES" sz="2800" b="1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Arrepentimiento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HCH</a:t>
            </a:r>
            <a:r>
              <a:rPr kumimoji="0" lang="es-ES" sz="2800" b="1" i="0" u="none" strike="noStrike" kern="0" cap="none" spc="0" normalizeH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17:30 (ROM 3:23)</a:t>
            </a:r>
            <a:endParaRPr kumimoji="0" lang="es-ES" sz="28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</a:pPr>
            <a:r>
              <a:rPr kumimoji="0" lang="es-ES" sz="2800" b="1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</a:t>
            </a:r>
            <a:r>
              <a:rPr lang="es-MX" sz="2800" b="1" kern="0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=</a:t>
            </a:r>
            <a:r>
              <a:rPr kumimoji="0" lang="es-ES" sz="2800" b="1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s-ES" sz="2800" b="1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Confesión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 JN 1:9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609600" y="457200"/>
            <a:ext cx="8001000" cy="61722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ROM 10:1-3; 2 PED 3:5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kumimoji="0" lang="es-MX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cs typeface="Arial" pitchFamily="34" charset="0"/>
              </a:rPr>
              <a:t> </a:t>
            </a:r>
            <a:r>
              <a:rPr kumimoji="0" lang="es-MX" sz="26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=</a:t>
            </a:r>
            <a:r>
              <a:rPr kumimoji="0" lang="es-MX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cs typeface="Arial" pitchFamily="34" charset="0"/>
              </a:rPr>
              <a:t> </a:t>
            </a:r>
            <a:r>
              <a:rPr kumimoji="0" lang="es-MX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Dos casos de una ignorancia voluntaria; podían haber </a:t>
            </a:r>
            <a:r>
              <a:rPr lang="es-MX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sabido </a:t>
            </a:r>
            <a:r>
              <a:rPr kumimoji="0" lang="es-MX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la verdad                 	          </a:t>
            </a:r>
            <a:r>
              <a:rPr kumimoji="0" lang="es-MX" sz="26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si la hubieran deseado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HCH 22:1-3; 26:9-11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kumimoji="0" lang="es-MX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cs typeface="Arial" pitchFamily="34" charset="0"/>
              </a:rPr>
              <a:t> </a:t>
            </a:r>
            <a:r>
              <a:rPr kumimoji="0" lang="es-MX" sz="26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=</a:t>
            </a:r>
            <a:r>
              <a:rPr kumimoji="0" lang="es-MX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cs typeface="Arial" pitchFamily="34" charset="0"/>
              </a:rPr>
              <a:t> </a:t>
            </a:r>
            <a:r>
              <a:rPr kumimoji="0" lang="es-MX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Pablo actuó con </a:t>
            </a:r>
            <a:r>
              <a:rPr kumimoji="0" lang="es-MX" sz="26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sinceridad</a:t>
            </a:r>
            <a:r>
              <a:rPr kumimoji="0" lang="es-MX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 e </a:t>
            </a:r>
            <a:r>
              <a:rPr kumimoji="0" lang="es-MX" sz="26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ignorancia</a:t>
            </a:r>
            <a:r>
              <a:rPr kumimoji="0" lang="es-MX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 pero </a:t>
            </a:r>
            <a:r>
              <a:rPr kumimoji="0" lang="es-MX" sz="2600" b="1" i="0" u="sng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todavía hizo mal</a:t>
            </a:r>
            <a:r>
              <a:rPr lang="es-MX" sz="2600" b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; todavía </a:t>
            </a:r>
            <a:r>
              <a:rPr kumimoji="0" lang="es-MX" sz="2600" b="1" i="0" u="sng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pecó</a:t>
            </a:r>
            <a:r>
              <a:rPr kumimoji="0" lang="es-MX" sz="2600" b="1" i="0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!</a:t>
            </a:r>
            <a:r>
              <a:rPr kumimoji="0" lang="es-MX" sz="2600" b="1" i="0" u="sng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Así es con muchos de nosotros. Por eso se nos dice lo siguiente……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MT 15:8-9; JN 5:39; 1 JN 4:1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Si sinceramente y en ignorancia </a:t>
            </a:r>
            <a:r>
              <a:rPr lang="es-MX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hacemos algo mal</a:t>
            </a:r>
            <a:r>
              <a:rPr kumimoji="0" lang="es-MX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  	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MX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                  </a:t>
            </a:r>
            <a:r>
              <a:rPr kumimoji="0" lang="es-MX" sz="3200" b="1" i="1" u="sng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todavía es pecado</a:t>
            </a:r>
            <a:r>
              <a:rPr kumimoji="0" lang="es-MX" sz="3200" b="1" i="1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!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https://encrypted-tbn3.gstatic.com/images?q=tbn:ANd9GcRDo81qUEn5sz2mA3qVgCYpmjpQg-4Eqg5eFakzdlh2f9YG5d0V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r="3583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3124200" y="304800"/>
            <a:ext cx="3505200" cy="41116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rPr>
              <a:t>CONCLUSI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ÓN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914400"/>
            <a:ext cx="7924800" cy="60960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Abimelec era un hombre muerto</a:t>
            </a:r>
            <a:r>
              <a:rPr lang="es-MX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porque cometió los siguientes errores….</a:t>
            </a:r>
            <a:endParaRPr kumimoji="0" lang="es-MX" sz="2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[1] </a:t>
            </a: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Pecó y violó la ley de Dios</a:t>
            </a:r>
          </a:p>
          <a:p>
            <a:pPr marL="342900" lvl="0" indent="-342900">
              <a:spcBef>
                <a:spcPct val="20000"/>
              </a:spcBef>
            </a:pPr>
            <a:r>
              <a:rPr kumimoji="0" lang="es-MX" sz="2600" b="1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[</a:t>
            </a: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2] </a:t>
            </a: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Y Pecó porque Creyó Una </a:t>
            </a:r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M</a:t>
            </a: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entira</a:t>
            </a:r>
            <a:endParaRPr kumimoji="0" lang="es-MX" sz="2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[3] </a:t>
            </a:r>
            <a:r>
              <a:rPr lang="es-MX" sz="2800" b="1" noProof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Fue</a:t>
            </a:r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</a:t>
            </a: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sincero </a:t>
            </a:r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e</a:t>
            </a: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 ignorante</a:t>
            </a:r>
            <a:r>
              <a:rPr kumimoji="0" lang="es-MX" sz="28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 en su pecado,</a:t>
            </a: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 Pero Eso </a:t>
            </a:r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N</a:t>
            </a: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o lo Excusó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kumimoji="0" lang="es-MX" sz="30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LECCI</a:t>
            </a:r>
            <a:r>
              <a:rPr lang="en-US" sz="32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Ó</a:t>
            </a:r>
            <a:r>
              <a:rPr kumimoji="0" lang="es-MX" sz="30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N</a:t>
            </a: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cs typeface="Arial" pitchFamily="34" charset="0"/>
              </a:rPr>
              <a:t>: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MX" sz="28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T</a:t>
            </a: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engamos</a:t>
            </a:r>
            <a:r>
              <a:rPr kumimoji="0" lang="es-MX" sz="2800" b="1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 </a:t>
            </a:r>
            <a:r>
              <a:rPr lang="es-MX" sz="28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C</a:t>
            </a: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uidado </a:t>
            </a:r>
            <a:r>
              <a:rPr lang="es-MX" sz="28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D</a:t>
            </a: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e</a:t>
            </a:r>
            <a:r>
              <a:rPr kumimoji="0" lang="es-MX" sz="2800" b="1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 </a:t>
            </a:r>
            <a:r>
              <a:rPr lang="es-MX" sz="28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N</a:t>
            </a:r>
            <a:r>
              <a:rPr kumimoji="0" lang="es-MX" sz="2800" b="1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o </a:t>
            </a:r>
            <a:r>
              <a:rPr lang="es-MX" sz="28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I</a:t>
            </a:r>
            <a:r>
              <a:rPr kumimoji="0" lang="es-MX" sz="2800" b="1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mitar </a:t>
            </a:r>
            <a:r>
              <a:rPr lang="es-MX" sz="28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los</a:t>
            </a:r>
            <a:r>
              <a:rPr kumimoji="0" lang="es-MX" sz="2800" b="1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 Errores de Abimelec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MX" sz="28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  porque Si Los Imitamos N</a:t>
            </a: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osotros </a:t>
            </a:r>
            <a:r>
              <a:rPr lang="es-MX" sz="28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T</a:t>
            </a: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ambién </a:t>
            </a:r>
            <a:r>
              <a:rPr lang="es-MX" sz="28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S</a:t>
            </a: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eremos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MX" sz="3300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U</a:t>
            </a:r>
            <a:r>
              <a:rPr kumimoji="0" lang="es-MX" sz="3300" b="1" i="1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n </a:t>
            </a:r>
            <a:r>
              <a:rPr lang="es-MX" sz="3300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Hombre</a:t>
            </a:r>
            <a:r>
              <a:rPr kumimoji="0" lang="es-MX" sz="3300" b="1" i="1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 </a:t>
            </a:r>
            <a:r>
              <a:rPr lang="es-MX" sz="3300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M</a:t>
            </a:r>
            <a:r>
              <a:rPr kumimoji="0" lang="es-MX" sz="3300" b="1" i="1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uerto</a:t>
            </a:r>
            <a:r>
              <a:rPr lang="es-MX" sz="33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!</a:t>
            </a:r>
            <a:r>
              <a:rPr kumimoji="0" lang="es-MX" sz="33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 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62000" y="762000"/>
            <a:ext cx="77724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600" dirty="0">
                <a:solidFill>
                  <a:srgbClr val="8A0000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cs typeface="Arial" charset="0"/>
              </a:rPr>
              <a:t>PLAN DE DIOS DE </a:t>
            </a:r>
            <a:r>
              <a:rPr lang="en-US" sz="3600" dirty="0">
                <a:solidFill>
                  <a:srgbClr val="990000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cs typeface="Arial" charset="0"/>
              </a:rPr>
              <a:t>SALVACIÓN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33400" y="1905000"/>
            <a:ext cx="81534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sz="2400" b="1" dirty="0">
                <a:solidFill>
                  <a:srgbClr val="00FF00"/>
                </a:solidFill>
                <a:latin typeface="Arial Black"/>
                <a:cs typeface="Arial" charset="0"/>
                <a:sym typeface="Wingdings" pitchFamily="2" charset="2"/>
              </a:rPr>
              <a:t></a:t>
            </a:r>
            <a:r>
              <a:rPr lang="es-MX" sz="2400" b="1" dirty="0">
                <a:solidFill>
                  <a:srgbClr val="FFFF00"/>
                </a:solidFill>
                <a:latin typeface="Arial Black"/>
                <a:cs typeface="Arial" charset="0"/>
                <a:sym typeface="Wingdings" pitchFamily="2" charset="2"/>
              </a:rPr>
              <a:t> OYE </a:t>
            </a:r>
            <a:r>
              <a:rPr lang="es-MX" sz="2400" b="1" i="1" dirty="0">
                <a:solidFill>
                  <a:srgbClr val="FFFFFF"/>
                </a:solidFill>
                <a:latin typeface="Arial Black"/>
                <a:cs typeface="Arial" charset="0"/>
                <a:sym typeface="Wingdings" pitchFamily="2" charset="2"/>
              </a:rPr>
              <a:t>(La Palabra de Dios)</a:t>
            </a:r>
            <a:r>
              <a:rPr lang="es-MX" sz="2400" b="1" dirty="0">
                <a:solidFill>
                  <a:srgbClr val="FFFF00"/>
                </a:solidFill>
                <a:latin typeface="Arial Black"/>
                <a:cs typeface="Arial" charset="0"/>
                <a:sym typeface="Wingdings" pitchFamily="2" charset="2"/>
              </a:rPr>
              <a:t>----------------</a:t>
            </a:r>
            <a:r>
              <a:rPr lang="es-MX" sz="2400" b="1" i="1" dirty="0">
                <a:solidFill>
                  <a:srgbClr val="00FFFF"/>
                </a:solidFill>
                <a:latin typeface="Arial Black"/>
                <a:cs typeface="Arial" charset="0"/>
              </a:rPr>
              <a:t>ROM 10:17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sz="2400" b="1" dirty="0">
                <a:solidFill>
                  <a:srgbClr val="00FF00"/>
                </a:solidFill>
                <a:latin typeface="Arial Black"/>
                <a:cs typeface="Arial" charset="0"/>
                <a:sym typeface="Wingdings" pitchFamily="2" charset="2"/>
              </a:rPr>
              <a:t></a:t>
            </a:r>
            <a:r>
              <a:rPr lang="es-MX" sz="2400" b="1" dirty="0">
                <a:solidFill>
                  <a:srgbClr val="FFFF00"/>
                </a:solidFill>
                <a:latin typeface="Arial Black"/>
                <a:cs typeface="Arial" charset="0"/>
                <a:sym typeface="Wingdings" pitchFamily="2" charset="2"/>
              </a:rPr>
              <a:t> CRE</a:t>
            </a:r>
            <a:r>
              <a:rPr lang="es-MX" sz="2400" b="1" dirty="0">
                <a:solidFill>
                  <a:srgbClr val="FFFF00"/>
                </a:solidFill>
                <a:latin typeface="Arial Black"/>
                <a:cs typeface="Arial" charset="0"/>
              </a:rPr>
              <a:t>E </a:t>
            </a:r>
            <a:r>
              <a:rPr lang="es-MX" sz="2400" b="1" i="1" dirty="0">
                <a:solidFill>
                  <a:srgbClr val="FFFFFF"/>
                </a:solidFill>
                <a:latin typeface="Arial Black"/>
                <a:cs typeface="Arial" charset="0"/>
              </a:rPr>
              <a:t>(en Cristo como Hijo de Dios)</a:t>
            </a:r>
            <a:r>
              <a:rPr lang="es-MX" sz="2400" b="1" dirty="0">
                <a:solidFill>
                  <a:srgbClr val="FFFF00"/>
                </a:solidFill>
                <a:latin typeface="Arial Black"/>
                <a:cs typeface="Arial" charset="0"/>
              </a:rPr>
              <a:t>----</a:t>
            </a:r>
            <a:r>
              <a:rPr lang="es-MX" sz="2400" b="1" i="1" dirty="0">
                <a:solidFill>
                  <a:srgbClr val="00FFFF"/>
                </a:solidFill>
                <a:latin typeface="Arial Black"/>
                <a:cs typeface="Arial" charset="0"/>
              </a:rPr>
              <a:t>JN 3:16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sz="2400" b="1" dirty="0">
                <a:solidFill>
                  <a:srgbClr val="00FF00"/>
                </a:solidFill>
                <a:latin typeface="Arial Black"/>
                <a:cs typeface="Arial" charset="0"/>
                <a:sym typeface="Wingdings" pitchFamily="2" charset="2"/>
              </a:rPr>
              <a:t></a:t>
            </a:r>
            <a:r>
              <a:rPr lang="es-MX" sz="2400" b="1" dirty="0">
                <a:solidFill>
                  <a:srgbClr val="FFFF00"/>
                </a:solidFill>
                <a:latin typeface="Arial Black"/>
                <a:cs typeface="Arial" charset="0"/>
                <a:sym typeface="Wingdings" pitchFamily="2" charset="2"/>
              </a:rPr>
              <a:t> </a:t>
            </a:r>
            <a:r>
              <a:rPr lang="es-MX" sz="2400" b="1" dirty="0">
                <a:solidFill>
                  <a:srgbClr val="FFFF00"/>
                </a:solidFill>
                <a:latin typeface="Arial Black"/>
                <a:cs typeface="Arial" charset="0"/>
              </a:rPr>
              <a:t>ARREPIÉNTETE </a:t>
            </a:r>
            <a:r>
              <a:rPr lang="es-MX" sz="2400" b="1" i="1" dirty="0">
                <a:solidFill>
                  <a:srgbClr val="FFFFFF"/>
                </a:solidFill>
                <a:latin typeface="Arial Black"/>
                <a:cs typeface="Arial" charset="0"/>
              </a:rPr>
              <a:t>(de tus pecados)</a:t>
            </a:r>
            <a:r>
              <a:rPr lang="es-MX" sz="2400" b="1" dirty="0">
                <a:solidFill>
                  <a:srgbClr val="FFFF00"/>
                </a:solidFill>
                <a:latin typeface="Arial Black"/>
                <a:cs typeface="Arial" charset="0"/>
              </a:rPr>
              <a:t>---</a:t>
            </a:r>
            <a:r>
              <a:rPr lang="es-MX" sz="2400" b="1" i="1" dirty="0">
                <a:solidFill>
                  <a:srgbClr val="00FFFF"/>
                </a:solidFill>
                <a:latin typeface="Arial Black"/>
                <a:cs typeface="Arial" charset="0"/>
              </a:rPr>
              <a:t>HCH 17:30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sz="2400" b="1" dirty="0">
                <a:solidFill>
                  <a:srgbClr val="00FF00"/>
                </a:solidFill>
                <a:latin typeface="Arial Black"/>
                <a:cs typeface="Arial" charset="0"/>
                <a:sym typeface="Wingdings" pitchFamily="2" charset="2"/>
              </a:rPr>
              <a:t></a:t>
            </a:r>
            <a:r>
              <a:rPr lang="es-MX" sz="2400" b="1" dirty="0">
                <a:solidFill>
                  <a:srgbClr val="FFFF00"/>
                </a:solidFill>
                <a:latin typeface="Arial Black"/>
                <a:cs typeface="Arial" charset="0"/>
                <a:sym typeface="Wingdings" pitchFamily="2" charset="2"/>
              </a:rPr>
              <a:t> </a:t>
            </a:r>
            <a:r>
              <a:rPr lang="es-MX" sz="2400" b="1" dirty="0">
                <a:solidFill>
                  <a:srgbClr val="FFFF00"/>
                </a:solidFill>
                <a:latin typeface="Arial Black"/>
                <a:cs typeface="Arial" charset="0"/>
              </a:rPr>
              <a:t>CONFIESA </a:t>
            </a:r>
            <a:r>
              <a:rPr lang="es-MX" sz="2400" b="1" i="1" dirty="0">
                <a:solidFill>
                  <a:srgbClr val="FFFFFF"/>
                </a:solidFill>
                <a:latin typeface="Arial Black"/>
                <a:cs typeface="Arial" charset="0"/>
              </a:rPr>
              <a:t>(que tu crees que Cristo es</a:t>
            </a:r>
            <a:r>
              <a:rPr lang="es-MX" sz="2400" b="1" dirty="0">
                <a:solidFill>
                  <a:srgbClr val="FFFF00"/>
                </a:solidFill>
                <a:latin typeface="Arial Black"/>
                <a:cs typeface="Arial" charset="0"/>
              </a:rPr>
              <a:t>                </a:t>
            </a:r>
            <a:r>
              <a:rPr lang="es-MX" sz="2400" b="1" i="1" dirty="0">
                <a:solidFill>
                  <a:srgbClr val="FFFFFF"/>
                </a:solidFill>
                <a:latin typeface="Arial Black"/>
                <a:cs typeface="Arial" charset="0"/>
              </a:rPr>
              <a:t>Hijo de Dios)</a:t>
            </a:r>
            <a:r>
              <a:rPr lang="es-MX" sz="2400" b="1" dirty="0">
                <a:solidFill>
                  <a:srgbClr val="FFFF00"/>
                </a:solidFill>
                <a:latin typeface="Arial Black"/>
                <a:cs typeface="Arial" charset="0"/>
              </a:rPr>
              <a:t>-----------------</a:t>
            </a:r>
            <a:r>
              <a:rPr lang="es-MX" sz="2400" b="1" i="1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cs typeface="Arial" charset="0"/>
              </a:rPr>
              <a:t>HCH 8:36-38; ROM 10:10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sz="2400" b="1" dirty="0">
                <a:solidFill>
                  <a:srgbClr val="00FF00"/>
                </a:solidFill>
                <a:latin typeface="Arial Black"/>
                <a:cs typeface="Arial" charset="0"/>
                <a:sym typeface="Wingdings" pitchFamily="2" charset="2"/>
              </a:rPr>
              <a:t></a:t>
            </a:r>
            <a:r>
              <a:rPr lang="es-MX" sz="2400" b="1" dirty="0">
                <a:solidFill>
                  <a:srgbClr val="FFFF00"/>
                </a:solidFill>
                <a:latin typeface="Arial Black"/>
                <a:cs typeface="Arial" charset="0"/>
                <a:sym typeface="Wingdings" pitchFamily="2" charset="2"/>
              </a:rPr>
              <a:t> </a:t>
            </a:r>
            <a:r>
              <a:rPr lang="es-MX" sz="2400" b="1" dirty="0">
                <a:solidFill>
                  <a:srgbClr val="FFFF00"/>
                </a:solidFill>
                <a:latin typeface="Arial Black"/>
                <a:cs typeface="Arial" charset="0"/>
              </a:rPr>
              <a:t>BAUTIZATE </a:t>
            </a:r>
            <a:r>
              <a:rPr lang="es-MX" sz="2400" b="1" i="1" dirty="0">
                <a:solidFill>
                  <a:srgbClr val="FFFFFF"/>
                </a:solidFill>
                <a:latin typeface="Arial Black"/>
                <a:cs typeface="Arial" charset="0"/>
              </a:rPr>
              <a:t>(para perdón de tus pecados</a:t>
            </a:r>
            <a:r>
              <a:rPr lang="es-MX" sz="2400" b="1" i="1" dirty="0">
                <a:solidFill>
                  <a:srgbClr val="FFFF00"/>
                </a:solidFill>
                <a:latin typeface="Arial Black"/>
                <a:cs typeface="Arial" charset="0"/>
              </a:rPr>
              <a:t>)</a:t>
            </a:r>
            <a:r>
              <a:rPr lang="es-MX" sz="2400" b="1" dirty="0">
                <a:solidFill>
                  <a:srgbClr val="FFFF00"/>
                </a:solidFill>
                <a:latin typeface="Arial Black"/>
                <a:cs typeface="Arial" charset="0"/>
              </a:rPr>
              <a:t>--	                                                      </a:t>
            </a:r>
            <a:r>
              <a:rPr lang="es-MX" sz="2400" b="1" i="1" dirty="0">
                <a:solidFill>
                  <a:srgbClr val="00FFFF"/>
                </a:solidFill>
                <a:latin typeface="Arial Black"/>
                <a:cs typeface="Arial" charset="0"/>
              </a:rPr>
              <a:t>MR 16:16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sz="2400" b="1" dirty="0">
                <a:solidFill>
                  <a:srgbClr val="00FF00"/>
                </a:solidFill>
                <a:latin typeface="Arial Black"/>
                <a:cs typeface="Arial" charset="0"/>
                <a:sym typeface="Wingdings"/>
              </a:rPr>
              <a:t></a:t>
            </a:r>
            <a:r>
              <a:rPr lang="es-MX" sz="2400" b="1" dirty="0">
                <a:solidFill>
                  <a:srgbClr val="FFFF00"/>
                </a:solidFill>
                <a:latin typeface="Arial Black"/>
                <a:cs typeface="Arial" charset="0"/>
              </a:rPr>
              <a:t> SE FIEL </a:t>
            </a:r>
            <a:r>
              <a:rPr lang="es-MX" sz="2400" b="1" i="1" dirty="0">
                <a:solidFill>
                  <a:srgbClr val="FFFFFF"/>
                </a:solidFill>
                <a:latin typeface="Arial Black"/>
                <a:cs typeface="Arial" charset="0"/>
              </a:rPr>
              <a:t>(hasta la muerte</a:t>
            </a:r>
            <a:r>
              <a:rPr lang="es-MX" sz="2400" b="1" i="1" dirty="0" smtClean="0">
                <a:solidFill>
                  <a:srgbClr val="FFFFFF"/>
                </a:solidFill>
                <a:latin typeface="Arial Black"/>
                <a:cs typeface="Arial" charset="0"/>
              </a:rPr>
              <a:t>)</a:t>
            </a:r>
            <a:r>
              <a:rPr lang="es-MX" sz="2400" b="1" dirty="0" smtClean="0">
                <a:solidFill>
                  <a:srgbClr val="FFFF00"/>
                </a:solidFill>
                <a:latin typeface="Arial Black"/>
                <a:cs typeface="Arial" charset="0"/>
              </a:rPr>
              <a:t>---------------</a:t>
            </a:r>
            <a:r>
              <a:rPr lang="es-MX" sz="2400" b="1" dirty="0" smtClean="0">
                <a:solidFill>
                  <a:srgbClr val="00CC99"/>
                </a:solidFill>
                <a:latin typeface="Arial Black"/>
                <a:cs typeface="Arial" charset="0"/>
              </a:rPr>
              <a:t>APOC</a:t>
            </a:r>
            <a:r>
              <a:rPr lang="es-MX" sz="2400" b="1" i="1" dirty="0" smtClean="0">
                <a:solidFill>
                  <a:srgbClr val="00CC99"/>
                </a:solidFill>
                <a:latin typeface="Arial Black"/>
                <a:cs typeface="Arial" charset="0"/>
              </a:rPr>
              <a:t> </a:t>
            </a:r>
            <a:r>
              <a:rPr lang="es-MX" sz="2400" b="1" i="1" dirty="0">
                <a:solidFill>
                  <a:srgbClr val="00FFFF"/>
                </a:solidFill>
                <a:latin typeface="Arial Black"/>
                <a:cs typeface="Arial" charset="0"/>
              </a:rPr>
              <a:t>2:10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endParaRPr lang="es-MX" sz="2400" dirty="0">
              <a:solidFill>
                <a:srgbClr val="00FFFF"/>
              </a:solidFill>
              <a:latin typeface="Arial Black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00FFFF"/>
              </a:solidFill>
              <a:latin typeface="Arial Black"/>
              <a:cs typeface="Arial" charset="0"/>
            </a:endParaRPr>
          </a:p>
        </p:txBody>
      </p:sp>
    </p:spTree>
    <p:custDataLst>
      <p:tags r:id="rId1"/>
    </p:custDataLst>
  </p:cSld>
  <p:clrMapOvr>
    <a:masterClrMapping/>
  </p:clrMapOvr>
  <p:transition>
    <p:newsflash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CrushingSlide.p3d 1"/>
  <p:tag name="POWER3D OPTIONS" val="Medium 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elling a Product or">
  <a:themeElements>
    <a:clrScheme name="Selling a Product or 2">
      <a:dk1>
        <a:srgbClr val="000066"/>
      </a:dk1>
      <a:lt1>
        <a:srgbClr val="FFFFFF"/>
      </a:lt1>
      <a:dk2>
        <a:srgbClr val="3333FF"/>
      </a:dk2>
      <a:lt2>
        <a:srgbClr val="3399FF"/>
      </a:lt2>
      <a:accent1>
        <a:srgbClr val="66CCFF"/>
      </a:accent1>
      <a:accent2>
        <a:srgbClr val="FF66FF"/>
      </a:accent2>
      <a:accent3>
        <a:srgbClr val="FFFFFF"/>
      </a:accent3>
      <a:accent4>
        <a:srgbClr val="000056"/>
      </a:accent4>
      <a:accent5>
        <a:srgbClr val="B8E2FF"/>
      </a:accent5>
      <a:accent6>
        <a:srgbClr val="E75CE7"/>
      </a:accent6>
      <a:hlink>
        <a:srgbClr val="CC00CC"/>
      </a:hlink>
      <a:folHlink>
        <a:srgbClr val="CC99FF"/>
      </a:folHlink>
    </a:clrScheme>
    <a:fontScheme name="Selling a Product o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elling a Product or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ling a Product or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Refined">
  <a:themeElements>
    <a:clrScheme name="Refined 1">
      <a:dk1>
        <a:srgbClr val="666633"/>
      </a:dk1>
      <a:lt1>
        <a:srgbClr val="FFFFFF"/>
      </a:lt1>
      <a:dk2>
        <a:srgbClr val="000000"/>
      </a:dk2>
      <a:lt2>
        <a:srgbClr val="FFFFFF"/>
      </a:lt2>
      <a:accent1>
        <a:srgbClr val="666699"/>
      </a:accent1>
      <a:accent2>
        <a:srgbClr val="990000"/>
      </a:accent2>
      <a:accent3>
        <a:srgbClr val="AAAAAA"/>
      </a:accent3>
      <a:accent4>
        <a:srgbClr val="DADADA"/>
      </a:accent4>
      <a:accent5>
        <a:srgbClr val="B8B8CA"/>
      </a:accent5>
      <a:accent6>
        <a:srgbClr val="8A0000"/>
      </a:accent6>
      <a:hlink>
        <a:srgbClr val="999900"/>
      </a:hlink>
      <a:folHlink>
        <a:srgbClr val="FFFFFF"/>
      </a:folHlink>
    </a:clrScheme>
    <a:fontScheme name="Refined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412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412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efined 1">
        <a:dk1>
          <a:srgbClr val="666633"/>
        </a:dk1>
        <a:lt1>
          <a:srgbClr val="FFFFFF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990000"/>
        </a:accent2>
        <a:accent3>
          <a:srgbClr val="AAAAAA"/>
        </a:accent3>
        <a:accent4>
          <a:srgbClr val="DADADA"/>
        </a:accent4>
        <a:accent5>
          <a:srgbClr val="B8B8CA"/>
        </a:accent5>
        <a:accent6>
          <a:srgbClr val="8A0000"/>
        </a:accent6>
        <a:hlink>
          <a:srgbClr val="99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2">
        <a:dk1>
          <a:srgbClr val="4D4D4D"/>
        </a:dk1>
        <a:lt1>
          <a:srgbClr val="FFFFFF"/>
        </a:lt1>
        <a:dk2>
          <a:srgbClr val="4A1102"/>
        </a:dk2>
        <a:lt2>
          <a:srgbClr val="FFFFFF"/>
        </a:lt2>
        <a:accent1>
          <a:srgbClr val="CC3300"/>
        </a:accent1>
        <a:accent2>
          <a:srgbClr val="666699"/>
        </a:accent2>
        <a:accent3>
          <a:srgbClr val="B1AAAA"/>
        </a:accent3>
        <a:accent4>
          <a:srgbClr val="DADADA"/>
        </a:accent4>
        <a:accent5>
          <a:srgbClr val="E2ADAA"/>
        </a:accent5>
        <a:accent6>
          <a:srgbClr val="5C5C8A"/>
        </a:accent6>
        <a:hlink>
          <a:srgbClr val="FF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3">
        <a:dk1>
          <a:srgbClr val="666699"/>
        </a:dk1>
        <a:lt1>
          <a:srgbClr val="FFFFFF"/>
        </a:lt1>
        <a:dk2>
          <a:srgbClr val="400040"/>
        </a:dk2>
        <a:lt2>
          <a:srgbClr val="FFFFFF"/>
        </a:lt2>
        <a:accent1>
          <a:srgbClr val="FFCC00"/>
        </a:accent1>
        <a:accent2>
          <a:srgbClr val="FF3300"/>
        </a:accent2>
        <a:accent3>
          <a:srgbClr val="AFAAAF"/>
        </a:accent3>
        <a:accent4>
          <a:srgbClr val="DADADA"/>
        </a:accent4>
        <a:accent5>
          <a:srgbClr val="FFE2AA"/>
        </a:accent5>
        <a:accent6>
          <a:srgbClr val="E72D00"/>
        </a:accent6>
        <a:hlink>
          <a:srgbClr val="CC99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4">
        <a:dk1>
          <a:srgbClr val="4D4D4D"/>
        </a:dk1>
        <a:lt1>
          <a:srgbClr val="FFFFFF"/>
        </a:lt1>
        <a:dk2>
          <a:srgbClr val="006699"/>
        </a:dk2>
        <a:lt2>
          <a:srgbClr val="CCECFF"/>
        </a:lt2>
        <a:accent1>
          <a:srgbClr val="339966"/>
        </a:accent1>
        <a:accent2>
          <a:srgbClr val="3366FF"/>
        </a:accent2>
        <a:accent3>
          <a:srgbClr val="AAB8CA"/>
        </a:accent3>
        <a:accent4>
          <a:srgbClr val="DADADA"/>
        </a:accent4>
        <a:accent5>
          <a:srgbClr val="ADCAB8"/>
        </a:accent5>
        <a:accent6>
          <a:srgbClr val="2D5CE7"/>
        </a:accent6>
        <a:hlink>
          <a:srgbClr val="33CC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5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FF6600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3300"/>
        </a:accent1>
        <a:accent2>
          <a:srgbClr val="666699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5C5C8A"/>
        </a:accent6>
        <a:hlink>
          <a:srgbClr val="999900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7">
        <a:dk1>
          <a:srgbClr val="000000"/>
        </a:dk1>
        <a:lt1>
          <a:srgbClr val="FFFFFF"/>
        </a:lt1>
        <a:dk2>
          <a:srgbClr val="000066"/>
        </a:dk2>
        <a:lt2>
          <a:srgbClr val="333399"/>
        </a:lt2>
        <a:accent1>
          <a:srgbClr val="3399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8AE7"/>
        </a:accent6>
        <a:hlink>
          <a:srgbClr val="00CC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858</TotalTime>
  <Words>334</Words>
  <Application>Microsoft Office PowerPoint</Application>
  <PresentationFormat>Presentación en pantalla (4:3)</PresentationFormat>
  <Paragraphs>63</Paragraphs>
  <Slides>9</Slides>
  <Notes>2</Notes>
  <HiddenSlides>0</HiddenSlides>
  <MMClips>0</MMClips>
  <ScaleCrop>false</ScaleCrop>
  <HeadingPairs>
    <vt:vector size="8" baseType="variant">
      <vt:variant>
        <vt:lpstr>Fuentes usadas</vt:lpstr>
      </vt:variant>
      <vt:variant>
        <vt:i4>7</vt:i4>
      </vt:variant>
      <vt:variant>
        <vt:lpstr>Tema</vt:lpstr>
      </vt:variant>
      <vt:variant>
        <vt:i4>5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22" baseType="lpstr">
      <vt:lpstr>Arial</vt:lpstr>
      <vt:lpstr>Arial Black</vt:lpstr>
      <vt:lpstr>Calibri</vt:lpstr>
      <vt:lpstr>Tahoma</vt:lpstr>
      <vt:lpstr>Times New Roman</vt:lpstr>
      <vt:lpstr>Wingdings</vt:lpstr>
      <vt:lpstr>Wingdings 3</vt:lpstr>
      <vt:lpstr>Office Theme</vt:lpstr>
      <vt:lpstr>Selling a Product or</vt:lpstr>
      <vt:lpstr>1_Default Design</vt:lpstr>
      <vt:lpstr>1_Office Theme</vt:lpstr>
      <vt:lpstr>1_Refined</vt:lpstr>
      <vt:lpstr>ClipArt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Luis</dc:creator>
  <cp:lastModifiedBy>MARIO</cp:lastModifiedBy>
  <cp:revision>29</cp:revision>
  <dcterms:created xsi:type="dcterms:W3CDTF">2016-03-17T13:48:23Z</dcterms:created>
  <dcterms:modified xsi:type="dcterms:W3CDTF">2019-07-17T04:40:33Z</dcterms:modified>
</cp:coreProperties>
</file>