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7" r:id="rId18"/>
    <p:sldId id="271" r:id="rId19"/>
    <p:sldId id="272" r:id="rId20"/>
    <p:sldId id="273" r:id="rId21"/>
    <p:sldId id="278" r:id="rId22"/>
    <p:sldId id="274" r:id="rId23"/>
    <p:sldId id="275" r:id="rId24"/>
    <p:sldId id="279" r:id="rId25"/>
    <p:sldId id="280" r:id="rId26"/>
    <p:sldId id="281" r:id="rId27"/>
    <p:sldId id="282" r:id="rId28"/>
    <p:sldId id="286" r:id="rId29"/>
    <p:sldId id="283" r:id="rId3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6F5E-EB75-4C11-B48B-3C09A4E294EF}" type="datetimeFigureOut">
              <a:rPr lang="es-ES" smtClean="0"/>
              <a:t>19/01/2020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A826-7FF3-4ED1-8D5F-0F8698BBD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0681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6F5E-EB75-4C11-B48B-3C09A4E294EF}" type="datetimeFigureOut">
              <a:rPr lang="es-ES" smtClean="0"/>
              <a:t>19/01/2020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A826-7FF3-4ED1-8D5F-0F8698BBD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4405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6F5E-EB75-4C11-B48B-3C09A4E294EF}" type="datetimeFigureOut">
              <a:rPr lang="es-ES" smtClean="0"/>
              <a:t>19/01/2020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A826-7FF3-4ED1-8D5F-0F8698BBD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6884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6F5E-EB75-4C11-B48B-3C09A4E294EF}" type="datetimeFigureOut">
              <a:rPr lang="es-ES" smtClean="0"/>
              <a:t>19/01/2020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A826-7FF3-4ED1-8D5F-0F8698BBD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3262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6F5E-EB75-4C11-B48B-3C09A4E294EF}" type="datetimeFigureOut">
              <a:rPr lang="es-ES" smtClean="0"/>
              <a:t>19/01/2020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A826-7FF3-4ED1-8D5F-0F8698BBD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5457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6F5E-EB75-4C11-B48B-3C09A4E294EF}" type="datetimeFigureOut">
              <a:rPr lang="es-ES" smtClean="0"/>
              <a:t>19/01/2020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A826-7FF3-4ED1-8D5F-0F8698BBD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524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6F5E-EB75-4C11-B48B-3C09A4E294EF}" type="datetimeFigureOut">
              <a:rPr lang="es-ES" smtClean="0"/>
              <a:t>19/01/2020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A826-7FF3-4ED1-8D5F-0F8698BBD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5992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6F5E-EB75-4C11-B48B-3C09A4E294EF}" type="datetimeFigureOut">
              <a:rPr lang="es-ES" smtClean="0"/>
              <a:t>19/01/2020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A826-7FF3-4ED1-8D5F-0F8698BBD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2974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6F5E-EB75-4C11-B48B-3C09A4E294EF}" type="datetimeFigureOut">
              <a:rPr lang="es-ES" smtClean="0"/>
              <a:t>19/01/2020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A826-7FF3-4ED1-8D5F-0F8698BBD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362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6F5E-EB75-4C11-B48B-3C09A4E294EF}" type="datetimeFigureOut">
              <a:rPr lang="es-ES" smtClean="0"/>
              <a:t>19/01/2020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A826-7FF3-4ED1-8D5F-0F8698BBD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5968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6F5E-EB75-4C11-B48B-3C09A4E294EF}" type="datetimeFigureOut">
              <a:rPr lang="es-ES" smtClean="0"/>
              <a:t>19/01/2020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BA826-7FF3-4ED1-8D5F-0F8698BBD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2938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F6F5E-EB75-4C11-B48B-3C09A4E294EF}" type="datetimeFigureOut">
              <a:rPr lang="es-ES" smtClean="0"/>
              <a:t>19/01/2020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BA826-7FF3-4ED1-8D5F-0F8698BBD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5514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ceso 2"/>
          <p:cNvSpPr/>
          <p:nvPr/>
        </p:nvSpPr>
        <p:spPr>
          <a:xfrm>
            <a:off x="0" y="0"/>
            <a:ext cx="9144000" cy="6858000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Proceso predefinido 1"/>
          <p:cNvSpPr/>
          <p:nvPr/>
        </p:nvSpPr>
        <p:spPr>
          <a:xfrm>
            <a:off x="1506071" y="0"/>
            <a:ext cx="6158754" cy="1116106"/>
          </a:xfrm>
          <a:prstGeom prst="flowChartPredefined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28650" y="17397"/>
            <a:ext cx="7886700" cy="1325564"/>
          </a:xfrm>
        </p:spPr>
        <p:txBody>
          <a:bodyPr/>
          <a:lstStyle/>
          <a:p>
            <a:pPr algn="ctr"/>
            <a:r>
              <a:rPr lang="es-E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LAS TRES MARIA.</a:t>
            </a:r>
            <a:endParaRPr lang="es-E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0" y="1342960"/>
            <a:ext cx="9144000" cy="5515040"/>
          </a:xfrm>
        </p:spPr>
        <p:txBody>
          <a:bodyPr>
            <a:normAutofit lnSpcReduction="1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INTRODUCCION: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En el mundo religioso vamos a encontrar a tres María diferentes.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Estas tres María son: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1. La María según los católicos.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2. La María según los evangélicos.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3. La María según la biblia.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Aunque nos parezca algo ilógico esto, pero la verdad es que dentro del mundo religioso vamos a encontrar estas diferencias.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Y tenemos que ir a las escrituras para conocer la verdad del tema.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69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</a:rPr>
              <a:t>Nunca en la biblia encontramos que hay hallan dos mediadores.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Nunca vemos en la biblia a María como mediadora.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Solo tenemos un abogado.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I Juan.2:1.</a:t>
            </a:r>
          </a:p>
          <a:p>
            <a:r>
              <a:rPr lang="es-ES" b="1" dirty="0">
                <a:solidFill>
                  <a:schemeClr val="bg1"/>
                </a:solidFill>
              </a:rPr>
              <a:t>Hijitos míos, os escribo estas cosas para que no pequéis. Y si alguno peca, Abogado tenemos para con el Padre, a Jesucristo el justo.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Hay solo un mediador.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Hay solo un abogado.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María no es mediadora.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706" y="22581"/>
            <a:ext cx="4370293" cy="683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14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>
            <a:normAutofit lnSpcReduction="1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María no es abogada.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María como perdonadora de pecado.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Otras de las falsas enseñanzas es que María perdona pecado, pero esto también es falso.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El único que puede perdonar pecado es Dios nadie mas.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Marcos.2:7.</a:t>
            </a:r>
          </a:p>
          <a:p>
            <a:r>
              <a:rPr lang="es-ES" b="1" dirty="0">
                <a:solidFill>
                  <a:schemeClr val="bg1"/>
                </a:solidFill>
              </a:rPr>
              <a:t>¿Por qué habla éste así? Está blasfemando; ¿quién puede perdonar pecados, sino sólo Dios?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Si Usted no es Dios y profesa perdonar pecado Usted es Blasfemo.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153" y="22582"/>
            <a:ext cx="4354819" cy="683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09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</a:rPr>
              <a:t>I Juan.1:7.</a:t>
            </a:r>
          </a:p>
          <a:p>
            <a:r>
              <a:rPr lang="es-ES" b="1" dirty="0">
                <a:solidFill>
                  <a:schemeClr val="bg1"/>
                </a:solidFill>
              </a:rPr>
              <a:t>M</a:t>
            </a:r>
            <a:r>
              <a:rPr lang="es-ES" b="1" dirty="0" smtClean="0">
                <a:solidFill>
                  <a:schemeClr val="bg1"/>
                </a:solidFill>
              </a:rPr>
              <a:t>as </a:t>
            </a:r>
            <a:r>
              <a:rPr lang="es-ES" b="1" dirty="0">
                <a:solidFill>
                  <a:schemeClr val="bg1"/>
                </a:solidFill>
              </a:rPr>
              <a:t>si andamos en la luz, como El está en la luz, tenemos comunión los unos con los otros, y la sangre de Jesús su Hijo nos limpia de todo pecado.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Solo Dios perdona pecado, nadie mas.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María recibiendo adoración.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En el catolicismo encontramos a María recibiendo adoración.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Pero esta María en la Biblia no la encontramos porque solo a Dios se le debe adorar.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50" y="-1"/>
            <a:ext cx="423512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24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>
            <a:normAutofit lnSpcReduction="1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Mateo.4:10.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Entonces </a:t>
            </a:r>
            <a:r>
              <a:rPr lang="es-ES" b="1" dirty="0">
                <a:solidFill>
                  <a:schemeClr val="bg1"/>
                </a:solidFill>
              </a:rPr>
              <a:t>Jesús le dijo*: ¡Vete, Satanás! Porque escrito está: "AL SEÑOR TU DIOS ADORARAS, Y SOLO A EL SERVIRAS."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La </a:t>
            </a:r>
            <a:r>
              <a:rPr lang="es-ES" b="1" dirty="0">
                <a:solidFill>
                  <a:schemeClr val="bg1"/>
                </a:solidFill>
              </a:rPr>
              <a:t>adoración y el servicio que </a:t>
            </a:r>
            <a:r>
              <a:rPr lang="es-ES" b="1" dirty="0" smtClean="0">
                <a:solidFill>
                  <a:schemeClr val="bg1"/>
                </a:solidFill>
              </a:rPr>
              <a:t>fluyen </a:t>
            </a:r>
            <a:r>
              <a:rPr lang="es-ES" b="1" dirty="0">
                <a:solidFill>
                  <a:schemeClr val="bg1"/>
                </a:solidFill>
              </a:rPr>
              <a:t>son sólo para Dios.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Adorar </a:t>
            </a:r>
            <a:r>
              <a:rPr lang="es-ES" b="1" dirty="0">
                <a:solidFill>
                  <a:schemeClr val="bg1"/>
                </a:solidFill>
              </a:rPr>
              <a:t>a Satanás sería equivalente a reconocerle como </a:t>
            </a:r>
            <a:r>
              <a:rPr lang="es-ES" b="1" dirty="0" smtClean="0">
                <a:solidFill>
                  <a:schemeClr val="bg1"/>
                </a:solidFill>
              </a:rPr>
              <a:t>Dios.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Adorar a María seria reconocerle como Dios.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Lo cual es falso y blasfemo.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Ni los ángeles pueden recibir adoración.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51" y="-1"/>
            <a:ext cx="42351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97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>
            <a:normAutofit lnSpcReduction="1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Apocalipsis.22:8-9.</a:t>
            </a:r>
          </a:p>
          <a:p>
            <a:r>
              <a:rPr lang="es-ES" b="1" dirty="0">
                <a:solidFill>
                  <a:schemeClr val="bg1"/>
                </a:solidFill>
              </a:rPr>
              <a:t>Yo, Juan, soy el que oyó y vio estas cosas. Y cuando oí y vi, me postré para adorar a los pies del ángel que me mostró estas cosas.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V.9.</a:t>
            </a:r>
          </a:p>
          <a:p>
            <a:r>
              <a:rPr lang="es-ES" b="1" dirty="0">
                <a:solidFill>
                  <a:schemeClr val="bg1"/>
                </a:solidFill>
              </a:rPr>
              <a:t>Y me dijo*: No hagas eso; yo soy consiervo tuyo y de tus hermanos los profetas y de los que guardan las palabras de este libro. Adora a Dios. </a:t>
            </a:r>
          </a:p>
          <a:p>
            <a:r>
              <a:rPr lang="es-ES" b="1" dirty="0">
                <a:solidFill>
                  <a:schemeClr val="bg1"/>
                </a:solidFill>
              </a:rPr>
              <a:t>El ángel era sólo un ser creado: sólo Dios debía ser adorado.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Pedro tampoco recibe adoración.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51" y="-1"/>
            <a:ext cx="423714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35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Hechos.10:25-26.</a:t>
            </a:r>
          </a:p>
          <a:p>
            <a:r>
              <a:rPr lang="es-ES" b="1" dirty="0">
                <a:solidFill>
                  <a:schemeClr val="bg1"/>
                </a:solidFill>
              </a:rPr>
              <a:t>Y sucedió que cuando Pedro iba a entrar, Cornelio salió a recibirlo, y postrándose a sus pies, lo adoró</a:t>
            </a:r>
            <a:r>
              <a:rPr lang="es-ES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V.26.</a:t>
            </a:r>
          </a:p>
          <a:p>
            <a:r>
              <a:rPr lang="es-ES" b="1" dirty="0">
                <a:solidFill>
                  <a:schemeClr val="bg1"/>
                </a:solidFill>
              </a:rPr>
              <a:t>Mas Pedro lo levantó, diciendo: Ponte de pie; yo también soy hombre.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Nadie mas que Dios debe recibir adoración.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Adorar a María es falso, no debemos de hacerlo.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Ni los ángeles.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Ni los hombres deben recibir adoración.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Solo Dios.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52" y="-1"/>
            <a:ext cx="423512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27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</a:rPr>
              <a:t>Hay muchas otras cosas que podríamos exponer sobre la María del catolicismo pero estas bastan para ver y conocer que esta María que nos presenta el catolicismo en la Biblia no existe, es falso.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María no fue virgen siempre.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María no es mediadora.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María no perdona pecado.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María no recibe adoración.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Esta María que nos presenta el catolicismo no es verdadera es falsa.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50" y="22581"/>
            <a:ext cx="4235121" cy="683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09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4" name="Pentágono 3"/>
          <p:cNvSpPr/>
          <p:nvPr/>
        </p:nvSpPr>
        <p:spPr>
          <a:xfrm>
            <a:off x="-1" y="-1"/>
            <a:ext cx="8498541" cy="1325563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s-E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LA MARIA DE LOS EVANGELICOS.</a:t>
            </a:r>
            <a:endParaRPr lang="es-E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785284"/>
            <a:ext cx="5109882" cy="5072716"/>
          </a:xfrm>
        </p:spPr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</a:rPr>
              <a:t>También dentro del mundo religioso de los evangélicos encontramos a otra María.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Lamentablemente los evangélicos en su afán por desacreditar la doctrina y enseñanza de los católicos se van al otro extremo.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Muchos no respetan a María. </a:t>
            </a:r>
          </a:p>
          <a:p>
            <a:r>
              <a:rPr lang="es-ES" b="1" dirty="0">
                <a:solidFill>
                  <a:schemeClr val="bg1"/>
                </a:solidFill>
              </a:rPr>
              <a:t>L</a:t>
            </a:r>
            <a:r>
              <a:rPr lang="es-ES" b="1" dirty="0" smtClean="0">
                <a:solidFill>
                  <a:schemeClr val="bg1"/>
                </a:solidFill>
              </a:rPr>
              <a:t>a menosprecian.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Hasta la insultan.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965" y="1325562"/>
            <a:ext cx="4180007" cy="553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19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</a:rPr>
              <a:t>Estos no es correcto no podemos llegar a este extremo de menospreciar.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Insultar o burlarnos de María.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Porque María es la madre de Jesús.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Lucas.2:48.</a:t>
            </a:r>
          </a:p>
          <a:p>
            <a:r>
              <a:rPr lang="es-ES" b="1" dirty="0">
                <a:solidFill>
                  <a:schemeClr val="bg1"/>
                </a:solidFill>
              </a:rPr>
              <a:t>Cuando sus padres le vieron, se quedaron maravillados; y su madre le dijo: Hijo, ¿por qué nos has tratado de esta manera? Mira, tu padre y yo te hemos estado buscando llenos de angustia.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Jesús amo a su madre María.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50" y="-1"/>
            <a:ext cx="423714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45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>
            <a:normAutofit lnSpcReduction="1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La respeto como su madre.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Juan.19:26-27.</a:t>
            </a:r>
          </a:p>
          <a:p>
            <a:r>
              <a:rPr lang="es-ES" b="1" dirty="0">
                <a:solidFill>
                  <a:schemeClr val="bg1"/>
                </a:solidFill>
              </a:rPr>
              <a:t>Y cuando Jesús vio a su madre, y al discípulo a quien El amaba que estaba allí cerca, dijo* a su madre: ¡Mujer, he ahí tu hijo!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V.27.</a:t>
            </a:r>
          </a:p>
          <a:p>
            <a:r>
              <a:rPr lang="es-ES" b="1" dirty="0">
                <a:solidFill>
                  <a:schemeClr val="bg1"/>
                </a:solidFill>
              </a:rPr>
              <a:t>Después dijo* al discípulo: ¡He ahí tu madre! Y desde aquella hora el discípulo la recibió en su propia </a:t>
            </a:r>
            <a:r>
              <a:rPr lang="es-ES" b="1" dirty="0" smtClean="0">
                <a:solidFill>
                  <a:schemeClr val="bg1"/>
                </a:solidFill>
              </a:rPr>
              <a:t>casa.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Jesús amaba y respetaba a su madre María.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¿Por qué Jesús encargo a su Madre María a Juan?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024" y="22581"/>
            <a:ext cx="4448948" cy="683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41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4" name="Pentágono 3"/>
          <p:cNvSpPr/>
          <p:nvPr/>
        </p:nvSpPr>
        <p:spPr>
          <a:xfrm>
            <a:off x="0" y="-1"/>
            <a:ext cx="8633012" cy="1325563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054788" cy="1325563"/>
          </a:xfrm>
        </p:spPr>
        <p:txBody>
          <a:bodyPr/>
          <a:lstStyle/>
          <a:p>
            <a:pPr algn="ctr"/>
            <a:r>
              <a:rPr lang="es-E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LA MARIA SEGÚN LOS CATOLICOS.</a:t>
            </a:r>
            <a:endParaRPr lang="es-E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758390"/>
            <a:ext cx="4854388" cy="5099610"/>
          </a:xfrm>
        </p:spPr>
        <p:txBody>
          <a:bodyPr>
            <a:normAutofit lnSpcReduction="1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Según la religión católica María fue siempre virgen sin hijos siempre.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Según la creen y la doctrina de la iglesia Católica María siguió siendo virgen siempre.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Pero esto no es verdad según la biblia porque María no siguió siendo virgen siempre.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Mateo.1:25.</a:t>
            </a:r>
          </a:p>
          <a:p>
            <a:r>
              <a:rPr lang="es-ES" b="1" dirty="0">
                <a:solidFill>
                  <a:schemeClr val="bg1"/>
                </a:solidFill>
              </a:rPr>
              <a:t>y la conservó virgen</a:t>
            </a:r>
            <a:r>
              <a:rPr lang="es-ES" b="1" dirty="0"/>
              <a:t> </a:t>
            </a:r>
            <a:r>
              <a:rPr lang="es-ES" b="1" u="sng" dirty="0">
                <a:solidFill>
                  <a:srgbClr val="FF0000"/>
                </a:solidFill>
              </a:rPr>
              <a:t>hasta</a:t>
            </a:r>
            <a:r>
              <a:rPr lang="es-ES" b="1" dirty="0"/>
              <a:t> </a:t>
            </a:r>
            <a:r>
              <a:rPr lang="es-ES" b="1" dirty="0">
                <a:solidFill>
                  <a:schemeClr val="bg1"/>
                </a:solidFill>
              </a:rPr>
              <a:t>que dio a luz un hijo; y le puso por nombre Jesús.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389" y="1325562"/>
            <a:ext cx="4287584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27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</a:rPr>
              <a:t>Posiblemente lo hizo porque recordemos que sus hermanos no creían en El.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Y por eso deja su cuidado a uno de sus apóstoles con quien tenia mas confianza.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Vemos aquí el amor y respeto que tenia Jesús hacia su Madre María.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¿Qué haría Usted si ofendieran o se burlaran de su madre?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¿Cómo cree Usted que se siente Jesús cuando ofenden y se burlan de su madre?</a:t>
            </a:r>
          </a:p>
          <a:p>
            <a:endParaRPr lang="es-ES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50" y="22581"/>
            <a:ext cx="4235121" cy="683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15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4" name="Pentágono 3"/>
          <p:cNvSpPr/>
          <p:nvPr/>
        </p:nvSpPr>
        <p:spPr>
          <a:xfrm>
            <a:off x="0" y="15384"/>
            <a:ext cx="8511988" cy="1294794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0085" y="0"/>
            <a:ext cx="7886700" cy="1325563"/>
          </a:xfrm>
        </p:spPr>
        <p:txBody>
          <a:bodyPr/>
          <a:lstStyle/>
          <a:p>
            <a:pPr algn="ctr"/>
            <a:r>
              <a:rPr lang="es-E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MARIA SEGÚN LA BIBLIA.</a:t>
            </a:r>
            <a:endParaRPr lang="es-E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852518"/>
            <a:ext cx="4935071" cy="5005481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Ahora veremos lo que la Biblia nos presenta de María.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La biblia nos presenta a una María totalmente diferente del mundo religioso.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La Biblia nos enseña que María fue virgen.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Mateo.1:23.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HE </a:t>
            </a:r>
            <a:r>
              <a:rPr lang="es-ES" b="1" dirty="0">
                <a:solidFill>
                  <a:schemeClr val="bg1"/>
                </a:solidFill>
              </a:rPr>
              <a:t>AQUI, LA VIRGEN CONCEBIRA Y DARA A LUZ UN HIJO, Y LE PONDRAN POR NOMBRE EMMANUEL, que traducido significa: DIOS CON NOSOTROS. </a:t>
            </a:r>
            <a:endParaRPr lang="es-ES" b="1" dirty="0" smtClean="0">
              <a:solidFill>
                <a:schemeClr val="bg1"/>
              </a:solidFill>
            </a:endParaRPr>
          </a:p>
          <a:p>
            <a:endParaRPr lang="es-ES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964" y="1310178"/>
            <a:ext cx="4259036" cy="554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21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>
            <a:normAutofit lnSpcReduction="1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María fue virgen temerosa de Dios.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Obediente siguió el plan que Dios tenia con ella, aunque esto le pudo costar su vida.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Imaginemos si José su marido al saber que estaba embarazada la hubiera llevado con los Jueces del pueblo.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¿Cuál era la pena a la infidelidad?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La muerte la tenia matar apedreada.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Pero María era obediente al aceptar el plan de Dios.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50" y="-1"/>
            <a:ext cx="423512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09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>
            <a:normAutofit lnSpcReduction="1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Aunque esto le hubiera costado la vida.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Vemos a una mujer María siempre siguiendo a Jesús.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Juan.2:5.</a:t>
            </a:r>
          </a:p>
          <a:p>
            <a:r>
              <a:rPr lang="es-ES" b="1" dirty="0">
                <a:solidFill>
                  <a:schemeClr val="bg1"/>
                </a:solidFill>
              </a:rPr>
              <a:t>Su madre dijo* a los que servían: Haced todo lo que El os diga.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Le dijo al maestro de sala que hiciera lo que Jesús su hijo le dijera.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Nunca se atribuyo la fama ni la mirada hacia ella, sino solo hacia su hijo.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Vemos a una María hacer lo que Jesús le dijo.</a:t>
            </a:r>
          </a:p>
          <a:p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50" y="-1"/>
            <a:ext cx="423714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21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>
            <a:normAutofit lnSpcReduction="1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Juan.19:26-27.</a:t>
            </a:r>
          </a:p>
          <a:p>
            <a:r>
              <a:rPr lang="es-ES" b="1" dirty="0">
                <a:solidFill>
                  <a:schemeClr val="bg1"/>
                </a:solidFill>
              </a:rPr>
              <a:t>Y cuando Jesús vio a su madre, y al discípulo a quien El amaba que estaba allí cerca, dijo* a su madre: ¡Mujer, he ahí tu hijo!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V.27.</a:t>
            </a:r>
          </a:p>
          <a:p>
            <a:r>
              <a:rPr lang="es-ES" b="1" dirty="0">
                <a:solidFill>
                  <a:schemeClr val="bg1"/>
                </a:solidFill>
              </a:rPr>
              <a:t>Después dijo* al discípulo: ¡He ahí tu madre! Y desde aquella hora el discípulo la recibió en su propia </a:t>
            </a:r>
            <a:r>
              <a:rPr lang="es-ES" b="1" dirty="0" smtClean="0">
                <a:solidFill>
                  <a:schemeClr val="bg1"/>
                </a:solidFill>
              </a:rPr>
              <a:t>casa.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Vemos que María siempre hizo lo que Jesús le mando fue una mujer obediente humilde.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Fue creyente del reino de Jesús.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51" y="0"/>
            <a:ext cx="42351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03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>
            <a:normAutofit lnSpcReduction="1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Hechos.1:14.</a:t>
            </a:r>
          </a:p>
          <a:p>
            <a:r>
              <a:rPr lang="es-ES" b="1" dirty="0">
                <a:solidFill>
                  <a:schemeClr val="bg1"/>
                </a:solidFill>
              </a:rPr>
              <a:t>Todos éstos estaban unánimes, entregados de continuo a la oración junto con las mujeres, y con María la madre de Jesús, y con los hermanos de El.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>
                <a:solidFill>
                  <a:schemeClr val="bg1"/>
                </a:solidFill>
              </a:rPr>
              <a:t>Hay </a:t>
            </a:r>
            <a:r>
              <a:rPr lang="es-ES" b="1" dirty="0" smtClean="0">
                <a:solidFill>
                  <a:schemeClr val="bg1"/>
                </a:solidFill>
              </a:rPr>
              <a:t>dos </a:t>
            </a:r>
            <a:r>
              <a:rPr lang="es-ES" b="1" dirty="0">
                <a:solidFill>
                  <a:schemeClr val="bg1"/>
                </a:solidFill>
              </a:rPr>
              <a:t>puntos interesantes aquí. </a:t>
            </a:r>
          </a:p>
          <a:p>
            <a:r>
              <a:rPr lang="es-ES" b="1" dirty="0">
                <a:solidFill>
                  <a:schemeClr val="bg1"/>
                </a:solidFill>
              </a:rPr>
              <a:t>1. Ésta es la última mención de María por su nombre en el Nuevo Testamento -indudablemente «una silenciosa protesta contra la Mariolatría»-.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2. Los </a:t>
            </a:r>
            <a:r>
              <a:rPr lang="es-ES" b="1" dirty="0">
                <a:solidFill>
                  <a:schemeClr val="bg1"/>
                </a:solidFill>
              </a:rPr>
              <a:t>discípulos no estaban orando a ella, sino con ella.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50" y="-1"/>
            <a:ext cx="423512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2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>
            <a:normAutofit lnSpcReduction="1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María jugo un importante papel en el plan de Dios.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Ser la mujer que Dios uso para que su hijo Jesús viniera a este mundo.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Cumplido este plan, el papel de María como virgen termino.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María siguió siendo como cualquier otra mujer obediente a Dios.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Como muchas mujeres que encontramos en la biblia.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Después del nacimiento de Jesús, María no jugo ningún otro papel importante dentro del plan de Dios.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51" y="0"/>
            <a:ext cx="423512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44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</a:rPr>
              <a:t>Cuando la iglesia nació el día de pentecostés María desapareció de las escrituras.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No encontramos mas relato de María después de venir el Espíritu Santo.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La Biblia no nos revela mas nada después de María.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Restemos y aceptemos lo que la Biblia nos enseña.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No tradiciones o inventos de los hombres porque eso nos llevara a la condenación.</a:t>
            </a:r>
          </a:p>
          <a:p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812" y="22581"/>
            <a:ext cx="4395159" cy="683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55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5" name="Proceso predefinido 4"/>
          <p:cNvSpPr/>
          <p:nvPr/>
        </p:nvSpPr>
        <p:spPr>
          <a:xfrm>
            <a:off x="1855694" y="0"/>
            <a:ext cx="5351930" cy="1075765"/>
          </a:xfrm>
          <a:prstGeom prst="flowChartPredefined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es-E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CONCLUSION:</a:t>
            </a:r>
            <a:endParaRPr lang="es-E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325563"/>
            <a:ext cx="9144000" cy="5532437"/>
          </a:xfrm>
        </p:spPr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</a:rPr>
              <a:t>En el mundo religioso encontramos dos María distintas que son falsas.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1. La María del catolicismo.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2. La María de los evangélicos.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Estas dos María son falsas no las encontramos en la Biblia.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La biblia nos revela a la verdadera María, la madre de Jesús.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Humilde.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Obediente.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Seguidora de Jesús.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Creamos en lo que la Biblia nos revela.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85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5338482"/>
            <a:ext cx="9144000" cy="15195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 smtClean="0"/>
              <a:t>DIOS NOS BENDIGA A TODOS.</a:t>
            </a:r>
            <a:endParaRPr lang="es-ES" sz="54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338482"/>
          </a:xfrm>
          <a:prstGeom prst="rect">
            <a:avLst/>
          </a:prstGeom>
        </p:spPr>
      </p:pic>
      <p:sp>
        <p:nvSpPr>
          <p:cNvPr id="5" name="Llamada de nube 4"/>
          <p:cNvSpPr/>
          <p:nvPr/>
        </p:nvSpPr>
        <p:spPr>
          <a:xfrm>
            <a:off x="4867835" y="0"/>
            <a:ext cx="4276165" cy="2891117"/>
          </a:xfrm>
          <a:prstGeom prst="cloudCallout">
            <a:avLst>
              <a:gd name="adj1" fmla="val -51022"/>
              <a:gd name="adj2" fmla="val 657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/>
              <a:t>POR SU FINA ATENCION.</a:t>
            </a:r>
            <a:endParaRPr lang="es-ES" sz="4000" b="1" dirty="0"/>
          </a:p>
        </p:txBody>
      </p:sp>
    </p:spTree>
    <p:extLst>
      <p:ext uri="{BB962C8B-B14F-4D97-AF65-F5344CB8AC3E}">
        <p14:creationId xmlns:p14="http://schemas.microsoft.com/office/powerpoint/2010/main" val="232249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</a:rPr>
              <a:t>El texto dice: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No la conocía</a:t>
            </a:r>
            <a:r>
              <a:rPr lang="es-ES" b="1" dirty="0" smtClean="0"/>
              <a:t> </a:t>
            </a:r>
            <a:r>
              <a:rPr lang="es-ES" b="1" u="sng" dirty="0" smtClean="0">
                <a:solidFill>
                  <a:srgbClr val="FF0000"/>
                </a:solidFill>
              </a:rPr>
              <a:t>HASTA-</a:t>
            </a:r>
            <a:r>
              <a:rPr lang="es-ES" b="1" dirty="0" smtClean="0"/>
              <a:t>  </a:t>
            </a:r>
            <a:r>
              <a:rPr lang="es-ES" b="1" dirty="0" smtClean="0">
                <a:solidFill>
                  <a:schemeClr val="bg1"/>
                </a:solidFill>
              </a:rPr>
              <a:t>hubo un tiempo que María fue virgen.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Fue virgen</a:t>
            </a:r>
            <a:r>
              <a:rPr lang="es-ES" b="1" dirty="0" smtClean="0"/>
              <a:t> </a:t>
            </a:r>
            <a:r>
              <a:rPr lang="es-ES" b="1" u="sng" dirty="0" smtClean="0">
                <a:solidFill>
                  <a:srgbClr val="FF0000"/>
                </a:solidFill>
              </a:rPr>
              <a:t>HASTA</a:t>
            </a:r>
            <a:r>
              <a:rPr lang="es-ES" b="1" dirty="0" smtClean="0"/>
              <a:t> </a:t>
            </a:r>
            <a:r>
              <a:rPr lang="es-ES" b="1" dirty="0" smtClean="0">
                <a:solidFill>
                  <a:schemeClr val="bg1"/>
                </a:solidFill>
              </a:rPr>
              <a:t>que dio a luz a Jesús. 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Después de dar a luz a Jesús ella siguió con su matrimonio normal con José su esposo.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José no la conoció- no tuvo relación con María hasta que dio a luz a Jesús.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La biblia nos dice que Jesús tuvo muchos hermanos.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Mateo.12:46-47.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153" y="0"/>
            <a:ext cx="435684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45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Mientras El aún estaba hablando a la multitud, he aquí, su madre y sus hermanos estaban afuera, deseando hablar con El.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V.47.</a:t>
            </a:r>
          </a:p>
          <a:p>
            <a:r>
              <a:rPr lang="es-ES" b="1" dirty="0">
                <a:solidFill>
                  <a:schemeClr val="bg1"/>
                </a:solidFill>
              </a:rPr>
              <a:t>Y alguien le dijo: He aquí, tu madre y tus hermanos están afuera deseando hablar contigo.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Mateo.13:55-56.</a:t>
            </a:r>
          </a:p>
          <a:p>
            <a:r>
              <a:rPr lang="es-ES" b="1" dirty="0">
                <a:solidFill>
                  <a:schemeClr val="bg1"/>
                </a:solidFill>
              </a:rPr>
              <a:t>¿No es éste el hijo del carpintero? ¿No se llama su madre María, y sus hermanos Jacobo, José, Simón y Judas?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V.56.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152" y="22581"/>
            <a:ext cx="4354819" cy="683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50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>
            <a:normAutofit fontScale="925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¿No están todas sus hermanas con nosotros? ¿Dónde, pues, obtuvo éste todas estas cosas?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Nos dice que Jesús tenia hermanos y hermanas.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Juan.7:3.</a:t>
            </a:r>
          </a:p>
          <a:p>
            <a:r>
              <a:rPr lang="es-ES" b="1" dirty="0">
                <a:solidFill>
                  <a:schemeClr val="bg1"/>
                </a:solidFill>
              </a:rPr>
              <a:t>Por eso sus hermanos le dijeron: Sal de aquí, y vete a Judea para que también tus discípulos vean las obras que tú haces.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Hechos.1:14.</a:t>
            </a:r>
          </a:p>
          <a:p>
            <a:r>
              <a:rPr lang="es-ES" b="1" dirty="0">
                <a:solidFill>
                  <a:schemeClr val="bg1"/>
                </a:solidFill>
              </a:rPr>
              <a:t>Todos éstos estaban unánimes, entregados de continuo a la oración junto con las mujeres, y con María la madre de Jesús, y con los hermanos de El.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910" y="-1"/>
            <a:ext cx="421306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37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>
            <a:normAutofit fontScale="92500"/>
          </a:bodyPr>
          <a:lstStyle/>
          <a:p>
            <a:r>
              <a:rPr lang="es-ES" b="1" smtClean="0">
                <a:solidFill>
                  <a:schemeClr val="bg1"/>
                </a:solidFill>
              </a:rPr>
              <a:t>I </a:t>
            </a:r>
            <a:r>
              <a:rPr lang="es-ES" b="1" smtClean="0">
                <a:solidFill>
                  <a:schemeClr val="bg1"/>
                </a:solidFill>
              </a:rPr>
              <a:t>Corintios.9:5</a:t>
            </a:r>
            <a:r>
              <a:rPr lang="es-ES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¿Acaso </a:t>
            </a:r>
            <a:r>
              <a:rPr lang="es-ES" b="1" dirty="0">
                <a:solidFill>
                  <a:schemeClr val="bg1"/>
                </a:solidFill>
              </a:rPr>
              <a:t>no tenemos derecho a llevar con nosotros una esposa creyente, así como los demás apóstoles y los hermanos del Señor y </a:t>
            </a:r>
            <a:r>
              <a:rPr lang="es-ES" b="1" dirty="0" err="1">
                <a:solidFill>
                  <a:schemeClr val="bg1"/>
                </a:solidFill>
              </a:rPr>
              <a:t>Cefas</a:t>
            </a:r>
            <a:r>
              <a:rPr lang="es-ES" b="1" dirty="0" smtClean="0">
                <a:solidFill>
                  <a:schemeClr val="bg1"/>
                </a:solidFill>
              </a:rPr>
              <a:t>?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Galatas.1:19.</a:t>
            </a:r>
          </a:p>
          <a:p>
            <a:r>
              <a:rPr lang="es-ES" b="1" dirty="0">
                <a:solidFill>
                  <a:schemeClr val="bg1"/>
                </a:solidFill>
              </a:rPr>
              <a:t>Pero no vi a ningún otro de los apóstoles, sino a Jacobo, el hermano del Señor.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Todos estos textos nos demuestran que Jesús tuvo hermanos y hermanas en la carne, hijos de María.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Los católicos dicen que estos hermanos y hermanas de Jesús eran hermanos de religión.</a:t>
            </a:r>
            <a:endParaRPr lang="es-ES" b="1" dirty="0">
              <a:solidFill>
                <a:schemeClr val="bg1"/>
              </a:solidFill>
            </a:endParaRPr>
          </a:p>
          <a:p>
            <a:endParaRPr lang="es-ES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219" y="22581"/>
            <a:ext cx="4379753" cy="683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94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>
            <a:normAutofit lnSpcReduction="1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De raza, pero esto no es cierto porque la biblia aclara que sus hermanos no creían en El.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Juan.7:5.</a:t>
            </a:r>
          </a:p>
          <a:p>
            <a:r>
              <a:rPr lang="es-ES" b="1" dirty="0">
                <a:solidFill>
                  <a:schemeClr val="bg1"/>
                </a:solidFill>
              </a:rPr>
              <a:t>Porque ni aun sus hermanos creían en El.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No podían ser hermanos de raza o religión porque estos hermanos no creían en El.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Hechos.1:14.</a:t>
            </a:r>
          </a:p>
          <a:p>
            <a:r>
              <a:rPr lang="es-ES" b="1" dirty="0">
                <a:solidFill>
                  <a:schemeClr val="bg1"/>
                </a:solidFill>
              </a:rPr>
              <a:t>Todos éstos estaban unánimes, entregados de continuo a la oración junto con las mujeres, y con María la madre de Jesús, y con los hermanos de El.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51" y="0"/>
            <a:ext cx="423512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87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</a:rPr>
              <a:t>Hechos hace la diferencia entre los apóstoles, las mujeres, María y sus hermanos en la carne.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Así que esa enseñanza de que María siguió y sigue siendo virgen es falsa.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María tuvo mas hijos después del nacimiento de Jesús.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María como mediadora.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La iglesia católica tiene a María como mediadora.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Pero esto no es verdad hay un solo mediador.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I Timoteo.2:5.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062" y="22581"/>
            <a:ext cx="4071938" cy="683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18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582"/>
            <a:ext cx="4906851" cy="6835417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</a:rPr>
              <a:t>Porque hay un solo Dios, y también un solo mediador entre Dios y los hombres, Cristo Jesús hombre,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ES" b="1" dirty="0">
                <a:solidFill>
                  <a:schemeClr val="bg1"/>
                </a:solidFill>
              </a:rPr>
              <a:t>Un mediador es uno que está en medio, uno que puede estar entre otros dos y comunicarse con ambos. Por medio de </a:t>
            </a:r>
            <a:r>
              <a:rPr lang="es-ES" b="1" dirty="0" smtClean="0">
                <a:solidFill>
                  <a:schemeClr val="bg1"/>
                </a:solidFill>
              </a:rPr>
              <a:t>Cristo.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1. Hay un solo Dios- Esto es muy claro aun para los católicos.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2. Hay un solo mediador- Así como hay un solo Dios también hay un solo mediador.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50" y="0"/>
            <a:ext cx="423512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56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221</TotalTime>
  <Words>2147</Words>
  <Application>Microsoft Office PowerPoint</Application>
  <PresentationFormat>Presentación en pantalla (4:3)</PresentationFormat>
  <Paragraphs>183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Tema de Office</vt:lpstr>
      <vt:lpstr>LAS TRES MARIA.</vt:lpstr>
      <vt:lpstr>LA MARIA SEGÚN LOS CATOLICOS.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LA MARIA DE LOS EVANGELICOS.</vt:lpstr>
      <vt:lpstr>Presentación de PowerPoint</vt:lpstr>
      <vt:lpstr>Presentación de PowerPoint</vt:lpstr>
      <vt:lpstr>Presentación de PowerPoint</vt:lpstr>
      <vt:lpstr>MARIA SEGÚN LA BIBLIA.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CONCLUSION: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</dc:creator>
  <cp:lastModifiedBy>MARIO</cp:lastModifiedBy>
  <cp:revision>30</cp:revision>
  <dcterms:created xsi:type="dcterms:W3CDTF">2019-05-13T16:03:36Z</dcterms:created>
  <dcterms:modified xsi:type="dcterms:W3CDTF">2020-01-20T03:19:17Z</dcterms:modified>
</cp:coreProperties>
</file>