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6" r:id="rId12"/>
    <p:sldId id="275" r:id="rId13"/>
    <p:sldId id="276" r:id="rId14"/>
    <p:sldId id="257" r:id="rId15"/>
    <p:sldId id="26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04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79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97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9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37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2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6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37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9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29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86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5983-8C74-4610-82D1-B524A67FA3A8}" type="datetimeFigureOut">
              <a:rPr lang="es-ES" smtClean="0"/>
              <a:t>06/01/2020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6AE41-7C2E-43BE-9159-A77CE2EEED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97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inta hacia abajo 1"/>
          <p:cNvSpPr/>
          <p:nvPr/>
        </p:nvSpPr>
        <p:spPr>
          <a:xfrm>
            <a:off x="0" y="15502"/>
            <a:ext cx="9144000" cy="132556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1065"/>
            <a:ext cx="9144000" cy="5516935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12894" y="188259"/>
            <a:ext cx="4598894" cy="115280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VICTORIOSOS EN CRISTO.</a:t>
            </a:r>
            <a:endParaRPr lang="es-E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1825625"/>
            <a:ext cx="7490011" cy="39969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b="1" dirty="0" smtClean="0"/>
              <a:t>INTRODUCCION: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CRISTIANO COMO HIJO DE DIOS TIENE TODO PARA TRIUNFAR EN LA CARRERA COMO CRISTIANO.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DIOS </a:t>
            </a:r>
            <a:r>
              <a:rPr lang="es-ES" b="1" dirty="0" smtClean="0"/>
              <a:t>NOS DA LAS ARMAS Y SALIDA A CUALQUIER SITUACION QUE SE NOS PRESENTE.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 </a:t>
            </a:r>
            <a:r>
              <a:rPr lang="es-ES" b="1" dirty="0" smtClean="0">
                <a:solidFill>
                  <a:srgbClr val="00B0F0"/>
                </a:solidFill>
              </a:rPr>
              <a:t>CORINTIOS.10:13.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os ha sobrevenido ninguna tentación que no sea común a los hombres; y fiel es Dios, que no permitirá que vosotros seáis tentados más allá de lo que podéis soportar, sino que con la tentación proveerá también la vía de escape, a fin de que podáis resistirla. </a:t>
            </a:r>
          </a:p>
        </p:txBody>
      </p:sp>
    </p:spTree>
    <p:extLst>
      <p:ext uri="{BB962C8B-B14F-4D97-AF65-F5344CB8AC3E}">
        <p14:creationId xmlns:p14="http://schemas.microsoft.com/office/powerpoint/2010/main" val="41239197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DIOS </a:t>
            </a:r>
            <a:r>
              <a:rPr lang="es-ES" b="1" dirty="0" smtClean="0"/>
              <a:t>NOS DA LA VICTORIA.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 </a:t>
            </a:r>
            <a:r>
              <a:rPr lang="es-ES" b="1" dirty="0" smtClean="0">
                <a:solidFill>
                  <a:srgbClr val="00B0F0"/>
                </a:solidFill>
              </a:rPr>
              <a:t>CORINTIOS.15:57.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pero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 Dios gracias, que nos da la victoria por medio de nuestro Señor Jesucristo.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AUN </a:t>
            </a:r>
            <a:r>
              <a:rPr lang="es-ES" b="1" dirty="0" smtClean="0"/>
              <a:t>SOBRE LA MUERTE DIOS NOS DA LA VICTORIA.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Por </a:t>
            </a:r>
            <a:r>
              <a:rPr lang="es-ES" b="1" dirty="0"/>
              <a:t>medio de la fe en Él, tenemos victoria sobre la muerte y el sepulcro</a:t>
            </a:r>
            <a:r>
              <a:rPr lang="es-ES" b="1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USTED </a:t>
            </a:r>
            <a:r>
              <a:rPr lang="es-ES" b="1" dirty="0" smtClean="0"/>
              <a:t>TIENE TODO PARA VENCER Y TRIUNFAR SOBRE: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1. SATANAS</a:t>
            </a:r>
            <a:r>
              <a:rPr lang="es-ES" b="1" dirty="0" smtClean="0"/>
              <a:t>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114689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51329"/>
            <a:ext cx="7490011" cy="5271247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2. EL MUNDO.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3. EL PECADO.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PORQUE </a:t>
            </a:r>
            <a:r>
              <a:rPr lang="es-ES" b="1" dirty="0" smtClean="0"/>
              <a:t>DIOS EN CRISTO SIEMPRE NOS LLEVA EN TRIUNFO.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II </a:t>
            </a:r>
            <a:r>
              <a:rPr lang="es-ES" b="1" dirty="0" smtClean="0">
                <a:solidFill>
                  <a:srgbClr val="00B0F0"/>
                </a:solidFill>
              </a:rPr>
              <a:t>CORINTIOS.2:14.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Pero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gracias a Dios, que en Cristo siempre nos lleva en triunfo, y que por medio de nosotros manifiesta en todo lugar la fragancia de su conocimiento.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Pablo </a:t>
            </a:r>
            <a:r>
              <a:rPr lang="es-ES" b="1" dirty="0"/>
              <a:t>no piensa que haya sufrido una derrota en su guerra contra Satanás, sino que </a:t>
            </a:r>
            <a:r>
              <a:rPr lang="es-ES" b="1" dirty="0" smtClean="0"/>
              <a:t>El </a:t>
            </a:r>
            <a:r>
              <a:rPr lang="es-ES" b="1" dirty="0"/>
              <a:t>Señor ha conseguido una victoria y que Pablo la comparte.</a:t>
            </a:r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1770398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51329"/>
            <a:ext cx="7490011" cy="5271247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LA </a:t>
            </a:r>
            <a:r>
              <a:rPr lang="es-ES" b="1" dirty="0" smtClean="0"/>
              <a:t>VICTORIA ES NUESTRA, ESTA EN NUESTRAS MANOS.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DIOS </a:t>
            </a:r>
            <a:r>
              <a:rPr lang="es-ES" b="1" dirty="0" smtClean="0"/>
              <a:t>SOLO PREMIARA A LOS VENCEDORES.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A </a:t>
            </a:r>
            <a:r>
              <a:rPr lang="es-ES" b="1" dirty="0" smtClean="0"/>
              <a:t>LOS VICTORIOSOS.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APOCALIPSIS.2:10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'No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temas lo que estás por sufrir. He aquí, el diablo echará a algunos de vosotros en la cárcel para que seáis probados, y tendréis tribulación por diez días. Sé fiel hasta la muerte, y yo te daré la corona de la vida.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II </a:t>
            </a:r>
            <a:r>
              <a:rPr lang="es-ES" b="1" dirty="0" smtClean="0">
                <a:solidFill>
                  <a:srgbClr val="00B0F0"/>
                </a:solidFill>
              </a:rPr>
              <a:t>TIMOTEO.4:8.</a:t>
            </a:r>
            <a:endParaRPr lang="es-E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072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51329"/>
            <a:ext cx="7490011" cy="5271247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futuro me está reservada la corona de justicia que el Señor, el Juez justo, me entregará en aquel día; y no sólo a mí, sino también a todos los que aman su venida.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USTED </a:t>
            </a:r>
            <a:r>
              <a:rPr lang="es-ES" b="1" dirty="0" smtClean="0"/>
              <a:t>PUEDE VENCER TIENE TODO PARA SER UN VENCEDOR EN CRISTO.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SEA </a:t>
            </a:r>
            <a:r>
              <a:rPr lang="es-ES" b="1" dirty="0" smtClean="0"/>
              <a:t>USTED DE LOS VENCEDORES.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Y </a:t>
            </a:r>
            <a:r>
              <a:rPr lang="es-ES" b="1" dirty="0" smtClean="0"/>
              <a:t>NO DE LOS VENCIDOS.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83668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inta hacia abajo 1"/>
          <p:cNvSpPr/>
          <p:nvPr/>
        </p:nvSpPr>
        <p:spPr>
          <a:xfrm>
            <a:off x="0" y="15502"/>
            <a:ext cx="9144000" cy="132556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1065"/>
            <a:ext cx="9144000" cy="5516935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15502"/>
            <a:ext cx="7886700" cy="1325563"/>
          </a:xfrm>
        </p:spPr>
        <p:txBody>
          <a:bodyPr/>
          <a:lstStyle/>
          <a:p>
            <a:pPr algn="ctr"/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CONCLUSION:</a:t>
            </a:r>
            <a:endParaRPr lang="es-E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1825625"/>
            <a:ext cx="7490011" cy="3996951"/>
          </a:xfrm>
        </p:spPr>
        <p:txBody>
          <a:bodyPr>
            <a:normAutofit fontScale="925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EN </a:t>
            </a:r>
            <a:r>
              <a:rPr lang="es-ES" b="1" dirty="0" smtClean="0"/>
              <a:t>CRISTO SOMOS MAS QUE VENCEDORES.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TENEMOS </a:t>
            </a:r>
            <a:r>
              <a:rPr lang="es-ES" b="1" dirty="0" smtClean="0"/>
              <a:t>TODO PARA VENCER.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NADA </a:t>
            </a:r>
            <a:r>
              <a:rPr lang="es-ES" b="1" dirty="0" smtClean="0"/>
              <a:t>EN ESTE MUNDO NOS PUEDE VENCER YA QUE A NUESTRO LADO ESTA EL TODOPODEROSO.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DIOS </a:t>
            </a:r>
            <a:r>
              <a:rPr lang="es-ES" b="1" dirty="0" smtClean="0"/>
              <a:t>ESTA A FAVOR NUESTRO PARA DARNOS LA SALIDA A CUALQUIER PROBLEMA DIFICULTAD QUE TENGAMOS.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smtClean="0"/>
              <a:t>NO </a:t>
            </a:r>
            <a:r>
              <a:rPr lang="es-ES" b="1" dirty="0" smtClean="0"/>
              <a:t>SE DEJE VENCER, RESISTA AL DIABLO Y EL HUIRA DE USTED.</a:t>
            </a:r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96718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0" y="5392271"/>
            <a:ext cx="9144000" cy="1465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 smtClean="0"/>
              <a:t>DIOS NOS BENDIGA A TODOS.</a:t>
            </a:r>
            <a:endParaRPr lang="es-ES" sz="5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2"/>
            <a:ext cx="9143999" cy="5376769"/>
          </a:xfrm>
          <a:prstGeom prst="rect">
            <a:avLst/>
          </a:prstGeom>
        </p:spPr>
      </p:pic>
      <p:sp>
        <p:nvSpPr>
          <p:cNvPr id="8" name="Llamada de nube 7"/>
          <p:cNvSpPr/>
          <p:nvPr/>
        </p:nvSpPr>
        <p:spPr>
          <a:xfrm>
            <a:off x="4867835" y="0"/>
            <a:ext cx="4276163" cy="2904565"/>
          </a:xfrm>
          <a:prstGeom prst="cloudCallout">
            <a:avLst>
              <a:gd name="adj1" fmla="val -55739"/>
              <a:gd name="adj2" fmla="val 64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POR SU FINA ATENCION.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9881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78224"/>
            <a:ext cx="7490011" cy="5244353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DIABLO NO NOS VA HACERNOS CAER SI NOSOTROS NO QUEREMOS.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POR </a:t>
            </a:r>
            <a:r>
              <a:rPr lang="es-ES" b="1" dirty="0" smtClean="0"/>
              <a:t>ESO DEBEMOS DE RESISTIRLE Y HUIRA DE NOSOTROS.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SANTIAGO.4:7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Por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tanto, someteos a Dios. Resistid, pues, al diablo y huirá de vosotros.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Hemos </a:t>
            </a:r>
            <a:r>
              <a:rPr lang="es-ES" b="1" dirty="0"/>
              <a:t>de resistir al diablo.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Lo </a:t>
            </a:r>
            <a:r>
              <a:rPr lang="es-ES" b="1" dirty="0"/>
              <a:t>hacemos cerrando nuestros oídos y corazones a sus sugerencias y tentaciones.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Lo </a:t>
            </a:r>
            <a:r>
              <a:rPr lang="es-ES" b="1" dirty="0"/>
              <a:t>hacemos también empleando las Escrituras como la Espada del Espíritu para repelerle. </a:t>
            </a:r>
          </a:p>
        </p:txBody>
      </p:sp>
    </p:spTree>
    <p:extLst>
      <p:ext uri="{BB962C8B-B14F-4D97-AF65-F5344CB8AC3E}">
        <p14:creationId xmlns:p14="http://schemas.microsoft.com/office/powerpoint/2010/main" val="529449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CRISTIANO TIENE UNA PELEA Y DEBEMOS DE GANARLA.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PODEMOS </a:t>
            </a:r>
            <a:r>
              <a:rPr lang="es-ES" b="1" dirty="0" smtClean="0"/>
              <a:t>GANARLA, TENEMOS TODO PARA GANARLA.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APOSTOL PABLO LA GANO.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II </a:t>
            </a:r>
            <a:r>
              <a:rPr lang="es-ES" b="1" dirty="0" smtClean="0">
                <a:solidFill>
                  <a:srgbClr val="00B0F0"/>
                </a:solidFill>
              </a:rPr>
              <a:t>TIMOTEO.4:7.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peleado la buena batalla, he terminado la carrera, he guardado la fe.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ASI </a:t>
            </a:r>
            <a:r>
              <a:rPr lang="es-ES" b="1" dirty="0" smtClean="0"/>
              <a:t>COMO PABLO PUDO VENCER SALIR VICTORIOSO TAMBIEN CADA UNO DE NOSOTROS PODEMOS LOGRARLO.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465697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CRISTO </a:t>
            </a:r>
            <a:r>
              <a:rPr lang="es-ES" b="1" dirty="0" smtClean="0"/>
              <a:t>VENCIO TAMBIEN Y SALIO VICTORIOSO.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JUAN.16:33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Estas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cosas os he hablado para que en mí tengáis paz. En el mundo tenéis tribulación; pero confiad, yo he vencido al mundo.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Él </a:t>
            </a:r>
            <a:r>
              <a:rPr lang="es-ES" b="1" dirty="0"/>
              <a:t>venció al mundo en la cruz del Calvario.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A </a:t>
            </a:r>
            <a:r>
              <a:rPr lang="es-ES" b="1" dirty="0"/>
              <a:t>pesar de sus tribulaciones, podrían tener la certidumbre de que estaban del lado del vencedor</a:t>
            </a:r>
            <a:r>
              <a:rPr lang="es-ES" b="1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Y </a:t>
            </a:r>
            <a:r>
              <a:rPr lang="es-ES" b="1" dirty="0" smtClean="0"/>
              <a:t>ESA ERA LA CONFIANZA CRISTO VENCIO NOSOTROS PODEMOS VENCER.</a:t>
            </a:r>
          </a:p>
        </p:txBody>
      </p:sp>
    </p:spTree>
    <p:extLst>
      <p:ext uri="{BB962C8B-B14F-4D97-AF65-F5344CB8AC3E}">
        <p14:creationId xmlns:p14="http://schemas.microsoft.com/office/powerpoint/2010/main" val="5027328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NOSOTROS </a:t>
            </a:r>
            <a:r>
              <a:rPr lang="es-ES" b="1" dirty="0" smtClean="0"/>
              <a:t>TENEMOS TODO PARA VENCER TRIUNFAR SALIR VICTORIOSO.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 </a:t>
            </a:r>
            <a:r>
              <a:rPr lang="es-ES" b="1" dirty="0" smtClean="0">
                <a:solidFill>
                  <a:srgbClr val="00B0F0"/>
                </a:solidFill>
              </a:rPr>
              <a:t>JUAN.4:4.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Hijos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míos, vosotros sois de Dios y los habéis vencido, porque mayor es el que está en vosotros que el que está en el mundo.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TENEMOS </a:t>
            </a:r>
            <a:r>
              <a:rPr lang="es-ES" b="1" dirty="0" smtClean="0"/>
              <a:t>A NUESTRO LADO CON NOSOTROS AL TODOPODEROSO.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NUNCA PUEDE SER VENCIDO Y ESTA DE NUESTRO LADO PARA VENCER SIEMPRE.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VA A ESTAR CON NOSOTROS HASTA EL FIN DEL MUNDO.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10086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MATEO.28:20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enseñándoles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 guardar todo lo que os he mandado; y he aquí, yo estoy con vosotros todos los días, hasta el fin del mundo.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TENEMOS </a:t>
            </a:r>
            <a:r>
              <a:rPr lang="es-ES" b="1" dirty="0" smtClean="0"/>
              <a:t>AL ESPIRITU SANTO MORANDO EN NOSOTROS.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I </a:t>
            </a:r>
            <a:r>
              <a:rPr lang="es-ES" b="1" dirty="0" smtClean="0">
                <a:solidFill>
                  <a:srgbClr val="00B0F0"/>
                </a:solidFill>
              </a:rPr>
              <a:t>CORINTIOS.3:16.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¿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 sabéis que sois templo de Dios y que el Espíritu de Dios habita en vosotros?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SOMOS </a:t>
            </a:r>
            <a:r>
              <a:rPr lang="es-ES" b="1" dirty="0" smtClean="0"/>
              <a:t>TEMPLO DE DIOS.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ESPIRITU DE DIOS HABITA EN NOSOTROS.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083142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¿</a:t>
            </a:r>
            <a:r>
              <a:rPr lang="es-ES" b="1" dirty="0" smtClean="0"/>
              <a:t>QUE MAS QUEREMOS PARA SALIR VICTORIOSOS?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POR </a:t>
            </a:r>
            <a:r>
              <a:rPr lang="es-ES" b="1" dirty="0" smtClean="0"/>
              <a:t>ESO SOMOS MAS QUE VENCEDORES.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ROMANOS.8:37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Pero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todas estas cosas somos más que vencedores por medio de aquel que nos amó.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No </a:t>
            </a:r>
            <a:r>
              <a:rPr lang="es-ES" b="1" dirty="0"/>
              <a:t>sólo somos vencedores, sino más que vencedores</a:t>
            </a:r>
            <a:r>
              <a:rPr lang="es-ES" b="1" dirty="0" smtClean="0"/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VAMOS </a:t>
            </a:r>
            <a:r>
              <a:rPr lang="es-ES" b="1" dirty="0" smtClean="0"/>
              <a:t>MAS HALLA DE UNA VICTORIA.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TODAS </a:t>
            </a:r>
            <a:r>
              <a:rPr lang="es-ES" b="1" dirty="0" smtClean="0"/>
              <a:t>LAS VICTORIAS SON NUESTRAS.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90466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PORQUE </a:t>
            </a:r>
            <a:r>
              <a:rPr lang="es-ES" b="1" dirty="0" smtClean="0"/>
              <a:t>DIOS ESTA CON NOSOTROS.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HEBREOS.13:6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manera que decimos confiadamente: EL SEÑOR ES EL QUE ME AYUDA; NO TEMERE. ¿QUE PODRA HACERME EL HOMBRE?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/>
              <a:t>hecho es que en Cristo tenemos una perfecta seguridad, protección y paz. </a:t>
            </a:r>
            <a:endParaRPr lang="es-ES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EL </a:t>
            </a:r>
            <a:r>
              <a:rPr lang="es-ES" b="1" dirty="0" smtClean="0"/>
              <a:t>SEÑOR ESTA ENTRE LOS QUE NOS AYUDAN.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SALMOS.118:6-7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SEÑOR está a mi favor; no temeré. ¿Qué puede hacerme el hombre?</a:t>
            </a:r>
          </a:p>
        </p:txBody>
      </p:sp>
    </p:spTree>
    <p:extLst>
      <p:ext uri="{BB962C8B-B14F-4D97-AF65-F5344CB8AC3E}">
        <p14:creationId xmlns:p14="http://schemas.microsoft.com/office/powerpoint/2010/main" val="28900054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5502"/>
            <a:ext cx="9144000" cy="68424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"/>
            <a:ext cx="9144000" cy="6842498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06824" y="564777"/>
            <a:ext cx="7490011" cy="52578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V.7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SEÑOR está por mí entre los que me ayudan; por tanto, miraré triunfante sobre los que me aborrecen.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SI </a:t>
            </a:r>
            <a:r>
              <a:rPr lang="es-ES" b="1" dirty="0" smtClean="0"/>
              <a:t>DIOS ESTA DE NUESTRO LADO.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¿</a:t>
            </a:r>
            <a:r>
              <a:rPr lang="es-ES" b="1" dirty="0" smtClean="0"/>
              <a:t>QUIEN PODRA HACERNOS FRENTE?.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B0F0"/>
                </a:solidFill>
              </a:rPr>
              <a:t>ROMANOS.8:31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Entonces</a:t>
            </a:r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¿qué diremos a esto? Si Dios está por nosotros, ¿quién estará contra nosotros? </a:t>
            </a:r>
            <a:endParaRPr lang="es-E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b="1" dirty="0" smtClean="0"/>
              <a:t>Si </a:t>
            </a:r>
            <a:r>
              <a:rPr lang="es-ES" b="1" dirty="0"/>
              <a:t>la </a:t>
            </a:r>
            <a:r>
              <a:rPr lang="es-ES" b="1" dirty="0" smtClean="0"/>
              <a:t>omnipotencia de Dios </a:t>
            </a:r>
            <a:r>
              <a:rPr lang="es-ES" b="1" dirty="0"/>
              <a:t>está obrando en nuestro favor, ningún poder inferior puede </a:t>
            </a:r>
            <a:r>
              <a:rPr lang="es-ES" b="1" dirty="0" smtClean="0"/>
              <a:t>derrotarnos. </a:t>
            </a:r>
            <a:endParaRPr lang="es-ES" b="1" dirty="0"/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47444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1013</Words>
  <Application>Microsoft Office PowerPoint</Application>
  <PresentationFormat>Presentación en pantalla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de Office</vt:lpstr>
      <vt:lpstr>VICTORIOSOS EN CRISTO.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14</cp:revision>
  <dcterms:created xsi:type="dcterms:W3CDTF">2020-01-05T02:10:46Z</dcterms:created>
  <dcterms:modified xsi:type="dcterms:W3CDTF">2020-01-06T22:31:16Z</dcterms:modified>
</cp:coreProperties>
</file>