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2" r:id="rId17"/>
    <p:sldId id="29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0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71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95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3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5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2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87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26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36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7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4270-E34E-4E0E-9321-EA74E528504C}" type="datetimeFigureOut">
              <a:rPr lang="es-ES" smtClean="0"/>
              <a:t>07/01/2020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E1B4-EA88-481E-A963-3723347D1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2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UNA COSA TE FALTA.</a:t>
            </a:r>
            <a:b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MARCOS.10:21.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774110"/>
            <a:ext cx="9144000" cy="508389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INTRODUCCION: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Esta historia empieza con un joven que llega a Jesús, porque esta interesado en obtener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Marcos.10:17.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Cuando salía para seguir su camino, vino uno corriendo, y arrodillándose delante de El, le preguntó: Maestro bueno,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haré para heredar la vida eterna</a:t>
            </a:r>
            <a:r>
              <a:rPr lang="es-ES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actitud que presento este joven antes Jesús: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Vino corriendo.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arrodillo.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Esa dos actitudes demuestran su interés en la vida eterna y el respeto, reverencia a Jesús.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6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Podemos guardar muchos mandamientos pero si fallamos en uno hemos fallado en todos.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Santiago.2:10.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cualquiera que guarda toda la ley, pero tropieza en un punto, se ha hecho culpable de todos.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Quebrantar un punto de la ley es hacerse culpable de todos.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ley es como una cadena de diez eslabones.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rompemos uno, la cadena se rompe.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Dios no nos permite que guardemos las leyes que queramos y quebrantemos otras.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Aunque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había guardado muchos mandamientos no tenia la vida eterna todavía.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 falta una cosa.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Marcos.10:21.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Jesús, mirándolo, lo amó y le dijo: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Una cosa te falta: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ve y vende cuanto tienes y da a los pobres, y tendrás tesoro en el cielo; y ven, sígueme.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amaba a este joven, y porque le amaba le dijo la verdad.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0"/>
            <a:ext cx="4146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Lamentablemente muchas veces confundimos el amor con sentimientos.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amar nos debe de llevar a decirle la verdad a toda persona.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 eso debemos de amar de hechos y en verdad.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 Juan.3:18.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Hijos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no amemos de palabra ni de lengua, sino de hecho y en verdad.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Efesios.4:15.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sino que hablando la verdad en amor, crezcamos en todos los aspectos en aquel que es la cabeza, es decir, Cristo,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0"/>
            <a:ext cx="414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Aunque la persona se moleste porque le digamos la verdad.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le amamos le diremos siempre la verdad.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Galatas.4:16.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¿Me he vuelto, por tanto, vuestro enemigo al deciros la verdad?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Muchos nos van a aborrecer por decirles la verdad.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Amos.5:10.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Ellos odian en la puerta al que reprende, y aborrecen al que habla con integridad.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Aunque nos cueste la muerte debemos decirle siempre la verdad a las personas.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75" y="0"/>
            <a:ext cx="411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 Reyes.22:8.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el rey de Israel dijo a Josafat: Todavía queda un hombre por medio de quien podemos consultar al SEÑOR, pero lo aborrezco, porque no profetiza lo bueno en cuanto a mí, sino lo malo. Es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Micaías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hijo de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Imla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Pero Josafat dijo: No hable el rey así.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Ya que </a:t>
            </a:r>
            <a:r>
              <a:rPr lang="es-E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Micaias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hablaba lo que Dios le revelaba.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V.14.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Micaías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dijo: Vive el SEÑOR que lo que el SEÑOR me diga, eso hablaré.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86" y="0"/>
            <a:ext cx="397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profeta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Micaias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le costo la cárcel por decirle la verdad al rey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V.27.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di: "Así dice el rey: 'Echad a éste a la cárcel, y alimentadlo con poco pan y poca agua hasta que yo vuelva en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paz”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Juan el Bautista fue encarcelado y muerto por decirle la verdad a Herodes.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Marcos.6:17-19.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Herodes mismo había enviado a prender a Juan y lo había encadenado en la cárcel por causa de Herodías, mujer de su hermano Felipe, pues Herodes se había casado con ella.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0"/>
            <a:ext cx="414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842456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V.18.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Juan le decía a Herodes: No te es lícito tener la mujer de tu hermano.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V.19.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Herodías le tenía rencor y deseaba matarlo, pero no podía, 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eso le costo no solo la cárcel sino la muerte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Mateo.14:8, 10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Ella, instigada por su madre, dijo*: Dame aquí, en una bandeja la cabeza de Juan el Bautista.</a:t>
            </a:r>
          </a:p>
          <a:p>
            <a:endParaRPr lang="es-ES" b="1" dirty="0" smtClean="0"/>
          </a:p>
          <a:p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2456" y="-1"/>
            <a:ext cx="43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842456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V.9.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aunque el rey se entristeció, a causa de sus juramentos y de sus invitados, ordenó que se la dieran;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V.10.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mandó decapitar a Juan en la cárcel.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Juan el bautista murió por decir la verdad.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amamos debemos de corregir y decir la verdad.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amaba a este joven y porque lo amaba le dijo la verdad.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Una cosa te falta.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falta algo para obtener la vida eterna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6" y="-1"/>
            <a:ext cx="43015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eso que le faltaba era mas importante para El que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cosa nos puede falta a nosotros para obtener la vida eterna?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¿Despojarnos de lo material?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¿Despojarnos de nuestra familia?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¿Despojarnos de algún pecado?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¿Despojarnos de una relación ilícita?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¿Despojarnos de la mentira?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se fue triste.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0"/>
            <a:ext cx="4143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V.22.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él, afligido por estas palabras, se fue triste, porque era dueño de muchos bienes.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cambio El de este joven en el versículo.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V.17.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Venia contento y con grandes cualidades.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ya en el versículo.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V.22.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Cambio todo su animo.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 ves de haberse regocijado por encontrar la salvación.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0"/>
            <a:ext cx="414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hizo la pregunta mas importante que todo ser humano debería de hacer.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hare para heredar la vida eterna?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 lo mas importante: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los Judíos en el día de Pentecostés.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Hechos.2:37.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oír esto, compungidos de corazón, dijeron a Pedro y a los demás apóstoles: Hermanos,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haremos?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haremos?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El Eunuco.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0"/>
            <a:ext cx="414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El Eunuco.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Hechos.8:39.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salir ellos del agua, el Espíritu del Señor arrebató a Felipe; y no lo vio más el eunuco,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continuó su camino gozoso.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fue triste.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Lamentablemente la gente halla el tesoro mas importante la iglesia, el reino.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Mateo.13:44-46.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reino de los cielos es semejante a un tesoro escondido en el campo, que al encontrarlo un hombre, lo vuelve a esconder, y de alegría por ello, va,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vende todo lo que tiene y compra aquel campo.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86" y="-1"/>
            <a:ext cx="4053685" cy="3670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85" y="3670478"/>
            <a:ext cx="4053686" cy="31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V.45.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reino de los cielos también es semejante a un mercader que busca perlas finas,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V.46.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al encontrar una perla de gran valor,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fue y vendió todo lo que tenía y la compró.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no esta dispuesto a pagar el precio por ello y por eso se van triste.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hace una advertencia muy seria.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Marcos.10:23.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0"/>
            <a:ext cx="4146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/>
          <a:lstStyle/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Jesús, mirando en derredor, dijo* a sus discípulos: ¡Qué difícil será para los que tienen riquezas entrar en el reino de Dios!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no esta condenando a los ricos.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vida eterna no se logra por ser pobre.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 la condenación se logra por ser rico.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 que Jesús nos hace ver es que es difícil, imposible que un rico entre al reino si confía en sus riquezas.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0"/>
            <a:ext cx="414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Eso es lo que lo hace imposible su confianza en sus riquezas y no en Dios.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 Timoteo.5:17.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los ricos en este mundo, enséñales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no sean altaneros ni pongan su esperanza en la incertidumbre de las riquezas,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sino en Dios, el cual nos da abundantemente todas las cosas para que las disfrutemos.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confianza debe estar en Dios no es sus riquezas.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como confían mas en su riquezas que en Dios.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Eso hace imposible su salvación.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Jeremias.48:7.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 cuanto pusiste tu confianza en tus ganancias y en tus tesoros, también tú serás conquistada, y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Quemos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saldrá al destierro junto con sus sacerdotes y sus príncipes.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Salmos.52:7.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 aquí el hombre que no quiso hacer de Dios su refugio, sino que confió en la abundancia de sus riquezas y se hizo fuerte en sus malos deseos.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Los discípulos se asombraron.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Marcos.10:24.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los discípulos se asombraron de sus palabras. Pero Jesús respondiendo de nuevo, les dijo*: Hijos,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¡qué difícil es entrar en el reino de Dios!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pregunta es: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¿Por qué los discípulos se asombraron?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muchos de los discípulos no eran pobres.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Marcos.1:19-20.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Yendo un poco más adelante vio a Jacobo, el hijo de Zebedeo, y a su hermano Juan, los cuales estaban también en la barca, remendando las redes.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V.20.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instante los llamó; y ellos, dejando a su padre Zebedeo en la barca con los jornaleros, se fueron tras El.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ahora Jesús no solo lo dirige a los ricos.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Sino a todos.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Hijos, ¡qué difícil es entrar en el reino de Dios!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 todos no solo para los ricos es difícil entrar al reino de Dios.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Marcos.10:25.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 más fácil que un camello pase por el ojo de una aguja, que el que un rico entre en el reino de Dios.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5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 difícil porque hay que pagar un precio y muchos no queremos pagar el precio por eso se hace difícil.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Debemos muchas veces mutilar nuestro cuerpo.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Marcos.9:43.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tu mano te es ocasión de pecar, córtala; te es mejor entrar en la vida manco, que teniendo las dos manos ir al infierno, al fuego inextinguible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Tenemos que estar dispuesto a quitar todo de nuestra vida para entrar al reino. 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Marcos.9:45, 47.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si tu pie te es ocasión de pecar, córtalo; te es mejor entrar cojo a la vida, que teniendo los dos pies ser echado al infierno,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V.47.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si tu ojo te es ocasión de pecar, sácatelo; te es mejor entrar al reino de Dios con un solo ojo, que teniendo dos ojos ser echado al infierno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Usted no esta dispuesto a dejar todo por Cristo.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Sera difícil que entre al reino.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9" y="0"/>
            <a:ext cx="399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Lucas.14:26-27.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alguno viene a mí, y no aborrece a su padre y madre, a su mujer e hijos, a sus hermanos y hermanas, y aun hasta su propia vida, no puede ser mi discípulo.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que no carga su cruz y viene en pos de mí, no puede ser mi discípulo.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Los discípulos se asombraron mas todavía.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Ellos se asombraron aún más, diciendo entre sí: ¿Y quién podrá salvarse?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72" y="0"/>
            <a:ext cx="3950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Hechos.8:36.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Yendo por el camino, llegaron a un lugar donde había agua; y el eunuco dijo*: Mira, agua.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impide que yo sea bautizado?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impide que yo se bautizado?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Como El carcelero.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Hechos.16:30.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después de sacarlos, dijo: Señores,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debo hacer para ser salvo?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debo hacer para ser salvo?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 la pregunta mas importante para cada ser humano.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6" y="0"/>
            <a:ext cx="3939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Jesús les anima.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Marcos.10:27.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Mirándolos Jesús, dijo*: Para los hombres es imposible, pero no para Dios,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todas las cosas son posibles para Dios.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Aunque ellos lo ven imposible, pero para Dios nada es imposible.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salvación depende de Dios y El ya hizo su parte.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Juan.3:16.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de tal manera amó Dios al mundo, que dio a su Hijo unigénito, para que todo aquel que cree en El, no se pierda, mas tenga vida eterna.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/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Ahora nos toca a cada uno de nosotros hacer nuestra parte.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Creer- Obedecer lo que Dios nos manda para entrar al reino.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sin fe es imposible agradar a Dios.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Hebreos.11:6.</a:t>
            </a:r>
          </a:p>
          <a:p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sin fe es imposible agradar a Dios;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porque es necesario que el que se acerca a Dios crea que El existe, y que es remunerador de los que le buscan.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Pedro muestra como interés.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Entonces Pedro comenzó a decirle: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 aquí, nosotros lo hemos dejado todo y te hemos seguido. </a:t>
            </a:r>
            <a:endParaRPr lang="es-ES" b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Pedro comprendió la corriente de la enseñanza del Salvador.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Él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 dio cuenta de que Jesús estaba diciendo: </a:t>
            </a:r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«Déjalo todo, y sígueme</a:t>
            </a:r>
            <a:r>
              <a:rPr lang="es-ES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siempre nos va a recompensar.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Marcos.10:29-30.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dijo: En verdad os digo: No hay nadie que haya dejado casa, o hermanos, o hermanas, o madre, o padre, o hijos o tierras por causa de mí y por causa del evangelio,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V.30.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3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no reciba cien veces más ahora en este tiempo: casas, y hermanos, y hermanas, y madres, e hijos, y tierras junto con persecuciones; y en el siglo venidero, la vida eterna.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Dos promesa nos haces Jesús aquí.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Una se cumple aquí en la tierra.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Casas.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Hermanos.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Hermanas.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Madres.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Hijos.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0"/>
            <a:ext cx="409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Tenemos esta gran bendición aquí en la tierra.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Donde haya hermanos fieles allí tenemos: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Casa.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Hermanos.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Hermanas.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Familias.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la otra promesa en el futuro.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 gran bendición la que obtenemos en Cristo.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tenemos que pagar el precio para obtenerla.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fontScale="925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¿Esta Usted amigo y hermano dispuesto a pagar el precio?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¿Seremos como este joven rico que no quiso pagar el precio?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 hay nada mas importante que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 la misma vida.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Hechos.10:24.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en ninguna manera estimo mi vida como valiosa para mí mismo, a fin de poder terminar mi carrera y el ministerio que recibí del Señor Jesús, para dar testimonio solemnemente del evangelio de la gracia de Dios.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66" y="0"/>
            <a:ext cx="3982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 lo que tengamos.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Filipenses.3:7-8.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todo lo que para mí era ganancia, lo he estimado como pérdida por amor de Cristo.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aún más, yo estimo como pérdida todas las cosas en vista del incomparable valor de conocer a Cristo Jesús, mi Señor, por quien lo he perdido todo, y lo considero como basura a fin de ganar a Cristo,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le esta impidiendo a Usted entrar a la vida eterna?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52" y="0"/>
            <a:ext cx="397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  <a:endParaRPr lang="es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4"/>
            <a:ext cx="9144000" cy="5532436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Aquí veces a un joven que estaba interesado en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no quiso pagar el precio de lo que vale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Guardaba muchos mandamientos.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Pero le faltaba uno.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lo amo y por eso le dijo la verdad.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¿Qué le esta impidiendo a Usted entrar al reino de Dios?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 entrar al reino de Dios debemos de estar dispuesto a dejar todo por Cristo.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Nada es mas importante que la vida eterna.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¿Esta dispuesto Usted?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3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434885"/>
            <a:ext cx="9144000" cy="142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34885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950039" y="0"/>
            <a:ext cx="3193959" cy="1468192"/>
          </a:xfrm>
          <a:prstGeom prst="cloudCallout">
            <a:avLst>
              <a:gd name="adj1" fmla="val -68011"/>
              <a:gd name="adj2" fmla="val 853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POR SU FINA ATENCION.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9205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era prominente, principal.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Lucas.18:18.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cierto hombre prominente le preguntó, diciendo: Maestro bueno, ¿qué haré para heredar la vida eterna?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 joven.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Mateo.19:20.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joven le dijo*: Todo esto lo he guardado; ¿qué me falta todavía?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le llama bueno.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Jesús le responde: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Marcos.10:18.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38" y="3116686"/>
            <a:ext cx="3896262" cy="3741313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5247738" y="0"/>
            <a:ext cx="3806111" cy="3116686"/>
          </a:xfrm>
          <a:prstGeom prst="cloudCallout">
            <a:avLst>
              <a:gd name="adj1" fmla="val -61931"/>
              <a:gd name="adj2" fmla="val 63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LA PALABRA PROMINENTE ES UN ADJETIVO PARA NOMBRAR A AQUELLO QUE RESALTA SOBRESALE O PREVALECE.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25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Jesús le dijo: ¿Por qué me llamas bueno? Nadie es bueno, sino sólo uno, Dios.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Los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judíos no hubieran usado la palabra «bueno» al dirigirse a un rabí, de modo que Jesús tenía todo el derecho de preguntarle al hombre por qué lo había usado.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Creía realmente que Jesús era Dios?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así.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bedecería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 que Jesús le diría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Lucas.6:46.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¿Y por qué me llamáis: "Señor, Señor", y no hacéis lo que yo digo?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¿O simplemente lo hacia por alagar?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7" y="0"/>
            <a:ext cx="393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Para obtener la vida eterna tenemos que guardar los mandamientos de Dios.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Marcos.10:19.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Tú sabes los mandamientos: "NO MATES, NO COMETAS ADULTERIO, NO HURTES, NO DES FALSO TESTIMONIO, no defraudes, HONRA A TU PADRE Y A TU MADRE".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joven había puesto atención a la ley desde su juventud, y la ley le había traído a 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Cristo. 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Gálatas.3:24.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 manera que la ley ha venido a ser nuestro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ayo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para conducirnos a Cristo, a fin de que seamos justificados por la fe. </a:t>
            </a:r>
          </a:p>
        </p:txBody>
      </p:sp>
      <p:sp>
        <p:nvSpPr>
          <p:cNvPr id="2" name="Llamada de nube 1"/>
          <p:cNvSpPr/>
          <p:nvPr/>
        </p:nvSpPr>
        <p:spPr>
          <a:xfrm>
            <a:off x="5087155" y="3953815"/>
            <a:ext cx="4056845" cy="2904186"/>
          </a:xfrm>
          <a:prstGeom prst="cloudCallout">
            <a:avLst>
              <a:gd name="adj1" fmla="val -71358"/>
              <a:gd name="adj2" fmla="val 2962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AYO</a:t>
            </a:r>
          </a:p>
          <a:p>
            <a:pPr algn="ctr"/>
            <a:r>
              <a:rPr lang="es-ES" sz="2000" b="1" dirty="0" err="1" smtClean="0"/>
              <a:t>paidagogos</a:t>
            </a:r>
            <a:r>
              <a:rPr lang="es-ES" sz="2000" b="1" dirty="0" smtClean="0"/>
              <a:t> (πα</a:t>
            </a:r>
            <a:r>
              <a:rPr lang="es-ES" sz="2000" b="1" dirty="0" err="1" smtClean="0"/>
              <a:t>ιδ</a:t>
            </a:r>
            <a:r>
              <a:rPr lang="es-ES" sz="2000" b="1" dirty="0" smtClean="0"/>
              <a:t>αγωγός, G3807), guía, guardián, o instructor de muchachos, lit: un conductor de niños </a:t>
            </a:r>
            <a:endParaRPr lang="es-E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4" y="-2"/>
            <a:ext cx="3915177" cy="39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tenia una buena relación con su prójimo, pero no con Dios.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Cumplía muy bien la ley hacia el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No mataras. Tiene que ver con su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¿A quien se mata?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No cometer adulterio.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¿Con quien se comete adulterio?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 el prójimo la otra persona.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No hurtes.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¿A quien se le roba?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 prójimo.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0"/>
            <a:ext cx="414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No des falso testimonio.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¿Contra quien se da falso testimonio?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Contra su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 No defraude.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¿Contra quien se comete fraude?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Contra su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6. Honra a tu Padre y tu Madre.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¿Quién es mi Padre y mi Madre?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 prójimo.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Este joven tenia una gran relación con su prójimo, pero no así con Dios.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8" y="0"/>
            <a:ext cx="4249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4997003" cy="6858000"/>
          </a:xfrm>
        </p:spPr>
        <p:txBody>
          <a:bodyPr>
            <a:normAutofit lnSpcReduction="10000"/>
          </a:bodyPr>
          <a:lstStyle/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Cornelio.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Hechos.10:1-2.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Había 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 </a:t>
            </a:r>
            <a:r>
              <a:rPr lang="es-ES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Cesarea</a:t>
            </a:r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un hombre llamado Cornelio, centurión de la cohorte llamada la Italiana</a:t>
            </a:r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V.2.</a:t>
            </a:r>
          </a:p>
          <a:p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piadoso y temeroso de Dios con toda su casa, que daba muchas limosnas al pueblo judío  y oraba a Dios continuamente.  </a:t>
            </a:r>
            <a:endParaRPr lang="es-ES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Aunque tenían una vida ejemplar ellos no tenían lo mas importante en su vida le faltaba una cosa.</a:t>
            </a:r>
            <a:endParaRPr lang="es-E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3063</Words>
  <Application>Microsoft Office PowerPoint</Application>
  <PresentationFormat>Presentación en pantalla (4:3)</PresentationFormat>
  <Paragraphs>276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UNA COSA TE FALTA. MARCOS.10:21.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COSA TE FALTA. MARCOS.10:21.</dc:title>
  <dc:creator>MARIO</dc:creator>
  <cp:lastModifiedBy>MARIO</cp:lastModifiedBy>
  <cp:revision>33</cp:revision>
  <dcterms:created xsi:type="dcterms:W3CDTF">2019-05-11T14:41:03Z</dcterms:created>
  <dcterms:modified xsi:type="dcterms:W3CDTF">2020-01-08T03:54:57Z</dcterms:modified>
</cp:coreProperties>
</file>