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56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91289" autoAdjust="0"/>
  </p:normalViewPr>
  <p:slideViewPr>
    <p:cSldViewPr>
      <p:cViewPr>
        <p:scale>
          <a:sx n="86" d="100"/>
          <a:sy n="86" d="100"/>
        </p:scale>
        <p:origin x="12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16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1/11/08</a:t>
            </a:r>
          </a:p>
          <a:p>
            <a:pPr>
              <a:defRPr/>
            </a:pPr>
            <a:r>
              <a:rPr lang="en-US"/>
              <a:t>Memorial Blvd.</a:t>
            </a:r>
          </a:p>
          <a:p>
            <a:pPr>
              <a:defRPr/>
            </a:pPr>
            <a:r>
              <a:rPr lang="en-US"/>
              <a:t>File: 455</a:t>
            </a:r>
          </a:p>
          <a:p>
            <a:pPr>
              <a:defRPr/>
            </a:pPr>
            <a:r>
              <a:rPr lang="en-US"/>
              <a:t>Chris Reeves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359D96-609B-CA4C-AC37-682C21ADE3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EAFF22-0E25-6640-848F-8DC967D0A7DC}" type="datetimeFigureOut">
              <a:rPr lang="en-US"/>
              <a:pPr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B553204-F543-054C-B92F-9C679BC306C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Jacobo, muerto; Pedro, encarcelado </a:t>
            </a:r>
            <a:endParaRPr lang="es-E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12:1 En aquel mismo tiempo el rey Herodes echó mano a algunos de la iglesia para maltratarles. </a:t>
            </a: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12:2 Y mató a espada a Jacobo, hermano de Juan. </a:t>
            </a: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12:3 Y viendo que esto había agradado a los judíos, procedió a prender también a Pedro. Eran entonces los días de los panes sin levadura. </a:t>
            </a: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12:4 Y habiéndole tomado preso, le puso en la cárcel, entregándole a cuatro grupos de cuatro soldados cada uno, para que le custodiasen; y se proponía sacarle al pueblo después de la pascua.</a:t>
            </a:r>
          </a:p>
          <a:p>
            <a:r>
              <a:rPr lang="es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12:5 Así que Pedro estaba custodiado en la cárcel; pero la iglesia hacía sin cesar oración a Dios por él. 	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3651641-8B06-BA4B-B157-E06DD41B7B8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Se pueden hacer diferentes tipos de oraciones ...</a:t>
            </a:r>
          </a:p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Adoración o alabanza (Hechos 4: 24-30; Hebreos 13:15).</a:t>
            </a:r>
          </a:p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Confesión de fe y pecado (</a:t>
            </a:r>
            <a:r>
              <a:rPr lang="es-ES_tradnl" noProof="0" dirty="0" err="1" smtClean="0"/>
              <a:t>Sant</a:t>
            </a:r>
            <a:r>
              <a:rPr lang="es-ES_tradnl" noProof="0" dirty="0" smtClean="0"/>
              <a:t>. 5:16).</a:t>
            </a:r>
          </a:p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Acción de Gracias (1 Tim. 2: 1; Col. 4: 2-3).</a:t>
            </a:r>
          </a:p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Súplica o petición (1 Tim. 2: 1; Fil. 4: 6).</a:t>
            </a:r>
          </a:p>
          <a:p>
            <a:pPr eaLnBrk="1" hangingPunct="1">
              <a:spcBef>
                <a:spcPct val="0"/>
              </a:spcBef>
            </a:pPr>
            <a:r>
              <a:rPr lang="es-ES_tradnl" noProof="0" dirty="0" smtClean="0"/>
              <a:t>Intercesión (1 Tim. 2: 1-3).</a:t>
            </a:r>
            <a:endParaRPr lang="es-ES_tradnl" noProof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8AA28D7-A5E4-DA42-B1D6-B76079532ED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4754748-5B93-974D-AD49-E94D804979B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27BA5B-B15F-2C40-9CC8-3070E1FBC2B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4319CE1-1AB0-424A-A86F-B829A468AD0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-31000" contrast="-40000"/>
          </a:blip>
          <a:stretch>
            <a:fillRect/>
          </a:stretch>
        </p:blipFill>
        <p:spPr>
          <a:xfrm>
            <a:off x="720724" y="1524000"/>
            <a:ext cx="7699376" cy="3063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</p:pic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E8A-9364-C848-A825-8E2422DF4A1A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722F9-DDDD-FF4B-9568-6CE28F2F6D6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5A19-FEC8-C14C-B268-4462DBB36B36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D401-2626-6647-8F45-8862E202FF2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714-E602-6B48-B2D3-4B5212491913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FCA6-F801-0E49-89CF-980D798F87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5B82-BFBF-8942-BD69-46985352FD2D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360-2997-7144-8E49-229199D8F5A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357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3A6C-A533-1341-B0BC-F888D6268414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44F0-BBFA-234F-88CA-C3436C6CAA0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70560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lum bright="-31000" contrast="-40000"/>
          </a:blip>
          <a:srcRect t="59689"/>
          <a:stretch>
            <a:fillRect/>
          </a:stretch>
        </p:blipFill>
        <p:spPr>
          <a:xfrm>
            <a:off x="720724" y="228600"/>
            <a:ext cx="7699376" cy="1235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16B0-B3DD-B344-8972-0A70F903C951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0266-8C9E-754D-AC46-591834412D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4A75-5425-AD4C-AD52-E371F96375EB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F135-7E85-764D-9218-AF711C8FD59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75C-FDD6-0B4B-9E6F-3579335C7F29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7A62-0AA2-7E45-B873-3D2F0733712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E428-8959-EF47-937B-111389D4646E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5C54-06B2-324B-9C5C-6E3734569D1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EA63-9B79-0041-8E45-884E662CC735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7315-FACD-3344-BB99-20862EA5DC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EDA3-0E56-004B-933A-CF57094A3F13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774-ED90-AF4A-8850-9C6957F6529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AEC-CEC2-E441-9F19-20EEF1B34625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08D9-932E-944E-932C-5055816F32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5F716B0-B3DD-B344-8972-0A70F903C951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E8F0266-8C9E-754D-AC46-591834412D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398" y="1"/>
            <a:ext cx="8537898" cy="1886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11" y="4106540"/>
            <a:ext cx="8413999" cy="2095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8875" y="2089547"/>
            <a:ext cx="4446984" cy="1924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4091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56" y="107156"/>
            <a:ext cx="8965406" cy="65778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2916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26281" cy="2819400"/>
          </a:xfrm>
        </p:spPr>
        <p:txBody>
          <a:bodyPr/>
          <a:lstStyle/>
          <a:p>
            <a:r>
              <a:rPr lang="es-ES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“La iglesia le ofreció oración constante a Dios por él” - </a:t>
            </a:r>
            <a:r>
              <a:rPr lang="es-ES" sz="3200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Hechos 12:1-5</a:t>
            </a:r>
            <a:endParaRPr lang="es-ES" sz="3200" b="1" dirty="0"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1422400"/>
          </a:xfrm>
        </p:spPr>
        <p:txBody>
          <a:bodyPr>
            <a:noAutofit/>
          </a:bodyPr>
          <a:lstStyle/>
          <a:p>
            <a:r>
              <a:rPr lang="es-ES" sz="3200" b="1" i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Oración Congregacional en el</a:t>
            </a:r>
          </a:p>
          <a:p>
            <a:r>
              <a:rPr lang="es-ES" sz="3200" b="1" i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Nuevo Testamento</a:t>
            </a:r>
            <a:endParaRPr lang="es-ES" sz="3200" b="1" i="1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81" y="2753618"/>
            <a:ext cx="8455819" cy="387578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rgbClr val="FFFC00"/>
              </a:buClr>
              <a:buFont typeface="ZapfDingbatsITC" charset="0"/>
              <a:buChar char="✻"/>
            </a:pPr>
            <a:r>
              <a:rPr lang="es-ES" sz="3600" dirty="0" smtClean="0"/>
              <a:t>Adoración o alabanza (Hechos 4: 24-30; Hebreos 13:15).</a:t>
            </a:r>
          </a:p>
          <a:p>
            <a:pPr>
              <a:spcBef>
                <a:spcPct val="0"/>
              </a:spcBef>
              <a:buClr>
                <a:srgbClr val="FFFC00"/>
              </a:buClr>
              <a:buFont typeface="ZapfDingbatsITC" charset="0"/>
              <a:buChar char="✻"/>
            </a:pPr>
            <a:r>
              <a:rPr lang="es-ES" sz="3600" dirty="0" smtClean="0"/>
              <a:t> Confesión de fe y pecado (Sant. 5:16).</a:t>
            </a:r>
          </a:p>
          <a:p>
            <a:pPr>
              <a:spcBef>
                <a:spcPct val="0"/>
              </a:spcBef>
              <a:buClr>
                <a:srgbClr val="FFFC00"/>
              </a:buClr>
              <a:buFont typeface="ZapfDingbatsITC" charset="0"/>
              <a:buChar char="✻"/>
            </a:pPr>
            <a:r>
              <a:rPr lang="es-ES" sz="3600" dirty="0" smtClean="0"/>
              <a:t> Acción de Gracias (1 Tim. 2: 1; Col. 4: 2-3).</a:t>
            </a:r>
          </a:p>
          <a:p>
            <a:pPr>
              <a:spcBef>
                <a:spcPct val="0"/>
              </a:spcBef>
              <a:buClr>
                <a:srgbClr val="FFFC00"/>
              </a:buClr>
              <a:buFont typeface="ZapfDingbatsITC" charset="0"/>
              <a:buChar char="✻"/>
            </a:pPr>
            <a:r>
              <a:rPr lang="es-ES" sz="3600" dirty="0" smtClean="0"/>
              <a:t> Súplica o petición (1 Tim. 2: 1; Fil. 4: 6).</a:t>
            </a:r>
          </a:p>
          <a:p>
            <a:pPr>
              <a:spcBef>
                <a:spcPct val="0"/>
              </a:spcBef>
              <a:buClr>
                <a:srgbClr val="FFFC00"/>
              </a:buClr>
              <a:buFont typeface="ZapfDingbatsITC" charset="0"/>
              <a:buChar char="✻"/>
            </a:pPr>
            <a:r>
              <a:rPr lang="es-ES" sz="3600" dirty="0" smtClean="0"/>
              <a:t> Intercesión (1 Tim. 2: 1-3).</a:t>
            </a:r>
            <a:endParaRPr lang="es-E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641350" y="336176"/>
            <a:ext cx="7856538" cy="1035424"/>
          </a:xfrm>
        </p:spPr>
        <p:txBody>
          <a:bodyPr>
            <a:noAutofit/>
          </a:bodyPr>
          <a:lstStyle/>
          <a:p>
            <a:pPr eaLnBrk="1" hangingPunct="1"/>
            <a:r>
              <a:rPr lang="es-ES" sz="6600" b="1" dirty="0" smtClean="0">
                <a:effectLst>
                  <a:innerShdw blurRad="63500" dist="50800" dir="1476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Tipos De Oración</a:t>
            </a:r>
            <a:endParaRPr lang="es-ES" sz="6600" b="1" dirty="0">
              <a:effectLst>
                <a:innerShdw blurRad="63500" dist="50800" dir="1476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0999" y="1676400"/>
            <a:ext cx="8303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 pueden hacer diferentes tipos de oraciones 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641350" y="107576"/>
            <a:ext cx="7856538" cy="1035424"/>
          </a:xfrm>
        </p:spPr>
        <p:txBody>
          <a:bodyPr>
            <a:normAutofit/>
          </a:bodyPr>
          <a:lstStyle/>
          <a:p>
            <a:pPr eaLnBrk="1" hangingPunct="1"/>
            <a:r>
              <a:rPr lang="es-ES" sz="5200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Oración Congregacional</a:t>
            </a:r>
            <a:endParaRPr lang="es-ES" sz="5200" b="1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648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FFFF00"/>
              </a:buClr>
              <a:buSzPct val="100000"/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La iglesia oró en tiempos difíciles (Hechos 12:12).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SzPct val="100000"/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La iglesia oró en tiempos de decisión, cambio y despedida (Hechos 6: 6; 13:1-3; 14:23; 21:5).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SzPct val="100000"/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La iglesia oró por Pablo (2 </a:t>
            </a:r>
            <a:r>
              <a:rPr lang="es-ES" sz="3200" dirty="0" err="1" smtClean="0">
                <a:latin typeface="Optima"/>
                <a:cs typeface="Optima"/>
              </a:rPr>
              <a:t>Cor</a:t>
            </a:r>
            <a:r>
              <a:rPr lang="es-ES" sz="3200" dirty="0" smtClean="0">
                <a:latin typeface="Optima"/>
                <a:cs typeface="Optima"/>
              </a:rPr>
              <a:t>. 1:9-11; Ef. 6: 17-19; 1 </a:t>
            </a:r>
            <a:r>
              <a:rPr lang="es-ES" sz="3200" dirty="0" err="1" smtClean="0">
                <a:latin typeface="Optima"/>
                <a:cs typeface="Optima"/>
              </a:rPr>
              <a:t>Tes</a:t>
            </a:r>
            <a:r>
              <a:rPr lang="es-ES" sz="3200" dirty="0" smtClean="0">
                <a:latin typeface="Optima"/>
                <a:cs typeface="Optima"/>
              </a:rPr>
              <a:t>. 5:25).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SzPct val="100000"/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La iglesia oró por todos los santos (Ef. 6:18).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15" y="1981200"/>
            <a:ext cx="8328585" cy="387723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600" dirty="0" smtClean="0">
                <a:latin typeface="Optima"/>
                <a:cs typeface="Optima"/>
              </a:rPr>
              <a:t>La iglesia oró por todos los hombres y líderes (1 Tim. 2:1-2).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600" dirty="0" smtClean="0">
                <a:latin typeface="Optima"/>
                <a:cs typeface="Optima"/>
              </a:rPr>
              <a:t>La iglesia oró con acción de gracias (Col. 3: 16-17).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600" dirty="0" smtClean="0">
                <a:latin typeface="Optima"/>
                <a:cs typeface="Optima"/>
              </a:rPr>
              <a:t>La iglesia orado regularmente (Romanos 12: 10-12; 1 Pedro 4:7.).</a:t>
            </a:r>
            <a:endParaRPr lang="es-ES" sz="3600" dirty="0">
              <a:latin typeface="Optima"/>
              <a:cs typeface="Optim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641350" y="152400"/>
            <a:ext cx="7856538" cy="1035424"/>
          </a:xfrm>
        </p:spPr>
        <p:txBody>
          <a:bodyPr>
            <a:normAutofit/>
          </a:bodyPr>
          <a:lstStyle/>
          <a:p>
            <a:pPr eaLnBrk="1" hangingPunct="1"/>
            <a:r>
              <a:rPr lang="es-ES" sz="5200" b="1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Oración Congregacional</a:t>
            </a:r>
            <a:endParaRPr lang="es-ES" sz="5200" b="1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107576"/>
            <a:ext cx="9144000" cy="1035424"/>
          </a:xfrm>
        </p:spPr>
        <p:txBody>
          <a:bodyPr>
            <a:normAutofit/>
          </a:bodyPr>
          <a:lstStyle/>
          <a:p>
            <a:r>
              <a:rPr lang="es-ES" sz="4600" b="1" smtClean="0">
                <a:effectLst>
                  <a:innerShdw blurRad="63500" dist="50800" dir="14520000">
                    <a:srgbClr val="000000">
                      <a:alpha val="50000"/>
                    </a:srgbClr>
                  </a:innerShdw>
                </a:effectLst>
                <a:latin typeface="Cambria"/>
                <a:cs typeface="Cambria"/>
              </a:rPr>
              <a:t>Precauciones En La Oración</a:t>
            </a:r>
            <a:endParaRPr lang="es-ES" sz="4600" b="1">
              <a:effectLst>
                <a:innerShdw blurRad="63500" dist="50800" dir="14520000">
                  <a:srgbClr val="000000">
                    <a:alpha val="50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5000"/>
            <a:ext cx="8458199" cy="43344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No ores con hipocresía o para que te vean los hombres (Mateo 6:5-6; Lucas 20:45-47;   1 Tim. 2:8; 1 Juan 3:22).</a:t>
            </a:r>
          </a:p>
          <a:p>
            <a:pPr>
              <a:spcBef>
                <a:spcPts val="12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No ores con palabras vacías o repeticiones vanas (Mateo 6:7-8).</a:t>
            </a:r>
          </a:p>
          <a:p>
            <a:pPr>
              <a:spcBef>
                <a:spcPts val="12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No ores con justicia propia (Lucas 18:10-14).</a:t>
            </a:r>
          </a:p>
          <a:p>
            <a:pPr>
              <a:spcBef>
                <a:spcPts val="1200"/>
              </a:spcBef>
              <a:buClr>
                <a:srgbClr val="FFFF00"/>
              </a:buClr>
              <a:buFont typeface="ZapfDingbatsITC" charset="0"/>
              <a:buChar char="✻"/>
            </a:pPr>
            <a:r>
              <a:rPr lang="es-ES" sz="3200" dirty="0" smtClean="0">
                <a:latin typeface="Optima"/>
                <a:cs typeface="Optima"/>
              </a:rPr>
              <a:t> No ores por placeres egoístas (Santiago 4:3).</a:t>
            </a:r>
            <a:endParaRPr lang="es-ES" sz="3200" dirty="0">
              <a:latin typeface="Optima"/>
              <a:cs typeface="Opti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15" y="-77019"/>
            <a:ext cx="8358188" cy="134168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IR (Rom. 10:17)."/>
          <p:cNvSpPr txBox="1"/>
          <p:nvPr/>
        </p:nvSpPr>
        <p:spPr>
          <a:xfrm>
            <a:off x="3142133" y="5389067"/>
            <a:ext cx="2332882" cy="28712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6"/>
              <a:t>OIR </a:t>
            </a:r>
            <a:r>
              <a:rPr sz="1195"/>
              <a:t>(Rom. 10:17).</a:t>
            </a:r>
          </a:p>
        </p:txBody>
      </p:sp>
      <p:sp>
        <p:nvSpPr>
          <p:cNvPr id="309" name="CREER ((Mar. 16:15-16)"/>
          <p:cNvSpPr txBox="1"/>
          <p:nvPr/>
        </p:nvSpPr>
        <p:spPr>
          <a:xfrm>
            <a:off x="3422303" y="4873377"/>
            <a:ext cx="2332881" cy="34118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23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17"/>
              <a:t>CREER </a:t>
            </a:r>
            <a:r>
              <a:rPr sz="1125"/>
              <a:t>((Mar. 16:15-16)</a:t>
            </a:r>
          </a:p>
        </p:txBody>
      </p:sp>
      <p:sp>
        <p:nvSpPr>
          <p:cNvPr id="310" name="ARREPENTIRSE: (Hch. 17:30)"/>
          <p:cNvSpPr txBox="1"/>
          <p:nvPr/>
        </p:nvSpPr>
        <p:spPr>
          <a:xfrm>
            <a:off x="3720331" y="4416847"/>
            <a:ext cx="2357438" cy="30867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6"/>
              <a:t>ARREPENTIRSE: </a:t>
            </a:r>
            <a:r>
              <a:rPr sz="1055"/>
              <a:t>(Hch. 17:30)</a:t>
            </a:r>
          </a:p>
        </p:txBody>
      </p:sp>
      <p:sp>
        <p:nvSpPr>
          <p:cNvPr id="311" name="CONFESAR (Rom. 10:9,10)"/>
          <p:cNvSpPr txBox="1"/>
          <p:nvPr/>
        </p:nvSpPr>
        <p:spPr>
          <a:xfrm>
            <a:off x="3865438" y="3971479"/>
            <a:ext cx="2331765" cy="34118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23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17"/>
              <a:t>CONFESAR </a:t>
            </a:r>
            <a:r>
              <a:rPr sz="1125"/>
              <a:t>(Rom. 10:9,10)</a:t>
            </a:r>
          </a:p>
        </p:txBody>
      </p:sp>
      <p:sp>
        <p:nvSpPr>
          <p:cNvPr id="312" name="Bautizarse (Hch. 2:38)"/>
          <p:cNvSpPr txBox="1"/>
          <p:nvPr/>
        </p:nvSpPr>
        <p:spPr>
          <a:xfrm>
            <a:off x="4026173" y="3509367"/>
            <a:ext cx="2319487" cy="287128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1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266"/>
              <a:t>Bautizarse </a:t>
            </a:r>
            <a:r>
              <a:rPr sz="1195"/>
              <a:t>(Hch. 2:38)</a:t>
            </a:r>
          </a:p>
        </p:txBody>
      </p:sp>
      <p:pic>
        <p:nvPicPr>
          <p:cNvPr id="31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5372" t="11575" b="4472"/>
          <a:stretch>
            <a:fillRect/>
          </a:stretch>
        </p:blipFill>
        <p:spPr>
          <a:xfrm>
            <a:off x="0" y="5800947"/>
            <a:ext cx="3216921" cy="1057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Resultado de imagen para hombres caminando preocupados" descr="Resultado de imagen para hombres caminando preocupados"/>
          <p:cNvPicPr>
            <a:picLocks noChangeAspect="1"/>
          </p:cNvPicPr>
          <p:nvPr/>
        </p:nvPicPr>
        <p:blipFill>
          <a:blip r:embed="rId4">
            <a:extLst/>
          </a:blip>
          <a:srcRect l="72572"/>
          <a:stretch>
            <a:fillRect/>
          </a:stretch>
        </p:blipFill>
        <p:spPr>
          <a:xfrm>
            <a:off x="2195587" y="3789536"/>
            <a:ext cx="675308" cy="196564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P…"/>
          <p:cNvSpPr txBox="1"/>
          <p:nvPr/>
        </p:nvSpPr>
        <p:spPr>
          <a:xfrm>
            <a:off x="6422678" y="2003599"/>
            <a:ext cx="721072" cy="312155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endParaRPr sz="2812"/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P</a:t>
            </a:r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E</a:t>
            </a:r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C</a:t>
            </a:r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A</a:t>
            </a:r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D</a:t>
            </a:r>
          </a:p>
          <a:p>
            <a:pPr defTabSz="914144">
              <a:defRPr sz="4000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rPr sz="2812"/>
              <a:t>O</a:t>
            </a:r>
          </a:p>
        </p:txBody>
      </p:sp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1420" y="2413248"/>
            <a:ext cx="1146349" cy="86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08053" y="1122908"/>
            <a:ext cx="1633017" cy="1020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45200" y="1973461"/>
            <a:ext cx="1139652" cy="323812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“por cuanto todos pecaron, y están destituidos de la gloria de Dios”…"/>
          <p:cNvSpPr txBox="1"/>
          <p:nvPr/>
        </p:nvSpPr>
        <p:spPr>
          <a:xfrm>
            <a:off x="71392" y="2565053"/>
            <a:ext cx="1790494" cy="303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321457">
              <a:defRPr sz="3400" b="1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239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“por cuanto todos pecaron, y están destituidos de la gloria de Dios” </a:t>
            </a:r>
          </a:p>
          <a:p>
            <a:pPr defTabSz="321457">
              <a:defRPr sz="3400" b="1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2391" dirty="0">
                <a:solidFill>
                  <a:schemeClr val="accent2">
                    <a:lumMod val="75000"/>
                  </a:schemeClr>
                </a:solidFill>
              </a:rPr>
              <a:t>(Rom 3:23).  </a:t>
            </a:r>
          </a:p>
        </p:txBody>
      </p:sp>
      <p:pic>
        <p:nvPicPr>
          <p:cNvPr id="320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83934" y="2730253"/>
            <a:ext cx="1963415" cy="3600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28810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8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8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2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82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2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 advAuto="0"/>
      <p:bldP spid="308" grpId="0" animBg="1" advAuto="0"/>
      <p:bldP spid="309" grpId="0" animBg="1" advAuto="0"/>
      <p:bldP spid="310" grpId="0" animBg="1" advAuto="0"/>
      <p:bldP spid="311" grpId="0" animBg="1" advAuto="0"/>
      <p:bldP spid="312" grpId="0" animBg="1" advAuto="0"/>
      <p:bldP spid="313" grpId="0" animBg="1" advAuto="0"/>
      <p:bldP spid="314" grpId="0" animBg="1" advAuto="0"/>
      <p:bldP spid="315" grpId="0" animBg="1" advAuto="0"/>
      <p:bldP spid="316" grpId="0" animBg="1" advAuto="0"/>
      <p:bldP spid="317" grpId="0" animBg="1" advAuto="0"/>
      <p:bldP spid="318" grpId="0" animBg="1" advAuto="0"/>
      <p:bldP spid="319" grpId="0" animBg="1" advAuto="0"/>
      <p:bldP spid="32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99" y="848320"/>
            <a:ext cx="8791278" cy="5984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696" y="120551"/>
            <a:ext cx="8397255" cy="4799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8104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368" y="5126757"/>
            <a:ext cx="8199686" cy="1316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28" y="239985"/>
            <a:ext cx="8169548" cy="9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6031" y="2196703"/>
            <a:ext cx="4393406" cy="2268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4806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1479</TotalTime>
  <Words>425</Words>
  <Application>Microsoft Macintosh PowerPoint</Application>
  <PresentationFormat>Presentación en pantalla (4:3)</PresentationFormat>
  <Paragraphs>55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Book Antiqua</vt:lpstr>
      <vt:lpstr>Britannic Bold</vt:lpstr>
      <vt:lpstr>Calibri</vt:lpstr>
      <vt:lpstr>Cambria</vt:lpstr>
      <vt:lpstr>Century Gothic</vt:lpstr>
      <vt:lpstr>Corbel</vt:lpstr>
      <vt:lpstr>ＭＳ Ｐゴシック</vt:lpstr>
      <vt:lpstr>Optima</vt:lpstr>
      <vt:lpstr>Wingdings 2</vt:lpstr>
      <vt:lpstr>ZapfDingbatsITC</vt:lpstr>
      <vt:lpstr>Exhibit</vt:lpstr>
      <vt:lpstr>Presentación de PowerPoint</vt:lpstr>
      <vt:lpstr>“La iglesia le ofreció oración constante a Dios por él” - Hechos 12:1-5</vt:lpstr>
      <vt:lpstr>Tipos De Oración</vt:lpstr>
      <vt:lpstr>Oración Congregacional</vt:lpstr>
      <vt:lpstr>Oración Congregacional</vt:lpstr>
      <vt:lpstr>Precauciones En La Oración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ORACIÓN CONGREGACIONAL</dc:title>
  <dc:subject/>
  <dc:creator>crigdcristojg</dc:creator>
  <cp:keywords/>
  <dc:description/>
  <cp:lastModifiedBy>Microsoft Office User</cp:lastModifiedBy>
  <cp:revision>76</cp:revision>
  <dcterms:created xsi:type="dcterms:W3CDTF">2014-12-20T03:10:59Z</dcterms:created>
  <dcterms:modified xsi:type="dcterms:W3CDTF">2020-02-04T16:01:36Z</dcterms:modified>
  <cp:category/>
</cp:coreProperties>
</file>