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71" r:id="rId16"/>
    <p:sldId id="272" r:id="rId17"/>
    <p:sldId id="273" r:id="rId18"/>
    <p:sldId id="274" r:id="rId19"/>
    <p:sldId id="276" r:id="rId20"/>
    <p:sldId id="277" r:id="rId21"/>
    <p:sldId id="275" r:id="rId22"/>
    <p:sldId id="278" r:id="rId23"/>
    <p:sldId id="279" r:id="rId24"/>
    <p:sldId id="280" r:id="rId25"/>
    <p:sldId id="282" r:id="rId26"/>
    <p:sldId id="281" r:id="rId2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129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A1FF6F5E-EB75-4C11-B48B-3C09A4E294EF}" type="datetimeFigureOut">
              <a:rPr lang="es-ES" smtClean="0"/>
              <a:t>02/03/2020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3BA826-7FF3-4ED1-8D5F-0F8698BBDA05}" type="slidenum">
              <a:rPr lang="es-ES" smtClean="0"/>
              <a:t>‹Nº›</a:t>
            </a:fld>
            <a:endParaRPr lang="es-ES"/>
          </a:p>
        </p:txBody>
      </p:sp>
    </p:spTree>
    <p:extLst>
      <p:ext uri="{BB962C8B-B14F-4D97-AF65-F5344CB8AC3E}">
        <p14:creationId xmlns:p14="http://schemas.microsoft.com/office/powerpoint/2010/main" val="3790681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1FF6F5E-EB75-4C11-B48B-3C09A4E294EF}" type="datetimeFigureOut">
              <a:rPr lang="es-ES" smtClean="0"/>
              <a:t>02/03/2020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3BA826-7FF3-4ED1-8D5F-0F8698BBDA05}" type="slidenum">
              <a:rPr lang="es-ES" smtClean="0"/>
              <a:t>‹Nº›</a:t>
            </a:fld>
            <a:endParaRPr lang="es-ES"/>
          </a:p>
        </p:txBody>
      </p:sp>
    </p:spTree>
    <p:extLst>
      <p:ext uri="{BB962C8B-B14F-4D97-AF65-F5344CB8AC3E}">
        <p14:creationId xmlns:p14="http://schemas.microsoft.com/office/powerpoint/2010/main" val="3784405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1FF6F5E-EB75-4C11-B48B-3C09A4E294EF}" type="datetimeFigureOut">
              <a:rPr lang="es-ES" smtClean="0"/>
              <a:t>02/03/2020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3BA826-7FF3-4ED1-8D5F-0F8698BBDA05}" type="slidenum">
              <a:rPr lang="es-ES" smtClean="0"/>
              <a:t>‹Nº›</a:t>
            </a:fld>
            <a:endParaRPr lang="es-ES"/>
          </a:p>
        </p:txBody>
      </p:sp>
    </p:spTree>
    <p:extLst>
      <p:ext uri="{BB962C8B-B14F-4D97-AF65-F5344CB8AC3E}">
        <p14:creationId xmlns:p14="http://schemas.microsoft.com/office/powerpoint/2010/main" val="3816884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1FF6F5E-EB75-4C11-B48B-3C09A4E294EF}" type="datetimeFigureOut">
              <a:rPr lang="es-ES" smtClean="0"/>
              <a:t>02/03/2020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3BA826-7FF3-4ED1-8D5F-0F8698BBDA05}" type="slidenum">
              <a:rPr lang="es-ES" smtClean="0"/>
              <a:t>‹Nº›</a:t>
            </a:fld>
            <a:endParaRPr lang="es-ES"/>
          </a:p>
        </p:txBody>
      </p:sp>
    </p:spTree>
    <p:extLst>
      <p:ext uri="{BB962C8B-B14F-4D97-AF65-F5344CB8AC3E}">
        <p14:creationId xmlns:p14="http://schemas.microsoft.com/office/powerpoint/2010/main" val="2113262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1FF6F5E-EB75-4C11-B48B-3C09A4E294EF}" type="datetimeFigureOut">
              <a:rPr lang="es-ES" smtClean="0"/>
              <a:t>02/03/2020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3BA826-7FF3-4ED1-8D5F-0F8698BBDA05}" type="slidenum">
              <a:rPr lang="es-ES" smtClean="0"/>
              <a:t>‹Nº›</a:t>
            </a:fld>
            <a:endParaRPr lang="es-ES"/>
          </a:p>
        </p:txBody>
      </p:sp>
    </p:spTree>
    <p:extLst>
      <p:ext uri="{BB962C8B-B14F-4D97-AF65-F5344CB8AC3E}">
        <p14:creationId xmlns:p14="http://schemas.microsoft.com/office/powerpoint/2010/main" val="2525457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A1FF6F5E-EB75-4C11-B48B-3C09A4E294EF}" type="datetimeFigureOut">
              <a:rPr lang="es-ES" smtClean="0"/>
              <a:t>02/03/2020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D3BA826-7FF3-4ED1-8D5F-0F8698BBDA05}" type="slidenum">
              <a:rPr lang="es-ES" smtClean="0"/>
              <a:t>‹Nº›</a:t>
            </a:fld>
            <a:endParaRPr lang="es-ES"/>
          </a:p>
        </p:txBody>
      </p:sp>
    </p:spTree>
    <p:extLst>
      <p:ext uri="{BB962C8B-B14F-4D97-AF65-F5344CB8AC3E}">
        <p14:creationId xmlns:p14="http://schemas.microsoft.com/office/powerpoint/2010/main" val="61524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A1FF6F5E-EB75-4C11-B48B-3C09A4E294EF}" type="datetimeFigureOut">
              <a:rPr lang="es-ES" smtClean="0"/>
              <a:t>02/03/2020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4D3BA826-7FF3-4ED1-8D5F-0F8698BBDA05}" type="slidenum">
              <a:rPr lang="es-ES" smtClean="0"/>
              <a:t>‹Nº›</a:t>
            </a:fld>
            <a:endParaRPr lang="es-ES"/>
          </a:p>
        </p:txBody>
      </p:sp>
    </p:spTree>
    <p:extLst>
      <p:ext uri="{BB962C8B-B14F-4D97-AF65-F5344CB8AC3E}">
        <p14:creationId xmlns:p14="http://schemas.microsoft.com/office/powerpoint/2010/main" val="795992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A1FF6F5E-EB75-4C11-B48B-3C09A4E294EF}" type="datetimeFigureOut">
              <a:rPr lang="es-ES" smtClean="0"/>
              <a:t>02/03/2020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4D3BA826-7FF3-4ED1-8D5F-0F8698BBDA05}" type="slidenum">
              <a:rPr lang="es-ES" smtClean="0"/>
              <a:t>‹Nº›</a:t>
            </a:fld>
            <a:endParaRPr lang="es-ES"/>
          </a:p>
        </p:txBody>
      </p:sp>
    </p:spTree>
    <p:extLst>
      <p:ext uri="{BB962C8B-B14F-4D97-AF65-F5344CB8AC3E}">
        <p14:creationId xmlns:p14="http://schemas.microsoft.com/office/powerpoint/2010/main" val="2972974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FF6F5E-EB75-4C11-B48B-3C09A4E294EF}" type="datetimeFigureOut">
              <a:rPr lang="es-ES" smtClean="0"/>
              <a:t>02/03/2020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4D3BA826-7FF3-4ED1-8D5F-0F8698BBDA05}" type="slidenum">
              <a:rPr lang="es-ES" smtClean="0"/>
              <a:t>‹Nº›</a:t>
            </a:fld>
            <a:endParaRPr lang="es-ES"/>
          </a:p>
        </p:txBody>
      </p:sp>
    </p:spTree>
    <p:extLst>
      <p:ext uri="{BB962C8B-B14F-4D97-AF65-F5344CB8AC3E}">
        <p14:creationId xmlns:p14="http://schemas.microsoft.com/office/powerpoint/2010/main" val="235362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1FF6F5E-EB75-4C11-B48B-3C09A4E294EF}" type="datetimeFigureOut">
              <a:rPr lang="es-ES" smtClean="0"/>
              <a:t>02/03/2020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D3BA826-7FF3-4ED1-8D5F-0F8698BBDA05}" type="slidenum">
              <a:rPr lang="es-ES" smtClean="0"/>
              <a:t>‹Nº›</a:t>
            </a:fld>
            <a:endParaRPr lang="es-ES"/>
          </a:p>
        </p:txBody>
      </p:sp>
    </p:spTree>
    <p:extLst>
      <p:ext uri="{BB962C8B-B14F-4D97-AF65-F5344CB8AC3E}">
        <p14:creationId xmlns:p14="http://schemas.microsoft.com/office/powerpoint/2010/main" val="2155968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1FF6F5E-EB75-4C11-B48B-3C09A4E294EF}" type="datetimeFigureOut">
              <a:rPr lang="es-ES" smtClean="0"/>
              <a:t>02/03/2020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D3BA826-7FF3-4ED1-8D5F-0F8698BBDA05}" type="slidenum">
              <a:rPr lang="es-ES" smtClean="0"/>
              <a:t>‹Nº›</a:t>
            </a:fld>
            <a:endParaRPr lang="es-ES"/>
          </a:p>
        </p:txBody>
      </p:sp>
    </p:spTree>
    <p:extLst>
      <p:ext uri="{BB962C8B-B14F-4D97-AF65-F5344CB8AC3E}">
        <p14:creationId xmlns:p14="http://schemas.microsoft.com/office/powerpoint/2010/main" val="1642938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FF6F5E-EB75-4C11-B48B-3C09A4E294EF}" type="datetimeFigureOut">
              <a:rPr lang="es-ES" smtClean="0"/>
              <a:t>02/03/2020</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3BA826-7FF3-4ED1-8D5F-0F8698BBDA05}" type="slidenum">
              <a:rPr lang="es-ES" smtClean="0"/>
              <a:t>‹Nº›</a:t>
            </a:fld>
            <a:endParaRPr lang="es-ES"/>
          </a:p>
        </p:txBody>
      </p:sp>
    </p:spTree>
    <p:extLst>
      <p:ext uri="{BB962C8B-B14F-4D97-AF65-F5344CB8AC3E}">
        <p14:creationId xmlns:p14="http://schemas.microsoft.com/office/powerpoint/2010/main" val="42155141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1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1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1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1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0"/>
            <a:ext cx="9144000" cy="6857999"/>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 name="Rectángulo redondeado 2"/>
          <p:cNvSpPr/>
          <p:nvPr/>
        </p:nvSpPr>
        <p:spPr>
          <a:xfrm>
            <a:off x="628650" y="0"/>
            <a:ext cx="7466479" cy="1411941"/>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 name="Título 3"/>
          <p:cNvSpPr>
            <a:spLocks noGrp="1"/>
          </p:cNvSpPr>
          <p:nvPr>
            <p:ph type="title"/>
          </p:nvPr>
        </p:nvSpPr>
        <p:spPr>
          <a:xfrm>
            <a:off x="628650" y="17396"/>
            <a:ext cx="7466479" cy="1325563"/>
          </a:xfrm>
        </p:spPr>
        <p:txBody>
          <a:bodyPr/>
          <a:lstStyle/>
          <a:p>
            <a:pPr algn="ctr"/>
            <a:r>
              <a:rPr lang="es-ES" b="1" dirty="0">
                <a:ln w="6600">
                  <a:solidFill>
                    <a:schemeClr val="accent2"/>
                  </a:solidFill>
                  <a:prstDash val="solid"/>
                </a:ln>
                <a:solidFill>
                  <a:srgbClr val="FFFFFF"/>
                </a:solidFill>
                <a:effectLst>
                  <a:outerShdw dist="38100" dir="2700000" algn="tl" rotWithShape="0">
                    <a:schemeClr val="accent2"/>
                  </a:outerShdw>
                </a:effectLst>
              </a:rPr>
              <a:t>¿BUSCANDO UNA IGLESIA PERFECTA?</a:t>
            </a:r>
          </a:p>
        </p:txBody>
      </p:sp>
      <p:sp>
        <p:nvSpPr>
          <p:cNvPr id="5" name="Marcador de contenido 4"/>
          <p:cNvSpPr>
            <a:spLocks noGrp="1"/>
          </p:cNvSpPr>
          <p:nvPr>
            <p:ph idx="1"/>
          </p:nvPr>
        </p:nvSpPr>
        <p:spPr>
          <a:xfrm>
            <a:off x="0" y="1645320"/>
            <a:ext cx="9144000" cy="5212679"/>
          </a:xfrm>
        </p:spPr>
        <p:txBody>
          <a:bodyPr/>
          <a:lstStyle/>
          <a:p>
            <a:r>
              <a:rPr lang="es-ES" b="1" dirty="0" smtClean="0">
                <a:solidFill>
                  <a:schemeClr val="bg1"/>
                </a:solidFill>
              </a:rPr>
              <a:t>INTRODUCCION:</a:t>
            </a:r>
          </a:p>
          <a:p>
            <a:r>
              <a:rPr lang="es-ES" b="1" dirty="0" smtClean="0">
                <a:solidFill>
                  <a:schemeClr val="bg1"/>
                </a:solidFill>
              </a:rPr>
              <a:t>Lamentablemente muchos hermanos y amigos andan en busca de la iglesia perfecta, la iglesia que no tenga problema.</a:t>
            </a:r>
          </a:p>
          <a:p>
            <a:r>
              <a:rPr lang="es-ES" b="1" dirty="0" smtClean="0">
                <a:solidFill>
                  <a:schemeClr val="bg1"/>
                </a:solidFill>
              </a:rPr>
              <a:t>La iglesia de su preferencia, donde no haya ninguna dificultad ningún problema que todo sea sencillo.</a:t>
            </a:r>
          </a:p>
          <a:p>
            <a:r>
              <a:rPr lang="es-ES" b="1" dirty="0" smtClean="0">
                <a:solidFill>
                  <a:schemeClr val="bg1"/>
                </a:solidFill>
              </a:rPr>
              <a:t>Si la salvación fuera tan fácil tan sencilla, todo mundo buscara a Dios todo el mundo estuviera en la iglesia adorando y sirviendo a Dios.</a:t>
            </a:r>
          </a:p>
          <a:p>
            <a:r>
              <a:rPr lang="es-ES" b="1" dirty="0" smtClean="0">
                <a:solidFill>
                  <a:schemeClr val="bg1"/>
                </a:solidFill>
              </a:rPr>
              <a:t>Pero no lo es, seguir a Jesús estar en su iglesia trae dificultades problemas que tenemos que resolverlos espiritualmente de acuerdo a la palabra de Dios.</a:t>
            </a:r>
            <a:endParaRPr lang="es-ES" b="1" dirty="0">
              <a:solidFill>
                <a:schemeClr val="bg1"/>
              </a:solidFill>
            </a:endParaRPr>
          </a:p>
        </p:txBody>
      </p:sp>
    </p:spTree>
    <p:extLst>
      <p:ext uri="{BB962C8B-B14F-4D97-AF65-F5344CB8AC3E}">
        <p14:creationId xmlns:p14="http://schemas.microsoft.com/office/powerpoint/2010/main" val="299869509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 calcmode="lin" valueType="num">
                                      <p:cBhvr additive="base">
                                        <p:cTn id="20"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 calcmode="lin" valueType="num">
                                      <p:cBhvr additive="base">
                                        <p:cTn id="26"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 calcmode="lin" valueType="num">
                                      <p:cBhvr additive="base">
                                        <p:cTn id="3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5">
                                            <p:txEl>
                                              <p:pRg st="3" end="3"/>
                                            </p:txEl>
                                          </p:spTgt>
                                        </p:tgtEl>
                                        <p:attrNameLst>
                                          <p:attrName>style.visibility</p:attrName>
                                        </p:attrNameLst>
                                      </p:cBhvr>
                                      <p:to>
                                        <p:strVal val="visible"/>
                                      </p:to>
                                    </p:set>
                                    <p:anim calcmode="lin" valueType="num">
                                      <p:cBhvr additive="base">
                                        <p:cTn id="38"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5">
                                            <p:txEl>
                                              <p:pRg st="4" end="4"/>
                                            </p:txEl>
                                          </p:spTgt>
                                        </p:tgtEl>
                                        <p:attrNameLst>
                                          <p:attrName>style.visibility</p:attrName>
                                        </p:attrNameLst>
                                      </p:cBhvr>
                                      <p:to>
                                        <p:strVal val="visible"/>
                                      </p:to>
                                    </p:set>
                                    <p:anim calcmode="lin" valueType="num">
                                      <p:cBhvr additive="base">
                                        <p:cTn id="44"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22582"/>
            <a:ext cx="4906851" cy="6835417"/>
          </a:xfrm>
        </p:spPr>
        <p:txBody>
          <a:bodyPr>
            <a:normAutofit lnSpcReduction="10000"/>
          </a:bodyPr>
          <a:lstStyle/>
          <a:p>
            <a:r>
              <a:rPr lang="es-ES" b="1" dirty="0">
                <a:solidFill>
                  <a:schemeClr val="bg1"/>
                </a:solidFill>
              </a:rPr>
              <a:t>En </a:t>
            </a:r>
            <a:r>
              <a:rPr lang="es-ES" b="1" dirty="0" err="1" smtClean="0">
                <a:solidFill>
                  <a:schemeClr val="bg1"/>
                </a:solidFill>
              </a:rPr>
              <a:t>Gálacia</a:t>
            </a:r>
            <a:r>
              <a:rPr lang="es-ES" b="1" dirty="0" smtClean="0">
                <a:solidFill>
                  <a:schemeClr val="bg1"/>
                </a:solidFill>
              </a:rPr>
              <a:t> </a:t>
            </a:r>
            <a:r>
              <a:rPr lang="es-ES" b="1" dirty="0">
                <a:solidFill>
                  <a:schemeClr val="bg1"/>
                </a:solidFill>
              </a:rPr>
              <a:t>hay creyentes que se muerden y se devoran unos a otros, casi casi se están por convertir en </a:t>
            </a:r>
            <a:r>
              <a:rPr lang="es-ES" b="1" dirty="0" smtClean="0">
                <a:solidFill>
                  <a:schemeClr val="bg1"/>
                </a:solidFill>
              </a:rPr>
              <a:t>perros. </a:t>
            </a:r>
          </a:p>
          <a:p>
            <a:r>
              <a:rPr lang="es-ES" b="1" dirty="0" smtClean="0">
                <a:solidFill>
                  <a:schemeClr val="bg1"/>
                </a:solidFill>
              </a:rPr>
              <a:t>Galatas.5:15.</a:t>
            </a:r>
          </a:p>
          <a:p>
            <a:r>
              <a:rPr lang="es-ES" b="1" dirty="0">
                <a:solidFill>
                  <a:schemeClr val="bg1"/>
                </a:solidFill>
              </a:rPr>
              <a:t>Pero si os mordéis y os devoráis unos a otros, tened cuidado, no sea que os consumáis unos a otros. </a:t>
            </a:r>
            <a:r>
              <a:rPr lang="es-ES" b="1" dirty="0" smtClean="0">
                <a:solidFill>
                  <a:schemeClr val="bg1"/>
                </a:solidFill>
              </a:rPr>
              <a:t> </a:t>
            </a:r>
          </a:p>
          <a:p>
            <a:r>
              <a:rPr lang="es-ES" b="1" dirty="0">
                <a:solidFill>
                  <a:schemeClr val="bg1"/>
                </a:solidFill>
              </a:rPr>
              <a:t>Y</a:t>
            </a:r>
            <a:r>
              <a:rPr lang="es-ES" b="1" dirty="0" smtClean="0">
                <a:solidFill>
                  <a:schemeClr val="bg1"/>
                </a:solidFill>
              </a:rPr>
              <a:t> </a:t>
            </a:r>
            <a:r>
              <a:rPr lang="es-ES" b="1" dirty="0">
                <a:solidFill>
                  <a:schemeClr val="bg1"/>
                </a:solidFill>
              </a:rPr>
              <a:t>también hay quienes satisfacen los deseos de la </a:t>
            </a:r>
            <a:r>
              <a:rPr lang="es-ES" b="1" dirty="0" smtClean="0">
                <a:solidFill>
                  <a:schemeClr val="bg1"/>
                </a:solidFill>
              </a:rPr>
              <a:t>carne. </a:t>
            </a:r>
          </a:p>
          <a:p>
            <a:r>
              <a:rPr lang="es-ES" b="1" dirty="0" smtClean="0">
                <a:solidFill>
                  <a:schemeClr val="bg1"/>
                </a:solidFill>
              </a:rPr>
              <a:t>Galatas.5:16.</a:t>
            </a:r>
            <a:endParaRPr lang="es-ES" b="1" dirty="0">
              <a:solidFill>
                <a:schemeClr val="bg1"/>
              </a:solidFill>
            </a:endParaRPr>
          </a:p>
          <a:p>
            <a:r>
              <a:rPr lang="es-ES" b="1" dirty="0">
                <a:solidFill>
                  <a:schemeClr val="bg1"/>
                </a:solidFill>
              </a:rPr>
              <a:t>Digo, pues: Andad por el Espíritu, y no cumpliréis el deseo de la carne. </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7604" y="3213848"/>
            <a:ext cx="3900720" cy="3644152"/>
          </a:xfrm>
          <a:prstGeom prst="rect">
            <a:avLst/>
          </a:prstGeom>
        </p:spPr>
      </p:pic>
      <p:sp>
        <p:nvSpPr>
          <p:cNvPr id="5" name="Llamada de nube 4"/>
          <p:cNvSpPr/>
          <p:nvPr/>
        </p:nvSpPr>
        <p:spPr>
          <a:xfrm>
            <a:off x="5123329" y="0"/>
            <a:ext cx="4020671" cy="2003612"/>
          </a:xfrm>
          <a:prstGeom prst="cloudCallout">
            <a:avLst>
              <a:gd name="adj1" fmla="val 17294"/>
              <a:gd name="adj2" fmla="val 10478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t>A entonces muchos menos allí. </a:t>
            </a:r>
          </a:p>
          <a:p>
            <a:pPr algn="ctr"/>
            <a:r>
              <a:rPr lang="es-ES" sz="2400" b="1" dirty="0" smtClean="0"/>
              <a:t>Y ¿en Galacia?</a:t>
            </a:r>
            <a:endParaRPr lang="es-ES" sz="2400" b="1" dirty="0"/>
          </a:p>
        </p:txBody>
      </p:sp>
    </p:spTree>
    <p:extLst>
      <p:ext uri="{BB962C8B-B14F-4D97-AF65-F5344CB8AC3E}">
        <p14:creationId xmlns:p14="http://schemas.microsoft.com/office/powerpoint/2010/main" val="146724251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p:cTn id="19" dur="1000" fill="hold"/>
                                        <p:tgtEl>
                                          <p:spTgt spid="5">
                                            <p:txEl>
                                              <p:pRg st="0" end="0"/>
                                            </p:txEl>
                                          </p:spTgt>
                                        </p:tgtEl>
                                        <p:attrNameLst>
                                          <p:attrName>ppt_w</p:attrName>
                                        </p:attrNameLst>
                                      </p:cBhvr>
                                      <p:tavLst>
                                        <p:tav tm="0">
                                          <p:val>
                                            <p:strVal val="#ppt_w+.3"/>
                                          </p:val>
                                        </p:tav>
                                        <p:tav tm="100000">
                                          <p:val>
                                            <p:strVal val="#ppt_w"/>
                                          </p:val>
                                        </p:tav>
                                      </p:tavLst>
                                    </p:anim>
                                    <p:anim calcmode="lin" valueType="num">
                                      <p:cBhvr>
                                        <p:cTn id="20"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21" dur="1000"/>
                                        <p:tgtEl>
                                          <p:spTgt spid="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 calcmode="lin" valueType="num">
                                      <p:cBhvr>
                                        <p:cTn id="26" dur="1000" fill="hold"/>
                                        <p:tgtEl>
                                          <p:spTgt spid="5">
                                            <p:txEl>
                                              <p:pRg st="1" end="1"/>
                                            </p:txEl>
                                          </p:spTgt>
                                        </p:tgtEl>
                                        <p:attrNameLst>
                                          <p:attrName>ppt_w</p:attrName>
                                        </p:attrNameLst>
                                      </p:cBhvr>
                                      <p:tavLst>
                                        <p:tav tm="0">
                                          <p:val>
                                            <p:strVal val="#ppt_w+.3"/>
                                          </p:val>
                                        </p:tav>
                                        <p:tav tm="100000">
                                          <p:val>
                                            <p:strVal val="#ppt_w"/>
                                          </p:val>
                                        </p:tav>
                                      </p:tavLst>
                                    </p:anim>
                                    <p:anim calcmode="lin" valueType="num">
                                      <p:cBhvr>
                                        <p:cTn id="27" dur="1000" fill="hold"/>
                                        <p:tgtEl>
                                          <p:spTgt spid="5">
                                            <p:txEl>
                                              <p:pRg st="1" end="1"/>
                                            </p:txEl>
                                          </p:spTgt>
                                        </p:tgtEl>
                                        <p:attrNameLst>
                                          <p:attrName>ppt_h</p:attrName>
                                        </p:attrNameLst>
                                      </p:cBhvr>
                                      <p:tavLst>
                                        <p:tav tm="0">
                                          <p:val>
                                            <p:strVal val="#ppt_h"/>
                                          </p:val>
                                        </p:tav>
                                        <p:tav tm="100000">
                                          <p:val>
                                            <p:strVal val="#ppt_h"/>
                                          </p:val>
                                        </p:tav>
                                      </p:tavLst>
                                    </p:anim>
                                    <p:animEffect transition="in" filter="fade">
                                      <p:cBhvr>
                                        <p:cTn id="28" dur="1000"/>
                                        <p:tgtEl>
                                          <p:spTgt spid="5">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 calcmode="lin" valueType="num">
                                      <p:cBhvr additive="base">
                                        <p:cTn id="3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anim calcmode="lin" valueType="num">
                                      <p:cBhvr additive="base">
                                        <p:cTn id="3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
                                            <p:txEl>
                                              <p:pRg st="2" end="2"/>
                                            </p:txEl>
                                          </p:spTgt>
                                        </p:tgtEl>
                                        <p:attrNameLst>
                                          <p:attrName>style.visibility</p:attrName>
                                        </p:attrNameLst>
                                      </p:cBhvr>
                                      <p:to>
                                        <p:strVal val="visible"/>
                                      </p:to>
                                    </p:set>
                                    <p:anim calcmode="lin" valueType="num">
                                      <p:cBhvr additive="base">
                                        <p:cTn id="4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anim calcmode="lin" valueType="num">
                                      <p:cBhvr additive="base">
                                        <p:cTn id="5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
                                            <p:txEl>
                                              <p:pRg st="4" end="4"/>
                                            </p:txEl>
                                          </p:spTgt>
                                        </p:tgtEl>
                                        <p:attrNameLst>
                                          <p:attrName>style.visibility</p:attrName>
                                        </p:attrNameLst>
                                      </p:cBhvr>
                                      <p:to>
                                        <p:strVal val="visible"/>
                                      </p:to>
                                    </p:set>
                                    <p:anim calcmode="lin" valueType="num">
                                      <p:cBhvr additive="base">
                                        <p:cTn id="5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3">
                                            <p:txEl>
                                              <p:pRg st="5" end="5"/>
                                            </p:txEl>
                                          </p:spTgt>
                                        </p:tgtEl>
                                        <p:attrNameLst>
                                          <p:attrName>style.visibility</p:attrName>
                                        </p:attrNameLst>
                                      </p:cBhvr>
                                      <p:to>
                                        <p:strVal val="visible"/>
                                      </p:to>
                                    </p:set>
                                    <p:anim calcmode="lin" valueType="num">
                                      <p:cBhvr additive="base">
                                        <p:cTn id="6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2028" y="0"/>
            <a:ext cx="9139944" cy="6858000"/>
          </a:xfrm>
          <a:prstGeom prst="rect">
            <a:avLst/>
          </a:prstGeom>
        </p:spPr>
      </p:pic>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6851" y="2312894"/>
            <a:ext cx="4237149" cy="4545105"/>
          </a:xfrm>
          <a:prstGeom prst="rect">
            <a:avLst/>
          </a:prstGeom>
        </p:spPr>
      </p:pic>
      <p:sp>
        <p:nvSpPr>
          <p:cNvPr id="3" name="Marcador de contenido 2"/>
          <p:cNvSpPr>
            <a:spLocks noGrp="1"/>
          </p:cNvSpPr>
          <p:nvPr>
            <p:ph idx="1"/>
          </p:nvPr>
        </p:nvSpPr>
        <p:spPr>
          <a:xfrm>
            <a:off x="0" y="22582"/>
            <a:ext cx="4906851" cy="6835417"/>
          </a:xfrm>
        </p:spPr>
        <p:txBody>
          <a:bodyPr>
            <a:normAutofit fontScale="92500" lnSpcReduction="10000"/>
          </a:bodyPr>
          <a:lstStyle/>
          <a:p>
            <a:r>
              <a:rPr lang="es-ES" b="1" dirty="0">
                <a:solidFill>
                  <a:schemeClr val="bg1"/>
                </a:solidFill>
              </a:rPr>
              <a:t>Realmente la situación es difícil. </a:t>
            </a:r>
            <a:endParaRPr lang="es-ES" b="1" dirty="0" smtClean="0">
              <a:solidFill>
                <a:schemeClr val="bg1"/>
              </a:solidFill>
            </a:endParaRPr>
          </a:p>
          <a:p>
            <a:r>
              <a:rPr lang="es-ES" b="1" dirty="0" smtClean="0">
                <a:solidFill>
                  <a:schemeClr val="bg1"/>
                </a:solidFill>
              </a:rPr>
              <a:t>Ya </a:t>
            </a:r>
            <a:r>
              <a:rPr lang="es-ES" b="1" dirty="0">
                <a:solidFill>
                  <a:schemeClr val="bg1"/>
                </a:solidFill>
              </a:rPr>
              <a:t>que también antes de hablar contigo me puse en contacto con el Apóstol Juan porque pensé primero asistir en Tiatira, pero me dijo que Tiatira es una iglesia tolerante, han tolerado una mujer que dice ser profetisa, y enseña a la prostitución y comer sacrificios a </a:t>
            </a:r>
            <a:r>
              <a:rPr lang="es-ES" b="1" dirty="0" smtClean="0">
                <a:solidFill>
                  <a:schemeClr val="bg1"/>
                </a:solidFill>
              </a:rPr>
              <a:t>ídolos. </a:t>
            </a:r>
          </a:p>
          <a:p>
            <a:r>
              <a:rPr lang="es-ES" b="1" dirty="0" smtClean="0">
                <a:solidFill>
                  <a:schemeClr val="bg1"/>
                </a:solidFill>
              </a:rPr>
              <a:t>Apocalipsis.2:20. </a:t>
            </a:r>
          </a:p>
          <a:p>
            <a:r>
              <a:rPr lang="es-ES" b="1" dirty="0">
                <a:solidFill>
                  <a:schemeClr val="bg1"/>
                </a:solidFill>
              </a:rPr>
              <a:t>'Pero tengo esto contra ti: que toleras a esa mujer Jezabel, que se dice ser profetisa, y enseña y seduce a mis siervos a que cometan actos inmorales y coman cosas sacrificadas a los ídolos. </a:t>
            </a:r>
            <a:endParaRPr lang="es-ES" b="1" dirty="0" smtClean="0">
              <a:solidFill>
                <a:schemeClr val="bg1"/>
              </a:solidFill>
            </a:endParaRPr>
          </a:p>
        </p:txBody>
      </p:sp>
      <p:sp>
        <p:nvSpPr>
          <p:cNvPr id="4" name="Llamada de nube 3"/>
          <p:cNvSpPr/>
          <p:nvPr/>
        </p:nvSpPr>
        <p:spPr>
          <a:xfrm>
            <a:off x="4906851" y="0"/>
            <a:ext cx="4237149" cy="1519518"/>
          </a:xfrm>
          <a:prstGeom prst="cloudCallout">
            <a:avLst>
              <a:gd name="adj1" fmla="val 22011"/>
              <a:gd name="adj2" fmla="val 96128"/>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Y</a:t>
            </a:r>
            <a:r>
              <a:rPr lang="es-ES" sz="2800" b="1" dirty="0" smtClean="0"/>
              <a:t> </a:t>
            </a:r>
            <a:r>
              <a:rPr lang="es-ES" sz="2800" b="1" dirty="0"/>
              <a:t>ahí ni </a:t>
            </a:r>
            <a:r>
              <a:rPr lang="es-ES" sz="2800" b="1" dirty="0" smtClean="0"/>
              <a:t>loco </a:t>
            </a:r>
            <a:r>
              <a:rPr lang="es-ES" sz="2800" b="1" dirty="0"/>
              <a:t>voy.</a:t>
            </a:r>
          </a:p>
        </p:txBody>
      </p:sp>
    </p:spTree>
    <p:extLst>
      <p:ext uri="{BB962C8B-B14F-4D97-AF65-F5344CB8AC3E}">
        <p14:creationId xmlns:p14="http://schemas.microsoft.com/office/powerpoint/2010/main" val="153997237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p:cTn id="19" dur="1000" fill="hold"/>
                                        <p:tgtEl>
                                          <p:spTgt spid="4">
                                            <p:txEl>
                                              <p:pRg st="0" end="0"/>
                                            </p:txEl>
                                          </p:spTgt>
                                        </p:tgtEl>
                                        <p:attrNameLst>
                                          <p:attrName>ppt_w</p:attrName>
                                        </p:attrNameLst>
                                      </p:cBhvr>
                                      <p:tavLst>
                                        <p:tav tm="0">
                                          <p:val>
                                            <p:strVal val="#ppt_w+.3"/>
                                          </p:val>
                                        </p:tav>
                                        <p:tav tm="100000">
                                          <p:val>
                                            <p:strVal val="#ppt_w"/>
                                          </p:val>
                                        </p:tav>
                                      </p:tavLst>
                                    </p:anim>
                                    <p:anim calcmode="lin" valueType="num">
                                      <p:cBhvr>
                                        <p:cTn id="20"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21" dur="1000"/>
                                        <p:tgtEl>
                                          <p:spTgt spid="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 calcmode="lin" valueType="num">
                                      <p:cBhvr additive="base">
                                        <p:cTn id="26"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 calcmode="lin" valueType="num">
                                      <p:cBhvr additive="base">
                                        <p:cTn id="3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 calcmode="lin" valueType="num">
                                      <p:cBhvr additive="base">
                                        <p:cTn id="3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 calcmode="lin" valueType="num">
                                      <p:cBhvr additive="base">
                                        <p:cTn id="4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2028" y="0"/>
            <a:ext cx="9139944" cy="6858000"/>
          </a:xfrm>
          <a:prstGeom prst="rect">
            <a:avLst/>
          </a:prstGeom>
        </p:spPr>
      </p:pic>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4013" y="2568389"/>
            <a:ext cx="3939988" cy="4289612"/>
          </a:xfrm>
          <a:prstGeom prst="rect">
            <a:avLst/>
          </a:prstGeom>
        </p:spPr>
      </p:pic>
      <p:sp>
        <p:nvSpPr>
          <p:cNvPr id="3" name="Marcador de contenido 2"/>
          <p:cNvSpPr>
            <a:spLocks noGrp="1"/>
          </p:cNvSpPr>
          <p:nvPr>
            <p:ph idx="1"/>
          </p:nvPr>
        </p:nvSpPr>
        <p:spPr>
          <a:xfrm>
            <a:off x="0" y="22582"/>
            <a:ext cx="4906851" cy="6835417"/>
          </a:xfrm>
        </p:spPr>
        <p:txBody>
          <a:bodyPr>
            <a:normAutofit fontScale="92500" lnSpcReduction="20000"/>
          </a:bodyPr>
          <a:lstStyle/>
          <a:p>
            <a:r>
              <a:rPr lang="es-ES" b="1" dirty="0">
                <a:solidFill>
                  <a:schemeClr val="bg1"/>
                </a:solidFill>
              </a:rPr>
              <a:t>Luego pensé ir a Laodicea, pero el Apóstol Juan me dijo que allí son </a:t>
            </a:r>
            <a:r>
              <a:rPr lang="es-ES" b="1" dirty="0" smtClean="0">
                <a:solidFill>
                  <a:schemeClr val="bg1"/>
                </a:solidFill>
              </a:rPr>
              <a:t>tibios. </a:t>
            </a:r>
          </a:p>
          <a:p>
            <a:r>
              <a:rPr lang="es-ES" b="1" dirty="0" smtClean="0">
                <a:solidFill>
                  <a:schemeClr val="bg1"/>
                </a:solidFill>
              </a:rPr>
              <a:t>Apocalipsis.3:16. </a:t>
            </a:r>
          </a:p>
          <a:p>
            <a:r>
              <a:rPr lang="es-ES" b="1" dirty="0">
                <a:solidFill>
                  <a:schemeClr val="bg1"/>
                </a:solidFill>
              </a:rPr>
              <a:t>'Así, puesto que eres tibio, y no frío ni caliente, te vomitaré de mi boca. </a:t>
            </a:r>
          </a:p>
          <a:p>
            <a:r>
              <a:rPr lang="es-ES" b="1" dirty="0">
                <a:solidFill>
                  <a:schemeClr val="bg1"/>
                </a:solidFill>
              </a:rPr>
              <a:t>Después pensé ir a Pérgamo, pero otra vez el Apóstol Juan me dijo que hay algunas doctrinas extrañas como la de Balaam. </a:t>
            </a:r>
            <a:endParaRPr lang="es-ES" b="1" dirty="0" smtClean="0">
              <a:solidFill>
                <a:schemeClr val="bg1"/>
              </a:solidFill>
            </a:endParaRPr>
          </a:p>
          <a:p>
            <a:r>
              <a:rPr lang="es-ES" b="1" dirty="0" smtClean="0">
                <a:solidFill>
                  <a:schemeClr val="bg1"/>
                </a:solidFill>
              </a:rPr>
              <a:t>Apocalipsis.2:14. </a:t>
            </a:r>
          </a:p>
          <a:p>
            <a:r>
              <a:rPr lang="es-ES" b="1" dirty="0">
                <a:solidFill>
                  <a:schemeClr val="bg1"/>
                </a:solidFill>
              </a:rPr>
              <a:t>'Pero tengo unas pocas cosas contra ti, porque tienes ahí a los que mantienen la doctrina de Balaam, que enseñaba a </a:t>
            </a:r>
            <a:r>
              <a:rPr lang="es-ES" b="1" dirty="0" err="1">
                <a:solidFill>
                  <a:schemeClr val="bg1"/>
                </a:solidFill>
              </a:rPr>
              <a:t>Balac</a:t>
            </a:r>
            <a:r>
              <a:rPr lang="es-ES" b="1" dirty="0">
                <a:solidFill>
                  <a:schemeClr val="bg1"/>
                </a:solidFill>
              </a:rPr>
              <a:t> a poner tropiezo ante los hijos de Israel, a comer cosas sacrificadas a los ídolos y a cometer actos de inmoralidad. </a:t>
            </a:r>
          </a:p>
        </p:txBody>
      </p:sp>
      <p:sp>
        <p:nvSpPr>
          <p:cNvPr id="4" name="Llamada de nube 3"/>
          <p:cNvSpPr/>
          <p:nvPr/>
        </p:nvSpPr>
        <p:spPr>
          <a:xfrm>
            <a:off x="5109882" y="22582"/>
            <a:ext cx="4034118" cy="1940689"/>
          </a:xfrm>
          <a:prstGeom prst="cloudCallout">
            <a:avLst>
              <a:gd name="adj1" fmla="val 18501"/>
              <a:gd name="adj2" fmla="val 81428"/>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Y yo no quiero que Dios me vomite.</a:t>
            </a:r>
          </a:p>
        </p:txBody>
      </p:sp>
    </p:spTree>
    <p:extLst>
      <p:ext uri="{BB962C8B-B14F-4D97-AF65-F5344CB8AC3E}">
        <p14:creationId xmlns:p14="http://schemas.microsoft.com/office/powerpoint/2010/main" val="337235925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arn(inVertic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50" presetClass="entr" presetSubtype="0" decel="100000" fill="hold"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 calcmode="lin" valueType="num">
                                      <p:cBhvr>
                                        <p:cTn id="37" dur="1000" fill="hold"/>
                                        <p:tgtEl>
                                          <p:spTgt spid="4">
                                            <p:txEl>
                                              <p:pRg st="0" end="0"/>
                                            </p:txEl>
                                          </p:spTgt>
                                        </p:tgtEl>
                                        <p:attrNameLst>
                                          <p:attrName>ppt_w</p:attrName>
                                        </p:attrNameLst>
                                      </p:cBhvr>
                                      <p:tavLst>
                                        <p:tav tm="0">
                                          <p:val>
                                            <p:strVal val="#ppt_w+.3"/>
                                          </p:val>
                                        </p:tav>
                                        <p:tav tm="100000">
                                          <p:val>
                                            <p:strVal val="#ppt_w"/>
                                          </p:val>
                                        </p:tav>
                                      </p:tavLst>
                                    </p:anim>
                                    <p:anim calcmode="lin" valueType="num">
                                      <p:cBhvr>
                                        <p:cTn id="3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39" dur="1000"/>
                                        <p:tgtEl>
                                          <p:spTgt spid="4">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 calcmode="lin" valueType="num">
                                      <p:cBhvr additive="base">
                                        <p:cTn id="4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3">
                                            <p:txEl>
                                              <p:pRg st="4" end="4"/>
                                            </p:txEl>
                                          </p:spTgt>
                                        </p:tgtEl>
                                        <p:attrNameLst>
                                          <p:attrName>style.visibility</p:attrName>
                                        </p:attrNameLst>
                                      </p:cBhvr>
                                      <p:to>
                                        <p:strVal val="visible"/>
                                      </p:to>
                                    </p:set>
                                    <p:anim calcmode="lin" valueType="num">
                                      <p:cBhvr additive="base">
                                        <p:cTn id="5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3">
                                            <p:txEl>
                                              <p:pRg st="5" end="5"/>
                                            </p:txEl>
                                          </p:spTgt>
                                        </p:tgtEl>
                                        <p:attrNameLst>
                                          <p:attrName>style.visibility</p:attrName>
                                        </p:attrNameLst>
                                      </p:cBhvr>
                                      <p:to>
                                        <p:strVal val="visible"/>
                                      </p:to>
                                    </p:set>
                                    <p:anim calcmode="lin" valueType="num">
                                      <p:cBhvr additive="base">
                                        <p:cTn id="5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2028" y="0"/>
            <a:ext cx="9139944" cy="6858000"/>
          </a:xfrm>
          <a:prstGeom prst="rect">
            <a:avLst/>
          </a:prstGeom>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7263" y="3514725"/>
            <a:ext cx="3916737" cy="3343275"/>
          </a:xfrm>
          <a:prstGeom prst="rect">
            <a:avLst/>
          </a:prstGeom>
        </p:spPr>
      </p:pic>
      <p:sp>
        <p:nvSpPr>
          <p:cNvPr id="3" name="Marcador de contenido 2"/>
          <p:cNvSpPr>
            <a:spLocks noGrp="1"/>
          </p:cNvSpPr>
          <p:nvPr>
            <p:ph idx="1"/>
          </p:nvPr>
        </p:nvSpPr>
        <p:spPr>
          <a:xfrm>
            <a:off x="0" y="22582"/>
            <a:ext cx="4906851" cy="6835417"/>
          </a:xfrm>
        </p:spPr>
        <p:txBody>
          <a:bodyPr/>
          <a:lstStyle/>
          <a:p>
            <a:r>
              <a:rPr lang="es-ES" b="1" dirty="0" smtClean="0">
                <a:solidFill>
                  <a:schemeClr val="bg1"/>
                </a:solidFill>
              </a:rPr>
              <a:t>Y </a:t>
            </a:r>
            <a:r>
              <a:rPr lang="es-ES" b="1" dirty="0">
                <a:solidFill>
                  <a:schemeClr val="bg1"/>
                </a:solidFill>
              </a:rPr>
              <a:t>de los </a:t>
            </a:r>
            <a:r>
              <a:rPr lang="es-ES" b="1" dirty="0" err="1">
                <a:solidFill>
                  <a:schemeClr val="bg1"/>
                </a:solidFill>
              </a:rPr>
              <a:t>N</a:t>
            </a:r>
            <a:r>
              <a:rPr lang="es-ES" b="1" dirty="0" err="1" smtClean="0">
                <a:solidFill>
                  <a:schemeClr val="bg1"/>
                </a:solidFill>
              </a:rPr>
              <a:t>icolaitas</a:t>
            </a:r>
            <a:r>
              <a:rPr lang="es-ES" b="1" dirty="0" smtClean="0">
                <a:solidFill>
                  <a:schemeClr val="bg1"/>
                </a:solidFill>
              </a:rPr>
              <a:t>. </a:t>
            </a:r>
          </a:p>
          <a:p>
            <a:r>
              <a:rPr lang="es-ES" b="1" dirty="0" smtClean="0">
                <a:solidFill>
                  <a:schemeClr val="bg1"/>
                </a:solidFill>
              </a:rPr>
              <a:t>Apocalipsis.2:15.</a:t>
            </a:r>
            <a:endParaRPr lang="es-ES" b="1" dirty="0">
              <a:solidFill>
                <a:schemeClr val="bg1"/>
              </a:solidFill>
            </a:endParaRPr>
          </a:p>
          <a:p>
            <a:r>
              <a:rPr lang="es-ES" b="1" dirty="0" smtClean="0">
                <a:solidFill>
                  <a:schemeClr val="bg1"/>
                </a:solidFill>
              </a:rPr>
              <a:t>'Así </a:t>
            </a:r>
            <a:r>
              <a:rPr lang="es-ES" b="1" dirty="0">
                <a:solidFill>
                  <a:schemeClr val="bg1"/>
                </a:solidFill>
              </a:rPr>
              <a:t>tú también tienes algunos que de la misma manera mantienen la doctrina de los </a:t>
            </a:r>
            <a:r>
              <a:rPr lang="es-ES" b="1" dirty="0" err="1">
                <a:solidFill>
                  <a:schemeClr val="bg1"/>
                </a:solidFill>
              </a:rPr>
              <a:t>nicolaítas</a:t>
            </a:r>
            <a:r>
              <a:rPr lang="es-ES" b="1" dirty="0">
                <a:solidFill>
                  <a:schemeClr val="bg1"/>
                </a:solidFill>
              </a:rPr>
              <a:t>. </a:t>
            </a:r>
            <a:endParaRPr lang="es-ES" b="1" dirty="0" smtClean="0">
              <a:solidFill>
                <a:schemeClr val="bg1"/>
              </a:solidFill>
            </a:endParaRPr>
          </a:p>
          <a:p>
            <a:endParaRPr lang="es-ES" b="1" dirty="0"/>
          </a:p>
          <a:p>
            <a:endParaRPr lang="es-ES" b="1" dirty="0"/>
          </a:p>
        </p:txBody>
      </p:sp>
      <p:sp>
        <p:nvSpPr>
          <p:cNvPr id="2" name="Llamada de nube 1"/>
          <p:cNvSpPr/>
          <p:nvPr/>
        </p:nvSpPr>
        <p:spPr>
          <a:xfrm>
            <a:off x="4800601" y="0"/>
            <a:ext cx="4343400" cy="2796988"/>
          </a:xfrm>
          <a:prstGeom prst="cloudCallout">
            <a:avLst>
              <a:gd name="adj1" fmla="val 27437"/>
              <a:gd name="adj2" fmla="val 79808"/>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t>Sabes Apóstol Pablo, ya </a:t>
            </a:r>
            <a:r>
              <a:rPr lang="es-ES" sz="2400" b="1" dirty="0" smtClean="0"/>
              <a:t>pensé voy </a:t>
            </a:r>
            <a:r>
              <a:rPr lang="es-ES" sz="2400" b="1" dirty="0"/>
              <a:t>ir a la iglesia en Jerusalén ya </a:t>
            </a:r>
            <a:r>
              <a:rPr lang="es-ES" sz="2400" b="1" dirty="0" smtClean="0"/>
              <a:t>que allí nació la iglesia. </a:t>
            </a:r>
            <a:endParaRPr lang="es-ES" sz="2400" b="1" dirty="0"/>
          </a:p>
        </p:txBody>
      </p:sp>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958353"/>
            <a:ext cx="2420471" cy="3890122"/>
          </a:xfrm>
          <a:prstGeom prst="rect">
            <a:avLst/>
          </a:prstGeom>
        </p:spPr>
      </p:pic>
      <p:sp>
        <p:nvSpPr>
          <p:cNvPr id="7" name="Llamada ovalada 6"/>
          <p:cNvSpPr/>
          <p:nvPr/>
        </p:nvSpPr>
        <p:spPr>
          <a:xfrm>
            <a:off x="2740882" y="3200401"/>
            <a:ext cx="3417871" cy="1627094"/>
          </a:xfrm>
          <a:prstGeom prst="wedgeEllipseCallout">
            <a:avLst>
              <a:gd name="adj1" fmla="val -82865"/>
              <a:gd name="adj2" fmla="val -1915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t>También allí hay problemas.</a:t>
            </a:r>
            <a:endParaRPr lang="es-ES" sz="2400" b="1" dirty="0"/>
          </a:p>
        </p:txBody>
      </p:sp>
    </p:spTree>
    <p:extLst>
      <p:ext uri="{BB962C8B-B14F-4D97-AF65-F5344CB8AC3E}">
        <p14:creationId xmlns:p14="http://schemas.microsoft.com/office/powerpoint/2010/main" val="127527989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arn(inVertical)">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50" presetClass="entr" presetSubtype="0" decel="100000" fill="hold" nodeType="clickEffect">
                                  <p:stCondLst>
                                    <p:cond delay="0"/>
                                  </p:stCondLst>
                                  <p:childTnLst>
                                    <p:set>
                                      <p:cBhvr>
                                        <p:cTn id="36" dur="1" fill="hold">
                                          <p:stCondLst>
                                            <p:cond delay="0"/>
                                          </p:stCondLst>
                                        </p:cTn>
                                        <p:tgtEl>
                                          <p:spTgt spid="2">
                                            <p:txEl>
                                              <p:pRg st="0" end="0"/>
                                            </p:txEl>
                                          </p:spTgt>
                                        </p:tgtEl>
                                        <p:attrNameLst>
                                          <p:attrName>style.visibility</p:attrName>
                                        </p:attrNameLst>
                                      </p:cBhvr>
                                      <p:to>
                                        <p:strVal val="visible"/>
                                      </p:to>
                                    </p:set>
                                    <p:anim calcmode="lin" valueType="num">
                                      <p:cBhvr>
                                        <p:cTn id="37" dur="1000" fill="hold"/>
                                        <p:tgtEl>
                                          <p:spTgt spid="2">
                                            <p:txEl>
                                              <p:pRg st="0" end="0"/>
                                            </p:txEl>
                                          </p:spTgt>
                                        </p:tgtEl>
                                        <p:attrNameLst>
                                          <p:attrName>ppt_w</p:attrName>
                                        </p:attrNameLst>
                                      </p:cBhvr>
                                      <p:tavLst>
                                        <p:tav tm="0">
                                          <p:val>
                                            <p:strVal val="#ppt_w+.3"/>
                                          </p:val>
                                        </p:tav>
                                        <p:tav tm="100000">
                                          <p:val>
                                            <p:strVal val="#ppt_w"/>
                                          </p:val>
                                        </p:tav>
                                      </p:tavLst>
                                    </p:anim>
                                    <p:anim calcmode="lin" valueType="num">
                                      <p:cBhvr>
                                        <p:cTn id="38"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39" dur="1000"/>
                                        <p:tgtEl>
                                          <p:spTgt spid="2">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500" fill="hold"/>
                                        <p:tgtEl>
                                          <p:spTgt spid="6"/>
                                        </p:tgtEl>
                                        <p:attrNameLst>
                                          <p:attrName>ppt_w</p:attrName>
                                        </p:attrNameLst>
                                      </p:cBhvr>
                                      <p:tavLst>
                                        <p:tav tm="0">
                                          <p:val>
                                            <p:fltVal val="0"/>
                                          </p:val>
                                        </p:tav>
                                        <p:tav tm="100000">
                                          <p:val>
                                            <p:strVal val="#ppt_w"/>
                                          </p:val>
                                        </p:tav>
                                      </p:tavLst>
                                    </p:anim>
                                    <p:anim calcmode="lin" valueType="num">
                                      <p:cBhvr>
                                        <p:cTn id="45" dur="500" fill="hold"/>
                                        <p:tgtEl>
                                          <p:spTgt spid="6"/>
                                        </p:tgtEl>
                                        <p:attrNameLst>
                                          <p:attrName>ppt_h</p:attrName>
                                        </p:attrNameLst>
                                      </p:cBhvr>
                                      <p:tavLst>
                                        <p:tav tm="0">
                                          <p:val>
                                            <p:fltVal val="0"/>
                                          </p:val>
                                        </p:tav>
                                        <p:tav tm="100000">
                                          <p:val>
                                            <p:strVal val="#ppt_h"/>
                                          </p:val>
                                        </p:tav>
                                      </p:tavLst>
                                    </p:anim>
                                    <p:animEffect transition="in" filter="fade">
                                      <p:cBhvr>
                                        <p:cTn id="46" dur="500"/>
                                        <p:tgtEl>
                                          <p:spTgt spid="6"/>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barn(inVertical)">
                                      <p:cBhvr>
                                        <p:cTn id="51" dur="5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50" presetClass="entr" presetSubtype="0" decel="100000" fill="hold" nodeType="clickEffect">
                                  <p:stCondLst>
                                    <p:cond delay="0"/>
                                  </p:stCondLst>
                                  <p:childTnLst>
                                    <p:set>
                                      <p:cBhvr>
                                        <p:cTn id="55" dur="1" fill="hold">
                                          <p:stCondLst>
                                            <p:cond delay="0"/>
                                          </p:stCondLst>
                                        </p:cTn>
                                        <p:tgtEl>
                                          <p:spTgt spid="7">
                                            <p:txEl>
                                              <p:pRg st="0" end="0"/>
                                            </p:txEl>
                                          </p:spTgt>
                                        </p:tgtEl>
                                        <p:attrNameLst>
                                          <p:attrName>style.visibility</p:attrName>
                                        </p:attrNameLst>
                                      </p:cBhvr>
                                      <p:to>
                                        <p:strVal val="visible"/>
                                      </p:to>
                                    </p:set>
                                    <p:anim calcmode="lin" valueType="num">
                                      <p:cBhvr>
                                        <p:cTn id="56" dur="1000" fill="hold"/>
                                        <p:tgtEl>
                                          <p:spTgt spid="7">
                                            <p:txEl>
                                              <p:pRg st="0" end="0"/>
                                            </p:txEl>
                                          </p:spTgt>
                                        </p:tgtEl>
                                        <p:attrNameLst>
                                          <p:attrName>ppt_w</p:attrName>
                                        </p:attrNameLst>
                                      </p:cBhvr>
                                      <p:tavLst>
                                        <p:tav tm="0">
                                          <p:val>
                                            <p:strVal val="#ppt_w+.3"/>
                                          </p:val>
                                        </p:tav>
                                        <p:tav tm="100000">
                                          <p:val>
                                            <p:strVal val="#ppt_w"/>
                                          </p:val>
                                        </p:tav>
                                      </p:tavLst>
                                    </p:anim>
                                    <p:anim calcmode="lin" valueType="num">
                                      <p:cBhvr>
                                        <p:cTn id="57" dur="10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58"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22583"/>
            <a:ext cx="4906851" cy="4428394"/>
          </a:xfrm>
        </p:spPr>
        <p:txBody>
          <a:bodyPr>
            <a:normAutofit fontScale="77500" lnSpcReduction="20000"/>
          </a:bodyPr>
          <a:lstStyle/>
          <a:p>
            <a:r>
              <a:rPr lang="es-ES" b="1" dirty="0" smtClean="0">
                <a:solidFill>
                  <a:schemeClr val="bg1"/>
                </a:solidFill>
              </a:rPr>
              <a:t>Pero </a:t>
            </a:r>
            <a:r>
              <a:rPr lang="es-ES" b="1" dirty="0">
                <a:solidFill>
                  <a:schemeClr val="bg1"/>
                </a:solidFill>
              </a:rPr>
              <a:t>aun ahora ahí están llenos de murmuraciones y </a:t>
            </a:r>
            <a:r>
              <a:rPr lang="es-ES" b="1" dirty="0" smtClean="0">
                <a:solidFill>
                  <a:schemeClr val="bg1"/>
                </a:solidFill>
              </a:rPr>
              <a:t>chismes. </a:t>
            </a:r>
          </a:p>
          <a:p>
            <a:r>
              <a:rPr lang="es-ES" b="1" dirty="0" smtClean="0">
                <a:solidFill>
                  <a:schemeClr val="bg1"/>
                </a:solidFill>
              </a:rPr>
              <a:t>Hechos.6:1. </a:t>
            </a:r>
          </a:p>
          <a:p>
            <a:r>
              <a:rPr lang="es-ES" b="1" dirty="0" smtClean="0">
                <a:solidFill>
                  <a:schemeClr val="bg1"/>
                </a:solidFill>
              </a:rPr>
              <a:t>Por </a:t>
            </a:r>
            <a:r>
              <a:rPr lang="es-ES" b="1" dirty="0">
                <a:solidFill>
                  <a:schemeClr val="bg1"/>
                </a:solidFill>
              </a:rPr>
              <a:t>aquellos días, al multiplicarse el número  de los discípulos, surgió una queja de parte de los judíos helenistas en contra de los judíos nativos, porque sus viudas eran desatendidas en la distribución diaria de los </a:t>
            </a:r>
            <a:r>
              <a:rPr lang="es-ES" b="1" dirty="0" smtClean="0">
                <a:solidFill>
                  <a:schemeClr val="bg1"/>
                </a:solidFill>
              </a:rPr>
              <a:t>alimentos. </a:t>
            </a:r>
          </a:p>
          <a:p>
            <a:r>
              <a:rPr lang="es-ES" b="1" dirty="0">
                <a:solidFill>
                  <a:schemeClr val="bg1"/>
                </a:solidFill>
              </a:rPr>
              <a:t>Y</a:t>
            </a:r>
            <a:r>
              <a:rPr lang="es-ES" b="1" dirty="0" smtClean="0">
                <a:solidFill>
                  <a:schemeClr val="bg1"/>
                </a:solidFill>
              </a:rPr>
              <a:t> </a:t>
            </a:r>
            <a:r>
              <a:rPr lang="es-ES" b="1" dirty="0">
                <a:solidFill>
                  <a:schemeClr val="bg1"/>
                </a:solidFill>
              </a:rPr>
              <a:t>muchos </a:t>
            </a:r>
            <a:r>
              <a:rPr lang="es-ES" b="1" dirty="0" smtClean="0">
                <a:solidFill>
                  <a:schemeClr val="bg1"/>
                </a:solidFill>
              </a:rPr>
              <a:t>creyentes de </a:t>
            </a:r>
            <a:r>
              <a:rPr lang="es-ES" b="1" dirty="0">
                <a:solidFill>
                  <a:schemeClr val="bg1"/>
                </a:solidFill>
              </a:rPr>
              <a:t>doble </a:t>
            </a:r>
            <a:r>
              <a:rPr lang="es-ES" b="1" dirty="0" smtClean="0">
                <a:solidFill>
                  <a:schemeClr val="bg1"/>
                </a:solidFill>
              </a:rPr>
              <a:t>cara. </a:t>
            </a:r>
          </a:p>
          <a:p>
            <a:r>
              <a:rPr lang="es-ES" b="1" dirty="0">
                <a:solidFill>
                  <a:schemeClr val="bg1"/>
                </a:solidFill>
              </a:rPr>
              <a:t>H</a:t>
            </a:r>
            <a:r>
              <a:rPr lang="es-ES" b="1" dirty="0" smtClean="0">
                <a:solidFill>
                  <a:schemeClr val="bg1"/>
                </a:solidFill>
              </a:rPr>
              <a:t>asta </a:t>
            </a:r>
            <a:r>
              <a:rPr lang="es-ES" b="1" dirty="0">
                <a:solidFill>
                  <a:schemeClr val="bg1"/>
                </a:solidFill>
              </a:rPr>
              <a:t>matrimonios que se ponen de acuerdo para </a:t>
            </a:r>
            <a:r>
              <a:rPr lang="es-ES" b="1" dirty="0" smtClean="0">
                <a:solidFill>
                  <a:schemeClr val="bg1"/>
                </a:solidFill>
              </a:rPr>
              <a:t>engañar a </a:t>
            </a:r>
            <a:r>
              <a:rPr lang="es-ES" b="1" dirty="0" smtClean="0">
                <a:solidFill>
                  <a:schemeClr val="bg1"/>
                </a:solidFill>
              </a:rPr>
              <a:t>los </a:t>
            </a:r>
            <a:r>
              <a:rPr lang="es-ES" b="1" dirty="0" smtClean="0">
                <a:solidFill>
                  <a:schemeClr val="bg1"/>
                </a:solidFill>
              </a:rPr>
              <a:t>hermanos</a:t>
            </a:r>
            <a:r>
              <a:rPr lang="es-ES" b="1" dirty="0" smtClean="0">
                <a:solidFill>
                  <a:schemeClr val="bg1"/>
                </a:solidFill>
              </a:rPr>
              <a:t>. </a:t>
            </a:r>
            <a:endParaRPr lang="es-ES" b="1" dirty="0" smtClean="0">
              <a:solidFill>
                <a:schemeClr val="bg1"/>
              </a:solidFill>
            </a:endParaRPr>
          </a:p>
          <a:p>
            <a:r>
              <a:rPr lang="es-ES" b="1" dirty="0" smtClean="0">
                <a:solidFill>
                  <a:schemeClr val="bg1"/>
                </a:solidFill>
              </a:rPr>
              <a:t>Hechos.5. </a:t>
            </a: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2111" y="2662518"/>
            <a:ext cx="4131889" cy="4195481"/>
          </a:xfrm>
          <a:prstGeom prst="rect">
            <a:avLst/>
          </a:prstGeom>
        </p:spPr>
      </p:pic>
      <p:sp>
        <p:nvSpPr>
          <p:cNvPr id="5" name="Llamada de nube 4"/>
          <p:cNvSpPr/>
          <p:nvPr/>
        </p:nvSpPr>
        <p:spPr>
          <a:xfrm>
            <a:off x="4625788" y="0"/>
            <a:ext cx="4518212" cy="1801906"/>
          </a:xfrm>
          <a:prstGeom prst="cloudCallout">
            <a:avLst>
              <a:gd name="adj1" fmla="val 22322"/>
              <a:gd name="adj2" fmla="val 95336"/>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¿Es cierto todo esto Apóstol Pablo?</a:t>
            </a:r>
          </a:p>
        </p:txBody>
      </p:sp>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 y="4074459"/>
            <a:ext cx="3025589" cy="2783540"/>
          </a:xfrm>
          <a:prstGeom prst="rect">
            <a:avLst/>
          </a:prstGeom>
        </p:spPr>
      </p:pic>
      <p:sp>
        <p:nvSpPr>
          <p:cNvPr id="7" name="Llamada de nube 6"/>
          <p:cNvSpPr/>
          <p:nvPr/>
        </p:nvSpPr>
        <p:spPr>
          <a:xfrm>
            <a:off x="3655117" y="3630706"/>
            <a:ext cx="2608729" cy="1452283"/>
          </a:xfrm>
          <a:prstGeom prst="cloudCallout">
            <a:avLst>
              <a:gd name="adj1" fmla="val -83158"/>
              <a:gd name="adj2" fmla="val 5199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0" b="1" dirty="0"/>
              <a:t>Así es.</a:t>
            </a:r>
          </a:p>
        </p:txBody>
      </p:sp>
      <p:sp>
        <p:nvSpPr>
          <p:cNvPr id="8" name="Elipse 7"/>
          <p:cNvSpPr/>
          <p:nvPr/>
        </p:nvSpPr>
        <p:spPr>
          <a:xfrm>
            <a:off x="2823882" y="5536827"/>
            <a:ext cx="3240742" cy="132117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t>¿Y que puedo hacer Apóstol?</a:t>
            </a:r>
          </a:p>
        </p:txBody>
      </p:sp>
    </p:spTree>
    <p:extLst>
      <p:ext uri="{BB962C8B-B14F-4D97-AF65-F5344CB8AC3E}">
        <p14:creationId xmlns:p14="http://schemas.microsoft.com/office/powerpoint/2010/main" val="147709821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p:cTn id="43" dur="500" fill="hold"/>
                                        <p:tgtEl>
                                          <p:spTgt spid="2"/>
                                        </p:tgtEl>
                                        <p:attrNameLst>
                                          <p:attrName>ppt_w</p:attrName>
                                        </p:attrNameLst>
                                      </p:cBhvr>
                                      <p:tavLst>
                                        <p:tav tm="0">
                                          <p:val>
                                            <p:fltVal val="0"/>
                                          </p:val>
                                        </p:tav>
                                        <p:tav tm="100000">
                                          <p:val>
                                            <p:strVal val="#ppt_w"/>
                                          </p:val>
                                        </p:tav>
                                      </p:tavLst>
                                    </p:anim>
                                    <p:anim calcmode="lin" valueType="num">
                                      <p:cBhvr>
                                        <p:cTn id="44" dur="500" fill="hold"/>
                                        <p:tgtEl>
                                          <p:spTgt spid="2"/>
                                        </p:tgtEl>
                                        <p:attrNameLst>
                                          <p:attrName>ppt_h</p:attrName>
                                        </p:attrNameLst>
                                      </p:cBhvr>
                                      <p:tavLst>
                                        <p:tav tm="0">
                                          <p:val>
                                            <p:fltVal val="0"/>
                                          </p:val>
                                        </p:tav>
                                        <p:tav tm="100000">
                                          <p:val>
                                            <p:strVal val="#ppt_h"/>
                                          </p:val>
                                        </p:tav>
                                      </p:tavLst>
                                    </p:anim>
                                    <p:animEffect transition="in" filter="fade">
                                      <p:cBhvr>
                                        <p:cTn id="45" dur="500"/>
                                        <p:tgtEl>
                                          <p:spTgt spid="2"/>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barn(inVertical)">
                                      <p:cBhvr>
                                        <p:cTn id="50" dur="500"/>
                                        <p:tgtEl>
                                          <p:spTgt spid="5"/>
                                        </p:tgtEl>
                                      </p:cBhvr>
                                    </p:animEffect>
                                  </p:childTnLst>
                                </p:cTn>
                              </p:par>
                            </p:childTnLst>
                          </p:cTn>
                        </p:par>
                      </p:childTnLst>
                    </p:cTn>
                  </p:par>
                  <p:par>
                    <p:cTn id="51" fill="hold">
                      <p:stCondLst>
                        <p:cond delay="indefinite"/>
                      </p:stCondLst>
                      <p:childTnLst>
                        <p:par>
                          <p:cTn id="52" fill="hold">
                            <p:stCondLst>
                              <p:cond delay="0"/>
                            </p:stCondLst>
                            <p:childTnLst>
                              <p:par>
                                <p:cTn id="53" presetID="50" presetClass="entr" presetSubtype="0" decel="100000" fill="hold" nodeType="clickEffect">
                                  <p:stCondLst>
                                    <p:cond delay="0"/>
                                  </p:stCondLst>
                                  <p:childTnLst>
                                    <p:set>
                                      <p:cBhvr>
                                        <p:cTn id="54" dur="1" fill="hold">
                                          <p:stCondLst>
                                            <p:cond delay="0"/>
                                          </p:stCondLst>
                                        </p:cTn>
                                        <p:tgtEl>
                                          <p:spTgt spid="5">
                                            <p:txEl>
                                              <p:pRg st="0" end="0"/>
                                            </p:txEl>
                                          </p:spTgt>
                                        </p:tgtEl>
                                        <p:attrNameLst>
                                          <p:attrName>style.visibility</p:attrName>
                                        </p:attrNameLst>
                                      </p:cBhvr>
                                      <p:to>
                                        <p:strVal val="visible"/>
                                      </p:to>
                                    </p:set>
                                    <p:anim calcmode="lin" valueType="num">
                                      <p:cBhvr>
                                        <p:cTn id="55" dur="1000" fill="hold"/>
                                        <p:tgtEl>
                                          <p:spTgt spid="5">
                                            <p:txEl>
                                              <p:pRg st="0" end="0"/>
                                            </p:txEl>
                                          </p:spTgt>
                                        </p:tgtEl>
                                        <p:attrNameLst>
                                          <p:attrName>ppt_w</p:attrName>
                                        </p:attrNameLst>
                                      </p:cBhvr>
                                      <p:tavLst>
                                        <p:tav tm="0">
                                          <p:val>
                                            <p:strVal val="#ppt_w+.3"/>
                                          </p:val>
                                        </p:tav>
                                        <p:tav tm="100000">
                                          <p:val>
                                            <p:strVal val="#ppt_w"/>
                                          </p:val>
                                        </p:tav>
                                      </p:tavLst>
                                    </p:anim>
                                    <p:anim calcmode="lin" valueType="num">
                                      <p:cBhvr>
                                        <p:cTn id="56"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57" dur="1000"/>
                                        <p:tgtEl>
                                          <p:spTgt spid="5">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nodeType="clickEffect">
                                  <p:stCondLst>
                                    <p:cond delay="0"/>
                                  </p:stCondLst>
                                  <p:childTnLst>
                                    <p:set>
                                      <p:cBhvr>
                                        <p:cTn id="61" dur="1" fill="hold">
                                          <p:stCondLst>
                                            <p:cond delay="0"/>
                                          </p:stCondLst>
                                        </p:cTn>
                                        <p:tgtEl>
                                          <p:spTgt spid="6"/>
                                        </p:tgtEl>
                                        <p:attrNameLst>
                                          <p:attrName>style.visibility</p:attrName>
                                        </p:attrNameLst>
                                      </p:cBhvr>
                                      <p:to>
                                        <p:strVal val="visible"/>
                                      </p:to>
                                    </p:set>
                                    <p:anim calcmode="lin" valueType="num">
                                      <p:cBhvr>
                                        <p:cTn id="62" dur="500" fill="hold"/>
                                        <p:tgtEl>
                                          <p:spTgt spid="6"/>
                                        </p:tgtEl>
                                        <p:attrNameLst>
                                          <p:attrName>ppt_w</p:attrName>
                                        </p:attrNameLst>
                                      </p:cBhvr>
                                      <p:tavLst>
                                        <p:tav tm="0">
                                          <p:val>
                                            <p:fltVal val="0"/>
                                          </p:val>
                                        </p:tav>
                                        <p:tav tm="100000">
                                          <p:val>
                                            <p:strVal val="#ppt_w"/>
                                          </p:val>
                                        </p:tav>
                                      </p:tavLst>
                                    </p:anim>
                                    <p:anim calcmode="lin" valueType="num">
                                      <p:cBhvr>
                                        <p:cTn id="63" dur="500" fill="hold"/>
                                        <p:tgtEl>
                                          <p:spTgt spid="6"/>
                                        </p:tgtEl>
                                        <p:attrNameLst>
                                          <p:attrName>ppt_h</p:attrName>
                                        </p:attrNameLst>
                                      </p:cBhvr>
                                      <p:tavLst>
                                        <p:tav tm="0">
                                          <p:val>
                                            <p:fltVal val="0"/>
                                          </p:val>
                                        </p:tav>
                                        <p:tav tm="100000">
                                          <p:val>
                                            <p:strVal val="#ppt_h"/>
                                          </p:val>
                                        </p:tav>
                                      </p:tavLst>
                                    </p:anim>
                                    <p:animEffect transition="in" filter="fade">
                                      <p:cBhvr>
                                        <p:cTn id="64" dur="500"/>
                                        <p:tgtEl>
                                          <p:spTgt spid="6"/>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barn(inVertical)">
                                      <p:cBhvr>
                                        <p:cTn id="69" dur="500"/>
                                        <p:tgtEl>
                                          <p:spTgt spid="7"/>
                                        </p:tgtEl>
                                      </p:cBhvr>
                                    </p:animEffect>
                                  </p:childTnLst>
                                </p:cTn>
                              </p:par>
                            </p:childTnLst>
                          </p:cTn>
                        </p:par>
                      </p:childTnLst>
                    </p:cTn>
                  </p:par>
                  <p:par>
                    <p:cTn id="70" fill="hold">
                      <p:stCondLst>
                        <p:cond delay="indefinite"/>
                      </p:stCondLst>
                      <p:childTnLst>
                        <p:par>
                          <p:cTn id="71" fill="hold">
                            <p:stCondLst>
                              <p:cond delay="0"/>
                            </p:stCondLst>
                            <p:childTnLst>
                              <p:par>
                                <p:cTn id="72" presetID="50" presetClass="entr" presetSubtype="0" decel="100000" fill="hold" nodeType="clickEffect">
                                  <p:stCondLst>
                                    <p:cond delay="0"/>
                                  </p:stCondLst>
                                  <p:childTnLst>
                                    <p:set>
                                      <p:cBhvr>
                                        <p:cTn id="73" dur="1" fill="hold">
                                          <p:stCondLst>
                                            <p:cond delay="0"/>
                                          </p:stCondLst>
                                        </p:cTn>
                                        <p:tgtEl>
                                          <p:spTgt spid="7">
                                            <p:txEl>
                                              <p:pRg st="0" end="0"/>
                                            </p:txEl>
                                          </p:spTgt>
                                        </p:tgtEl>
                                        <p:attrNameLst>
                                          <p:attrName>style.visibility</p:attrName>
                                        </p:attrNameLst>
                                      </p:cBhvr>
                                      <p:to>
                                        <p:strVal val="visible"/>
                                      </p:to>
                                    </p:set>
                                    <p:anim calcmode="lin" valueType="num">
                                      <p:cBhvr>
                                        <p:cTn id="74" dur="1000" fill="hold"/>
                                        <p:tgtEl>
                                          <p:spTgt spid="7">
                                            <p:txEl>
                                              <p:pRg st="0" end="0"/>
                                            </p:txEl>
                                          </p:spTgt>
                                        </p:tgtEl>
                                        <p:attrNameLst>
                                          <p:attrName>ppt_w</p:attrName>
                                        </p:attrNameLst>
                                      </p:cBhvr>
                                      <p:tavLst>
                                        <p:tav tm="0">
                                          <p:val>
                                            <p:strVal val="#ppt_w+.3"/>
                                          </p:val>
                                        </p:tav>
                                        <p:tav tm="100000">
                                          <p:val>
                                            <p:strVal val="#ppt_w"/>
                                          </p:val>
                                        </p:tav>
                                      </p:tavLst>
                                    </p:anim>
                                    <p:anim calcmode="lin" valueType="num">
                                      <p:cBhvr>
                                        <p:cTn id="75" dur="10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76" dur="1000"/>
                                        <p:tgtEl>
                                          <p:spTgt spid="7">
                                            <p:txEl>
                                              <p:pRg st="0" end="0"/>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6" presetClass="entr" presetSubtype="21" fill="hold" grpId="0" nodeType="click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barn(inVertical)">
                                      <p:cBhvr>
                                        <p:cTn id="81" dur="500"/>
                                        <p:tgtEl>
                                          <p:spTgt spid="8"/>
                                        </p:tgtEl>
                                      </p:cBhvr>
                                    </p:animEffect>
                                  </p:childTnLst>
                                </p:cTn>
                              </p:par>
                            </p:childTnLst>
                          </p:cTn>
                        </p:par>
                      </p:childTnLst>
                    </p:cTn>
                  </p:par>
                  <p:par>
                    <p:cTn id="82" fill="hold">
                      <p:stCondLst>
                        <p:cond delay="indefinite"/>
                      </p:stCondLst>
                      <p:childTnLst>
                        <p:par>
                          <p:cTn id="83" fill="hold">
                            <p:stCondLst>
                              <p:cond delay="0"/>
                            </p:stCondLst>
                            <p:childTnLst>
                              <p:par>
                                <p:cTn id="84" presetID="26" presetClass="entr" presetSubtype="0" fill="hold" nodeType="clickEffect">
                                  <p:stCondLst>
                                    <p:cond delay="0"/>
                                  </p:stCondLst>
                                  <p:childTnLst>
                                    <p:set>
                                      <p:cBhvr>
                                        <p:cTn id="85" dur="1" fill="hold">
                                          <p:stCondLst>
                                            <p:cond delay="0"/>
                                          </p:stCondLst>
                                        </p:cTn>
                                        <p:tgtEl>
                                          <p:spTgt spid="8">
                                            <p:txEl>
                                              <p:pRg st="0" end="0"/>
                                            </p:txEl>
                                          </p:spTgt>
                                        </p:tgtEl>
                                        <p:attrNameLst>
                                          <p:attrName>style.visibility</p:attrName>
                                        </p:attrNameLst>
                                      </p:cBhvr>
                                      <p:to>
                                        <p:strVal val="visible"/>
                                      </p:to>
                                    </p:set>
                                    <p:animEffect transition="in" filter="wipe(down)">
                                      <p:cBhvr>
                                        <p:cTn id="86" dur="580">
                                          <p:stCondLst>
                                            <p:cond delay="0"/>
                                          </p:stCondLst>
                                        </p:cTn>
                                        <p:tgtEl>
                                          <p:spTgt spid="8">
                                            <p:txEl>
                                              <p:pRg st="0" end="0"/>
                                            </p:txEl>
                                          </p:spTgt>
                                        </p:tgtEl>
                                      </p:cBhvr>
                                    </p:animEffect>
                                    <p:anim calcmode="lin" valueType="num">
                                      <p:cBhvr>
                                        <p:cTn id="87" dur="1822" tmFilter="0,0; 0.14,0.36; 0.43,0.73; 0.71,0.91; 1.0,1.0">
                                          <p:stCondLst>
                                            <p:cond delay="0"/>
                                          </p:stCondLst>
                                        </p:cTn>
                                        <p:tgtEl>
                                          <p:spTgt spid="8">
                                            <p:txEl>
                                              <p:pRg st="0" end="0"/>
                                            </p:txEl>
                                          </p:spTgt>
                                        </p:tgtEl>
                                        <p:attrNameLst>
                                          <p:attrName>ppt_x</p:attrName>
                                        </p:attrNameLst>
                                      </p:cBhvr>
                                      <p:tavLst>
                                        <p:tav tm="0">
                                          <p:val>
                                            <p:strVal val="#ppt_x-0.25"/>
                                          </p:val>
                                        </p:tav>
                                        <p:tav tm="100000">
                                          <p:val>
                                            <p:strVal val="#ppt_x"/>
                                          </p:val>
                                        </p:tav>
                                      </p:tavLst>
                                    </p:anim>
                                    <p:anim calcmode="lin" valueType="num">
                                      <p:cBhvr>
                                        <p:cTn id="88" dur="664" tmFilter="0.0,0.0; 0.25,0.07; 0.50,0.2; 0.75,0.467; 1.0,1.0">
                                          <p:stCondLst>
                                            <p:cond delay="0"/>
                                          </p:stCondLst>
                                        </p:cTn>
                                        <p:tgtEl>
                                          <p:spTgt spid="8">
                                            <p:txEl>
                                              <p:pRg st="0" end="0"/>
                                            </p:txEl>
                                          </p:spTgt>
                                        </p:tgtEl>
                                        <p:attrNameLst>
                                          <p:attrName>ppt_y</p:attrName>
                                        </p:attrNameLst>
                                      </p:cBhvr>
                                      <p:tavLst>
                                        <p:tav tm="0" fmla="#ppt_y-sin(pi*$)/3">
                                          <p:val>
                                            <p:fltVal val="0.5"/>
                                          </p:val>
                                        </p:tav>
                                        <p:tav tm="100000">
                                          <p:val>
                                            <p:fltVal val="1"/>
                                          </p:val>
                                        </p:tav>
                                      </p:tavLst>
                                    </p:anim>
                                    <p:anim calcmode="lin" valueType="num">
                                      <p:cBhvr>
                                        <p:cTn id="89" dur="664" tmFilter="0, 0; 0.125,0.2665; 0.25,0.4; 0.375,0.465; 0.5,0.5;  0.625,0.535; 0.75,0.6; 0.875,0.7335; 1,1">
                                          <p:stCondLst>
                                            <p:cond delay="664"/>
                                          </p:stCondLst>
                                        </p:cTn>
                                        <p:tgtEl>
                                          <p:spTgt spid="8">
                                            <p:txEl>
                                              <p:pRg st="0" end="0"/>
                                            </p:txEl>
                                          </p:spTgt>
                                        </p:tgtEl>
                                        <p:attrNameLst>
                                          <p:attrName>ppt_y</p:attrName>
                                        </p:attrNameLst>
                                      </p:cBhvr>
                                      <p:tavLst>
                                        <p:tav tm="0" fmla="#ppt_y-sin(pi*$)/9">
                                          <p:val>
                                            <p:fltVal val="0"/>
                                          </p:val>
                                        </p:tav>
                                        <p:tav tm="100000">
                                          <p:val>
                                            <p:fltVal val="1"/>
                                          </p:val>
                                        </p:tav>
                                      </p:tavLst>
                                    </p:anim>
                                    <p:anim calcmode="lin" valueType="num">
                                      <p:cBhvr>
                                        <p:cTn id="90" dur="332" tmFilter="0, 0; 0.125,0.2665; 0.25,0.4; 0.375,0.465; 0.5,0.5;  0.625,0.535; 0.75,0.6; 0.875,0.7335; 1,1">
                                          <p:stCondLst>
                                            <p:cond delay="1324"/>
                                          </p:stCondLst>
                                        </p:cTn>
                                        <p:tgtEl>
                                          <p:spTgt spid="8">
                                            <p:txEl>
                                              <p:pRg st="0" end="0"/>
                                            </p:txEl>
                                          </p:spTgt>
                                        </p:tgtEl>
                                        <p:attrNameLst>
                                          <p:attrName>ppt_y</p:attrName>
                                        </p:attrNameLst>
                                      </p:cBhvr>
                                      <p:tavLst>
                                        <p:tav tm="0" fmla="#ppt_y-sin(pi*$)/27">
                                          <p:val>
                                            <p:fltVal val="0"/>
                                          </p:val>
                                        </p:tav>
                                        <p:tav tm="100000">
                                          <p:val>
                                            <p:fltVal val="1"/>
                                          </p:val>
                                        </p:tav>
                                      </p:tavLst>
                                    </p:anim>
                                    <p:anim calcmode="lin" valueType="num">
                                      <p:cBhvr>
                                        <p:cTn id="91" dur="164" tmFilter="0, 0; 0.125,0.2665; 0.25,0.4; 0.375,0.465; 0.5,0.5;  0.625,0.535; 0.75,0.6; 0.875,0.7335; 1,1">
                                          <p:stCondLst>
                                            <p:cond delay="1656"/>
                                          </p:stCondLst>
                                        </p:cTn>
                                        <p:tgtEl>
                                          <p:spTgt spid="8">
                                            <p:txEl>
                                              <p:pRg st="0" end="0"/>
                                            </p:txEl>
                                          </p:spTgt>
                                        </p:tgtEl>
                                        <p:attrNameLst>
                                          <p:attrName>ppt_y</p:attrName>
                                        </p:attrNameLst>
                                      </p:cBhvr>
                                      <p:tavLst>
                                        <p:tav tm="0" fmla="#ppt_y-sin(pi*$)/81">
                                          <p:val>
                                            <p:fltVal val="0"/>
                                          </p:val>
                                        </p:tav>
                                        <p:tav tm="100000">
                                          <p:val>
                                            <p:fltVal val="1"/>
                                          </p:val>
                                        </p:tav>
                                      </p:tavLst>
                                    </p:anim>
                                    <p:animScale>
                                      <p:cBhvr>
                                        <p:cTn id="92" dur="26">
                                          <p:stCondLst>
                                            <p:cond delay="650"/>
                                          </p:stCondLst>
                                        </p:cTn>
                                        <p:tgtEl>
                                          <p:spTgt spid="8">
                                            <p:txEl>
                                              <p:pRg st="0" end="0"/>
                                            </p:txEl>
                                          </p:spTgt>
                                        </p:tgtEl>
                                      </p:cBhvr>
                                      <p:to x="100000" y="60000"/>
                                    </p:animScale>
                                    <p:animScale>
                                      <p:cBhvr>
                                        <p:cTn id="93" dur="166" decel="50000">
                                          <p:stCondLst>
                                            <p:cond delay="676"/>
                                          </p:stCondLst>
                                        </p:cTn>
                                        <p:tgtEl>
                                          <p:spTgt spid="8">
                                            <p:txEl>
                                              <p:pRg st="0" end="0"/>
                                            </p:txEl>
                                          </p:spTgt>
                                        </p:tgtEl>
                                      </p:cBhvr>
                                      <p:to x="100000" y="100000"/>
                                    </p:animScale>
                                    <p:animScale>
                                      <p:cBhvr>
                                        <p:cTn id="94" dur="26">
                                          <p:stCondLst>
                                            <p:cond delay="1312"/>
                                          </p:stCondLst>
                                        </p:cTn>
                                        <p:tgtEl>
                                          <p:spTgt spid="8">
                                            <p:txEl>
                                              <p:pRg st="0" end="0"/>
                                            </p:txEl>
                                          </p:spTgt>
                                        </p:tgtEl>
                                      </p:cBhvr>
                                      <p:to x="100000" y="80000"/>
                                    </p:animScale>
                                    <p:animScale>
                                      <p:cBhvr>
                                        <p:cTn id="95" dur="166" decel="50000">
                                          <p:stCondLst>
                                            <p:cond delay="1338"/>
                                          </p:stCondLst>
                                        </p:cTn>
                                        <p:tgtEl>
                                          <p:spTgt spid="8">
                                            <p:txEl>
                                              <p:pRg st="0" end="0"/>
                                            </p:txEl>
                                          </p:spTgt>
                                        </p:tgtEl>
                                      </p:cBhvr>
                                      <p:to x="100000" y="100000"/>
                                    </p:animScale>
                                    <p:animScale>
                                      <p:cBhvr>
                                        <p:cTn id="96" dur="26">
                                          <p:stCondLst>
                                            <p:cond delay="1642"/>
                                          </p:stCondLst>
                                        </p:cTn>
                                        <p:tgtEl>
                                          <p:spTgt spid="8">
                                            <p:txEl>
                                              <p:pRg st="0" end="0"/>
                                            </p:txEl>
                                          </p:spTgt>
                                        </p:tgtEl>
                                      </p:cBhvr>
                                      <p:to x="100000" y="90000"/>
                                    </p:animScale>
                                    <p:animScale>
                                      <p:cBhvr>
                                        <p:cTn id="97" dur="166" decel="50000">
                                          <p:stCondLst>
                                            <p:cond delay="1668"/>
                                          </p:stCondLst>
                                        </p:cTn>
                                        <p:tgtEl>
                                          <p:spTgt spid="8">
                                            <p:txEl>
                                              <p:pRg st="0" end="0"/>
                                            </p:txEl>
                                          </p:spTgt>
                                        </p:tgtEl>
                                      </p:cBhvr>
                                      <p:to x="100000" y="100000"/>
                                    </p:animScale>
                                    <p:animScale>
                                      <p:cBhvr>
                                        <p:cTn id="98" dur="26">
                                          <p:stCondLst>
                                            <p:cond delay="1808"/>
                                          </p:stCondLst>
                                        </p:cTn>
                                        <p:tgtEl>
                                          <p:spTgt spid="8">
                                            <p:txEl>
                                              <p:pRg st="0" end="0"/>
                                            </p:txEl>
                                          </p:spTgt>
                                        </p:tgtEl>
                                      </p:cBhvr>
                                      <p:to x="100000" y="95000"/>
                                    </p:animScale>
                                    <p:animScale>
                                      <p:cBhvr>
                                        <p:cTn id="99" dur="166" decel="50000">
                                          <p:stCondLst>
                                            <p:cond delay="1834"/>
                                          </p:stCondLst>
                                        </p:cTn>
                                        <p:tgtEl>
                                          <p:spTgt spid="8">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2028" y="0"/>
            <a:ext cx="9139944" cy="6858000"/>
          </a:xfrm>
          <a:prstGeom prst="rect">
            <a:avLst/>
          </a:prstGeom>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24250"/>
            <a:ext cx="3052482" cy="3333750"/>
          </a:xfrm>
          <a:prstGeom prst="rect">
            <a:avLst/>
          </a:prstGeom>
        </p:spPr>
      </p:pic>
      <p:sp>
        <p:nvSpPr>
          <p:cNvPr id="2" name="Llamada de nube 1"/>
          <p:cNvSpPr/>
          <p:nvPr/>
        </p:nvSpPr>
        <p:spPr>
          <a:xfrm>
            <a:off x="0" y="0"/>
            <a:ext cx="4679576" cy="3173506"/>
          </a:xfrm>
          <a:prstGeom prst="cloudCallout">
            <a:avLst>
              <a:gd name="adj1" fmla="val -9913"/>
              <a:gd name="adj2" fmla="val 7351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t>Es simple... </a:t>
            </a:r>
            <a:endParaRPr lang="es-ES" sz="2400" b="1" dirty="0" smtClean="0"/>
          </a:p>
          <a:p>
            <a:pPr algn="ctr"/>
            <a:r>
              <a:rPr lang="es-ES" sz="2400" b="1" dirty="0" smtClean="0"/>
              <a:t>La </a:t>
            </a:r>
            <a:r>
              <a:rPr lang="es-ES" sz="2400" b="1" dirty="0"/>
              <a:t>iglesia, desde el punto de vista humano, es imperfecta, pero Dios la está trabajando.</a:t>
            </a:r>
          </a:p>
        </p:txBody>
      </p:sp>
      <p:sp>
        <p:nvSpPr>
          <p:cNvPr id="5" name="Llamada ovalada 4"/>
          <p:cNvSpPr/>
          <p:nvPr/>
        </p:nvSpPr>
        <p:spPr>
          <a:xfrm>
            <a:off x="4336677" y="5405718"/>
            <a:ext cx="3866029" cy="1452282"/>
          </a:xfrm>
          <a:prstGeom prst="wedgeEllipseCallout">
            <a:avLst>
              <a:gd name="adj1" fmla="val -131524"/>
              <a:gd name="adj2" fmla="val -98611"/>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t>¿Haz olvidado lo que le escribí a los Efesios? </a:t>
            </a:r>
          </a:p>
        </p:txBody>
      </p:sp>
      <p:sp>
        <p:nvSpPr>
          <p:cNvPr id="6" name="Llamada rectangular 5"/>
          <p:cNvSpPr/>
          <p:nvPr/>
        </p:nvSpPr>
        <p:spPr>
          <a:xfrm>
            <a:off x="5015753" y="0"/>
            <a:ext cx="4128247" cy="2891118"/>
          </a:xfrm>
          <a:prstGeom prst="wedgeRectCallout">
            <a:avLst>
              <a:gd name="adj1" fmla="val -87608"/>
              <a:gd name="adj2" fmla="val 811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t>Efesios.5:27.</a:t>
            </a:r>
          </a:p>
          <a:p>
            <a:pPr algn="ctr"/>
            <a:r>
              <a:rPr lang="es-ES" sz="2400" b="1" dirty="0"/>
              <a:t>a fin de presentársela a sí mismo, una iglesia en toda su gloria, sin que tenga mancha ni arruga ni cosa semejante, sino que fuera santa e inmaculada. </a:t>
            </a:r>
          </a:p>
          <a:p>
            <a:pPr algn="ctr"/>
            <a:endParaRPr lang="es-ES" dirty="0"/>
          </a:p>
        </p:txBody>
      </p:sp>
      <p:sp>
        <p:nvSpPr>
          <p:cNvPr id="7" name="Llamada ovalada 6"/>
          <p:cNvSpPr/>
          <p:nvPr/>
        </p:nvSpPr>
        <p:spPr>
          <a:xfrm>
            <a:off x="4679576" y="3416113"/>
            <a:ext cx="4464424" cy="1464609"/>
          </a:xfrm>
          <a:prstGeom prst="wedgeEllipseCallout">
            <a:avLst>
              <a:gd name="adj1" fmla="val -109086"/>
              <a:gd name="adj2" fmla="val 10886"/>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t>Entonces, te doy un consejo muy importante: </a:t>
            </a:r>
          </a:p>
        </p:txBody>
      </p:sp>
    </p:spTree>
    <p:extLst>
      <p:ext uri="{BB962C8B-B14F-4D97-AF65-F5344CB8AC3E}">
        <p14:creationId xmlns:p14="http://schemas.microsoft.com/office/powerpoint/2010/main" val="370745593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 calcmode="lin" valueType="num">
                                      <p:cBhvr>
                                        <p:cTn id="19" dur="1000" fill="hold"/>
                                        <p:tgtEl>
                                          <p:spTgt spid="2">
                                            <p:txEl>
                                              <p:pRg st="0" end="0"/>
                                            </p:txEl>
                                          </p:spTgt>
                                        </p:tgtEl>
                                        <p:attrNameLst>
                                          <p:attrName>ppt_w</p:attrName>
                                        </p:attrNameLst>
                                      </p:cBhvr>
                                      <p:tavLst>
                                        <p:tav tm="0">
                                          <p:val>
                                            <p:strVal val="#ppt_w+.3"/>
                                          </p:val>
                                        </p:tav>
                                        <p:tav tm="100000">
                                          <p:val>
                                            <p:strVal val="#ppt_w"/>
                                          </p:val>
                                        </p:tav>
                                      </p:tavLst>
                                    </p:anim>
                                    <p:anim calcmode="lin" valueType="num">
                                      <p:cBhvr>
                                        <p:cTn id="20"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21" dur="1000"/>
                                        <p:tgtEl>
                                          <p:spTgt spid="2">
                                            <p:txEl>
                                              <p:pRg st="0" end="0"/>
                                            </p:txEl>
                                          </p:spTgt>
                                        </p:tgtEl>
                                      </p:cBhvr>
                                    </p:animEffect>
                                  </p:childTnLst>
                                </p:cTn>
                              </p:par>
                              <p:par>
                                <p:cTn id="22" presetID="50" presetClass="entr" presetSubtype="0" decel="100000" fill="hold" nodeType="with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 calcmode="lin" valueType="num">
                                      <p:cBhvr>
                                        <p:cTn id="24" dur="1000" fill="hold"/>
                                        <p:tgtEl>
                                          <p:spTgt spid="2">
                                            <p:txEl>
                                              <p:pRg st="1" end="1"/>
                                            </p:txEl>
                                          </p:spTgt>
                                        </p:tgtEl>
                                        <p:attrNameLst>
                                          <p:attrName>ppt_w</p:attrName>
                                        </p:attrNameLst>
                                      </p:cBhvr>
                                      <p:tavLst>
                                        <p:tav tm="0">
                                          <p:val>
                                            <p:strVal val="#ppt_w+.3"/>
                                          </p:val>
                                        </p:tav>
                                        <p:tav tm="100000">
                                          <p:val>
                                            <p:strVal val="#ppt_w"/>
                                          </p:val>
                                        </p:tav>
                                      </p:tavLst>
                                    </p:anim>
                                    <p:anim calcmode="lin" valueType="num">
                                      <p:cBhvr>
                                        <p:cTn id="25" dur="10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26" dur="1000"/>
                                        <p:tgtEl>
                                          <p:spTgt spid="2">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inVertical)">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50" presetClass="entr" presetSubtype="0" decel="100000" fill="hold" nodeType="clickEffect">
                                  <p:stCondLst>
                                    <p:cond delay="0"/>
                                  </p:stCondLst>
                                  <p:childTnLst>
                                    <p:set>
                                      <p:cBhvr>
                                        <p:cTn id="35" dur="1" fill="hold">
                                          <p:stCondLst>
                                            <p:cond delay="0"/>
                                          </p:stCondLst>
                                        </p:cTn>
                                        <p:tgtEl>
                                          <p:spTgt spid="6">
                                            <p:txEl>
                                              <p:pRg st="0" end="0"/>
                                            </p:txEl>
                                          </p:spTgt>
                                        </p:tgtEl>
                                        <p:attrNameLst>
                                          <p:attrName>style.visibility</p:attrName>
                                        </p:attrNameLst>
                                      </p:cBhvr>
                                      <p:to>
                                        <p:strVal val="visible"/>
                                      </p:to>
                                    </p:set>
                                    <p:anim calcmode="lin" valueType="num">
                                      <p:cBhvr>
                                        <p:cTn id="36" dur="1000" fill="hold"/>
                                        <p:tgtEl>
                                          <p:spTgt spid="6">
                                            <p:txEl>
                                              <p:pRg st="0" end="0"/>
                                            </p:txEl>
                                          </p:spTgt>
                                        </p:tgtEl>
                                        <p:attrNameLst>
                                          <p:attrName>ppt_w</p:attrName>
                                        </p:attrNameLst>
                                      </p:cBhvr>
                                      <p:tavLst>
                                        <p:tav tm="0">
                                          <p:val>
                                            <p:strVal val="#ppt_w+.3"/>
                                          </p:val>
                                        </p:tav>
                                        <p:tav tm="100000">
                                          <p:val>
                                            <p:strVal val="#ppt_w"/>
                                          </p:val>
                                        </p:tav>
                                      </p:tavLst>
                                    </p:anim>
                                    <p:anim calcmode="lin" valueType="num">
                                      <p:cBhvr>
                                        <p:cTn id="37"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38" dur="1000"/>
                                        <p:tgtEl>
                                          <p:spTgt spid="6">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3" presetClass="entr" presetSubtype="0" fill="hold" nodeType="clickEffect">
                                  <p:stCondLst>
                                    <p:cond delay="0"/>
                                  </p:stCondLst>
                                  <p:childTnLst>
                                    <p:set>
                                      <p:cBhvr>
                                        <p:cTn id="42" dur="1" fill="hold">
                                          <p:stCondLst>
                                            <p:cond delay="0"/>
                                          </p:stCondLst>
                                        </p:cTn>
                                        <p:tgtEl>
                                          <p:spTgt spid="6">
                                            <p:txEl>
                                              <p:pRg st="1" end="1"/>
                                            </p:txEl>
                                          </p:spTgt>
                                        </p:tgtEl>
                                        <p:attrNameLst>
                                          <p:attrName>style.visibility</p:attrName>
                                        </p:attrNameLst>
                                      </p:cBhvr>
                                      <p:to>
                                        <p:strVal val="visible"/>
                                      </p:to>
                                    </p:set>
                                    <p:animEffect transition="in" filter="fade">
                                      <p:cBhvr>
                                        <p:cTn id="43" dur="100"/>
                                        <p:tgtEl>
                                          <p:spTgt spid="6">
                                            <p:txEl>
                                              <p:pRg st="1" end="1"/>
                                            </p:txEl>
                                          </p:spTgt>
                                        </p:tgtEl>
                                      </p:cBhvr>
                                    </p:animEffect>
                                    <p:anim calcmode="lin" valueType="num">
                                      <p:cBhvr>
                                        <p:cTn id="44" dur="4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45" dur="400" fill="hold"/>
                                        <p:tgtEl>
                                          <p:spTgt spid="6">
                                            <p:txEl>
                                              <p:pRg st="1" end="1"/>
                                            </p:txEl>
                                          </p:spTgt>
                                        </p:tgtEl>
                                        <p:attrNameLst>
                                          <p:attrName>ppt_y</p:attrName>
                                        </p:attrNameLst>
                                      </p:cBhvr>
                                      <p:tavLst>
                                        <p:tav tm="0">
                                          <p:val>
                                            <p:strVal val="#ppt_y+0.31"/>
                                          </p:val>
                                        </p:tav>
                                        <p:tav tm="100000">
                                          <p:val>
                                            <p:strVal val="#ppt_y+0.31"/>
                                          </p:val>
                                        </p:tav>
                                      </p:tavLst>
                                    </p:anim>
                                    <p:anim calcmode="lin" valueType="num">
                                      <p:cBhvr>
                                        <p:cTn id="46" dur="600" decel="50000" fill="hold">
                                          <p:stCondLst>
                                            <p:cond delay="400"/>
                                          </p:stCondLst>
                                        </p:cTn>
                                        <p:tgtEl>
                                          <p:spTgt spid="6">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7" dur="600" decel="50000" fill="hold">
                                          <p:stCondLst>
                                            <p:cond delay="400"/>
                                          </p:stCondLst>
                                        </p:cTn>
                                        <p:tgtEl>
                                          <p:spTgt spid="6">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barn(inVertical)">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26" presetClass="entr" presetSubtype="0" fill="hold" nodeType="clickEffect">
                                  <p:stCondLst>
                                    <p:cond delay="0"/>
                                  </p:stCondLst>
                                  <p:childTnLst>
                                    <p:set>
                                      <p:cBhvr>
                                        <p:cTn id="56" dur="1" fill="hold">
                                          <p:stCondLst>
                                            <p:cond delay="0"/>
                                          </p:stCondLst>
                                        </p:cTn>
                                        <p:tgtEl>
                                          <p:spTgt spid="7">
                                            <p:txEl>
                                              <p:pRg st="0" end="0"/>
                                            </p:txEl>
                                          </p:spTgt>
                                        </p:tgtEl>
                                        <p:attrNameLst>
                                          <p:attrName>style.visibility</p:attrName>
                                        </p:attrNameLst>
                                      </p:cBhvr>
                                      <p:to>
                                        <p:strVal val="visible"/>
                                      </p:to>
                                    </p:set>
                                    <p:animEffect transition="in" filter="wipe(down)">
                                      <p:cBhvr>
                                        <p:cTn id="57" dur="580">
                                          <p:stCondLst>
                                            <p:cond delay="0"/>
                                          </p:stCondLst>
                                        </p:cTn>
                                        <p:tgtEl>
                                          <p:spTgt spid="7">
                                            <p:txEl>
                                              <p:pRg st="0" end="0"/>
                                            </p:txEl>
                                          </p:spTgt>
                                        </p:tgtEl>
                                      </p:cBhvr>
                                    </p:animEffect>
                                    <p:anim calcmode="lin" valueType="num">
                                      <p:cBhvr>
                                        <p:cTn id="58" dur="1822"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7">
                                            <p:txEl>
                                              <p:pRg st="0" end="0"/>
                                            </p:txEl>
                                          </p:spTgt>
                                        </p:tgtEl>
                                        <p:attrNameLst>
                                          <p:attrName>ppt_y</p:attrName>
                                        </p:attrNameLst>
                                      </p:cBhvr>
                                      <p:tavLst>
                                        <p:tav tm="0" fmla="#ppt_y-sin(pi*$)/81">
                                          <p:val>
                                            <p:fltVal val="0"/>
                                          </p:val>
                                        </p:tav>
                                        <p:tav tm="100000">
                                          <p:val>
                                            <p:fltVal val="1"/>
                                          </p:val>
                                        </p:tav>
                                      </p:tavLst>
                                    </p:anim>
                                    <p:animScale>
                                      <p:cBhvr>
                                        <p:cTn id="63" dur="26">
                                          <p:stCondLst>
                                            <p:cond delay="650"/>
                                          </p:stCondLst>
                                        </p:cTn>
                                        <p:tgtEl>
                                          <p:spTgt spid="7">
                                            <p:txEl>
                                              <p:pRg st="0" end="0"/>
                                            </p:txEl>
                                          </p:spTgt>
                                        </p:tgtEl>
                                      </p:cBhvr>
                                      <p:to x="100000" y="60000"/>
                                    </p:animScale>
                                    <p:animScale>
                                      <p:cBhvr>
                                        <p:cTn id="64" dur="166" decel="50000">
                                          <p:stCondLst>
                                            <p:cond delay="676"/>
                                          </p:stCondLst>
                                        </p:cTn>
                                        <p:tgtEl>
                                          <p:spTgt spid="7">
                                            <p:txEl>
                                              <p:pRg st="0" end="0"/>
                                            </p:txEl>
                                          </p:spTgt>
                                        </p:tgtEl>
                                      </p:cBhvr>
                                      <p:to x="100000" y="100000"/>
                                    </p:animScale>
                                    <p:animScale>
                                      <p:cBhvr>
                                        <p:cTn id="65" dur="26">
                                          <p:stCondLst>
                                            <p:cond delay="1312"/>
                                          </p:stCondLst>
                                        </p:cTn>
                                        <p:tgtEl>
                                          <p:spTgt spid="7">
                                            <p:txEl>
                                              <p:pRg st="0" end="0"/>
                                            </p:txEl>
                                          </p:spTgt>
                                        </p:tgtEl>
                                      </p:cBhvr>
                                      <p:to x="100000" y="80000"/>
                                    </p:animScale>
                                    <p:animScale>
                                      <p:cBhvr>
                                        <p:cTn id="66" dur="166" decel="50000">
                                          <p:stCondLst>
                                            <p:cond delay="1338"/>
                                          </p:stCondLst>
                                        </p:cTn>
                                        <p:tgtEl>
                                          <p:spTgt spid="7">
                                            <p:txEl>
                                              <p:pRg st="0" end="0"/>
                                            </p:txEl>
                                          </p:spTgt>
                                        </p:tgtEl>
                                      </p:cBhvr>
                                      <p:to x="100000" y="100000"/>
                                    </p:animScale>
                                    <p:animScale>
                                      <p:cBhvr>
                                        <p:cTn id="67" dur="26">
                                          <p:stCondLst>
                                            <p:cond delay="1642"/>
                                          </p:stCondLst>
                                        </p:cTn>
                                        <p:tgtEl>
                                          <p:spTgt spid="7">
                                            <p:txEl>
                                              <p:pRg st="0" end="0"/>
                                            </p:txEl>
                                          </p:spTgt>
                                        </p:tgtEl>
                                      </p:cBhvr>
                                      <p:to x="100000" y="90000"/>
                                    </p:animScale>
                                    <p:animScale>
                                      <p:cBhvr>
                                        <p:cTn id="68" dur="166" decel="50000">
                                          <p:stCondLst>
                                            <p:cond delay="1668"/>
                                          </p:stCondLst>
                                        </p:cTn>
                                        <p:tgtEl>
                                          <p:spTgt spid="7">
                                            <p:txEl>
                                              <p:pRg st="0" end="0"/>
                                            </p:txEl>
                                          </p:spTgt>
                                        </p:tgtEl>
                                      </p:cBhvr>
                                      <p:to x="100000" y="100000"/>
                                    </p:animScale>
                                    <p:animScale>
                                      <p:cBhvr>
                                        <p:cTn id="69" dur="26">
                                          <p:stCondLst>
                                            <p:cond delay="1808"/>
                                          </p:stCondLst>
                                        </p:cTn>
                                        <p:tgtEl>
                                          <p:spTgt spid="7">
                                            <p:txEl>
                                              <p:pRg st="0" end="0"/>
                                            </p:txEl>
                                          </p:spTgt>
                                        </p:tgtEl>
                                      </p:cBhvr>
                                      <p:to x="100000" y="95000"/>
                                    </p:animScale>
                                    <p:animScale>
                                      <p:cBhvr>
                                        <p:cTn id="70" dur="166" decel="50000">
                                          <p:stCondLst>
                                            <p:cond delay="1834"/>
                                          </p:stCondLst>
                                        </p:cTn>
                                        <p:tgtEl>
                                          <p:spTgt spid="7">
                                            <p:txEl>
                                              <p:pRg st="0" end="0"/>
                                            </p:txEl>
                                          </p:spTgt>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grpId="0" nodeType="click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barn(inVertical)">
                                      <p:cBhvr>
                                        <p:cTn id="75" dur="500"/>
                                        <p:tgtEl>
                                          <p:spTgt spid="5"/>
                                        </p:tgtEl>
                                      </p:cBhvr>
                                    </p:animEffect>
                                  </p:childTnLst>
                                </p:cTn>
                              </p:par>
                            </p:childTnLst>
                          </p:cTn>
                        </p:par>
                      </p:childTnLst>
                    </p:cTn>
                  </p:par>
                  <p:par>
                    <p:cTn id="76" fill="hold">
                      <p:stCondLst>
                        <p:cond delay="indefinite"/>
                      </p:stCondLst>
                      <p:childTnLst>
                        <p:par>
                          <p:cTn id="77" fill="hold">
                            <p:stCondLst>
                              <p:cond delay="0"/>
                            </p:stCondLst>
                            <p:childTnLst>
                              <p:par>
                                <p:cTn id="78" presetID="17" presetClass="entr" presetSubtype="10" fill="hold" nodeType="clickEffect">
                                  <p:stCondLst>
                                    <p:cond delay="0"/>
                                  </p:stCondLst>
                                  <p:childTnLst>
                                    <p:set>
                                      <p:cBhvr>
                                        <p:cTn id="79" dur="1" fill="hold">
                                          <p:stCondLst>
                                            <p:cond delay="0"/>
                                          </p:stCondLst>
                                        </p:cTn>
                                        <p:tgtEl>
                                          <p:spTgt spid="5">
                                            <p:txEl>
                                              <p:pRg st="0" end="0"/>
                                            </p:txEl>
                                          </p:spTgt>
                                        </p:tgtEl>
                                        <p:attrNameLst>
                                          <p:attrName>style.visibility</p:attrName>
                                        </p:attrNameLst>
                                      </p:cBhvr>
                                      <p:to>
                                        <p:strVal val="visible"/>
                                      </p:to>
                                    </p:set>
                                    <p:anim calcmode="lin" valueType="num">
                                      <p:cBhvr>
                                        <p:cTn id="80"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1" dur="5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22583"/>
            <a:ext cx="4906851" cy="2236524"/>
          </a:xfrm>
        </p:spPr>
        <p:txBody>
          <a:bodyPr/>
          <a:lstStyle/>
          <a:p>
            <a:r>
              <a:rPr lang="es-ES" b="1" dirty="0">
                <a:solidFill>
                  <a:schemeClr val="bg1"/>
                </a:solidFill>
              </a:rPr>
              <a:t>No busques una iglesia perfecta, BUSCA AL SEÑOR JESUCRISTO, en una iglesia que enseñe la palabra tal como esta escrita en la </a:t>
            </a:r>
            <a:r>
              <a:rPr lang="es-ES" b="1" dirty="0" smtClean="0">
                <a:solidFill>
                  <a:schemeClr val="bg1"/>
                </a:solidFill>
              </a:rPr>
              <a:t>biblia.</a:t>
            </a:r>
            <a:endParaRPr lang="es-ES" b="1" dirty="0">
              <a:solidFill>
                <a:schemeClr val="bg1"/>
              </a:solidFill>
            </a:endParaRP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 y="2380129"/>
            <a:ext cx="4450977" cy="4477871"/>
          </a:xfrm>
          <a:prstGeom prst="rect">
            <a:avLst/>
          </a:prstGeom>
        </p:spPr>
      </p:pic>
      <p:sp>
        <p:nvSpPr>
          <p:cNvPr id="4" name="Llamada de nube 3"/>
          <p:cNvSpPr/>
          <p:nvPr/>
        </p:nvSpPr>
        <p:spPr>
          <a:xfrm>
            <a:off x="5082988" y="22584"/>
            <a:ext cx="4061012" cy="2357546"/>
          </a:xfrm>
          <a:prstGeom prst="cloudCallout">
            <a:avLst>
              <a:gd name="adj1" fmla="val -99310"/>
              <a:gd name="adj2" fmla="val 7333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t>¡Muy bien apóstol Pablo! No me cambiaré de iglesia por problemas de otros. </a:t>
            </a:r>
          </a:p>
        </p:txBody>
      </p:sp>
      <p:sp>
        <p:nvSpPr>
          <p:cNvPr id="5" name="Llamada ovalada 4"/>
          <p:cNvSpPr/>
          <p:nvPr/>
        </p:nvSpPr>
        <p:spPr>
          <a:xfrm>
            <a:off x="4195482" y="4437529"/>
            <a:ext cx="4948518" cy="2420471"/>
          </a:xfrm>
          <a:prstGeom prst="wedgeEllipseCallout">
            <a:avLst>
              <a:gd name="adj1" fmla="val -75453"/>
              <a:gd name="adj2" fmla="val -7030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t>Leeré más la Biblia, entiendo que mientras estemos aquí en la tierra ¡NO HABRÁ UNA IGLESIA PERFECTA!.</a:t>
            </a:r>
          </a:p>
        </p:txBody>
      </p:sp>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0975" y="2554941"/>
            <a:ext cx="4693025" cy="1882588"/>
          </a:xfrm>
          <a:prstGeom prst="rect">
            <a:avLst/>
          </a:prstGeom>
        </p:spPr>
      </p:pic>
    </p:spTree>
    <p:extLst>
      <p:ext uri="{BB962C8B-B14F-4D97-AF65-F5344CB8AC3E}">
        <p14:creationId xmlns:p14="http://schemas.microsoft.com/office/powerpoint/2010/main" val="59641942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50" presetClass="entr" presetSubtype="0" decel="100000" fill="hold"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 calcmode="lin" valueType="num">
                                      <p:cBhvr>
                                        <p:cTn id="32" dur="1000" fill="hold"/>
                                        <p:tgtEl>
                                          <p:spTgt spid="4">
                                            <p:txEl>
                                              <p:pRg st="0" end="0"/>
                                            </p:txEl>
                                          </p:spTgt>
                                        </p:tgtEl>
                                        <p:attrNameLst>
                                          <p:attrName>ppt_w</p:attrName>
                                        </p:attrNameLst>
                                      </p:cBhvr>
                                      <p:tavLst>
                                        <p:tav tm="0">
                                          <p:val>
                                            <p:strVal val="#ppt_w+.3"/>
                                          </p:val>
                                        </p:tav>
                                        <p:tav tm="100000">
                                          <p:val>
                                            <p:strVal val="#ppt_w"/>
                                          </p:val>
                                        </p:tav>
                                      </p:tavLst>
                                    </p:anim>
                                    <p:anim calcmode="lin" valueType="num">
                                      <p:cBhvr>
                                        <p:cTn id="33"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34" dur="1000"/>
                                        <p:tgtEl>
                                          <p:spTgt spid="4">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barn(inVertical)">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43" presetClass="entr" presetSubtype="0" fill="hold" nodeType="clickEffect">
                                  <p:stCondLst>
                                    <p:cond delay="0"/>
                                  </p:stCondLst>
                                  <p:childTnLst>
                                    <p:set>
                                      <p:cBhvr>
                                        <p:cTn id="43" dur="1" fill="hold">
                                          <p:stCondLst>
                                            <p:cond delay="0"/>
                                          </p:stCondLst>
                                        </p:cTn>
                                        <p:tgtEl>
                                          <p:spTgt spid="5">
                                            <p:txEl>
                                              <p:pRg st="0" end="0"/>
                                            </p:txEl>
                                          </p:spTgt>
                                        </p:tgtEl>
                                        <p:attrNameLst>
                                          <p:attrName>style.visibility</p:attrName>
                                        </p:attrNameLst>
                                      </p:cBhvr>
                                      <p:to>
                                        <p:strVal val="visible"/>
                                      </p:to>
                                    </p:set>
                                    <p:animEffect transition="in" filter="fade">
                                      <p:cBhvr>
                                        <p:cTn id="44" dur="100"/>
                                        <p:tgtEl>
                                          <p:spTgt spid="5">
                                            <p:txEl>
                                              <p:pRg st="0" end="0"/>
                                            </p:txEl>
                                          </p:spTgt>
                                        </p:tgtEl>
                                      </p:cBhvr>
                                    </p:animEffect>
                                    <p:anim calcmode="lin" valueType="num">
                                      <p:cBhvr>
                                        <p:cTn id="45" dur="4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46" dur="400" fill="hold"/>
                                        <p:tgtEl>
                                          <p:spTgt spid="5">
                                            <p:txEl>
                                              <p:pRg st="0" end="0"/>
                                            </p:txEl>
                                          </p:spTgt>
                                        </p:tgtEl>
                                        <p:attrNameLst>
                                          <p:attrName>ppt_y</p:attrName>
                                        </p:attrNameLst>
                                      </p:cBhvr>
                                      <p:tavLst>
                                        <p:tav tm="0">
                                          <p:val>
                                            <p:strVal val="#ppt_y+0.31"/>
                                          </p:val>
                                        </p:tav>
                                        <p:tav tm="100000">
                                          <p:val>
                                            <p:strVal val="#ppt_y+0.31"/>
                                          </p:val>
                                        </p:tav>
                                      </p:tavLst>
                                    </p:anim>
                                    <p:anim calcmode="lin" valueType="num">
                                      <p:cBhvr>
                                        <p:cTn id="47" dur="600" decel="50000" fill="hold">
                                          <p:stCondLst>
                                            <p:cond delay="400"/>
                                          </p:stCondLst>
                                        </p:cTn>
                                        <p:tgtEl>
                                          <p:spTgt spid="5">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8" dur="600" decel="50000" fill="hold">
                                          <p:stCondLst>
                                            <p:cond delay="400"/>
                                          </p:stCondLst>
                                        </p:cTn>
                                        <p:tgtEl>
                                          <p:spTgt spid="5">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28" y="0"/>
            <a:ext cx="9139944" cy="6858000"/>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387352" y="3524250"/>
            <a:ext cx="2756647" cy="3333750"/>
          </a:xfrm>
          <a:prstGeom prst="rect">
            <a:avLst/>
          </a:prstGeom>
        </p:spPr>
      </p:pic>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 y="2810435"/>
            <a:ext cx="3281082" cy="4047565"/>
          </a:xfrm>
          <a:prstGeom prst="rect">
            <a:avLst/>
          </a:prstGeom>
        </p:spPr>
      </p:pic>
      <p:sp>
        <p:nvSpPr>
          <p:cNvPr id="5" name="Llamada de nube 4"/>
          <p:cNvSpPr/>
          <p:nvPr/>
        </p:nvSpPr>
        <p:spPr>
          <a:xfrm>
            <a:off x="0" y="0"/>
            <a:ext cx="5163671" cy="2259106"/>
          </a:xfrm>
          <a:prstGeom prst="cloudCallout">
            <a:avLst>
              <a:gd name="adj1" fmla="val -15526"/>
              <a:gd name="adj2" fmla="val 86309"/>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t>Desecharé lo malo y haré mi mejor esfuerzo por perseverar, viviendo una auténtica vida cristiana y esperando a Jesús en Su </a:t>
            </a:r>
            <a:r>
              <a:rPr lang="es-ES" sz="2000" b="1" dirty="0" smtClean="0"/>
              <a:t>segunda venida. </a:t>
            </a:r>
            <a:endParaRPr lang="es-ES" sz="2000" b="1" dirty="0"/>
          </a:p>
        </p:txBody>
      </p:sp>
      <p:sp>
        <p:nvSpPr>
          <p:cNvPr id="6" name="Llamada ovalada 5"/>
          <p:cNvSpPr/>
          <p:nvPr/>
        </p:nvSpPr>
        <p:spPr>
          <a:xfrm>
            <a:off x="2911286" y="1941980"/>
            <a:ext cx="4034118" cy="1734670"/>
          </a:xfrm>
          <a:prstGeom prst="wedgeEllipseCallout">
            <a:avLst>
              <a:gd name="adj1" fmla="val -71893"/>
              <a:gd name="adj2" fmla="val 6095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t>Muchas gracias por todo Apóstol Pablo, me sirvió de mucho tus consejos y sugerencias!</a:t>
            </a:r>
          </a:p>
        </p:txBody>
      </p:sp>
      <p:sp>
        <p:nvSpPr>
          <p:cNvPr id="8" name="Llamada de nube 7"/>
          <p:cNvSpPr/>
          <p:nvPr/>
        </p:nvSpPr>
        <p:spPr>
          <a:xfrm>
            <a:off x="5782236" y="0"/>
            <a:ext cx="3361764" cy="2259106"/>
          </a:xfrm>
          <a:prstGeom prst="cloudCallout">
            <a:avLst>
              <a:gd name="adj1" fmla="val 12767"/>
              <a:gd name="adj2" fmla="val 10250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¡De nada! Y recuerda esto:</a:t>
            </a:r>
          </a:p>
        </p:txBody>
      </p:sp>
      <p:sp>
        <p:nvSpPr>
          <p:cNvPr id="9" name="Rectángulo 8"/>
          <p:cNvSpPr/>
          <p:nvPr/>
        </p:nvSpPr>
        <p:spPr>
          <a:xfrm>
            <a:off x="2608728" y="3832412"/>
            <a:ext cx="3939988" cy="302558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t>"Si el diablo te quita de una Iglesia por el error </a:t>
            </a:r>
            <a:r>
              <a:rPr lang="es-ES" sz="2000" b="1" dirty="0" smtClean="0"/>
              <a:t>de algunos de los </a:t>
            </a:r>
            <a:r>
              <a:rPr lang="es-ES" sz="2000" b="1" dirty="0"/>
              <a:t>hermano o hermana, cuando vayas a otra iglesia harán lo mismo, hasta que llegues a no congregarte más, eso es lo que el enemigo quiere ahí ya te ganó la batalla, porque llenó de ofensas tu corazón y le creíste"</a:t>
            </a:r>
          </a:p>
        </p:txBody>
      </p:sp>
    </p:spTree>
    <p:extLst>
      <p:ext uri="{BB962C8B-B14F-4D97-AF65-F5344CB8AC3E}">
        <p14:creationId xmlns:p14="http://schemas.microsoft.com/office/powerpoint/2010/main" val="238915097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p:cTn id="19" dur="1000" fill="hold"/>
                                        <p:tgtEl>
                                          <p:spTgt spid="5">
                                            <p:txEl>
                                              <p:pRg st="0" end="0"/>
                                            </p:txEl>
                                          </p:spTgt>
                                        </p:tgtEl>
                                        <p:attrNameLst>
                                          <p:attrName>ppt_w</p:attrName>
                                        </p:attrNameLst>
                                      </p:cBhvr>
                                      <p:tavLst>
                                        <p:tav tm="0">
                                          <p:val>
                                            <p:strVal val="#ppt_w+.3"/>
                                          </p:val>
                                        </p:tav>
                                        <p:tav tm="100000">
                                          <p:val>
                                            <p:strVal val="#ppt_w"/>
                                          </p:val>
                                        </p:tav>
                                      </p:tavLst>
                                    </p:anim>
                                    <p:anim calcmode="lin" valueType="num">
                                      <p:cBhvr>
                                        <p:cTn id="20"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21" dur="1000"/>
                                        <p:tgtEl>
                                          <p:spTgt spid="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43" presetClass="entr" presetSubtype="0"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Effect transition="in" filter="fade">
                                      <p:cBhvr>
                                        <p:cTn id="31" dur="100"/>
                                        <p:tgtEl>
                                          <p:spTgt spid="6">
                                            <p:txEl>
                                              <p:pRg st="0" end="0"/>
                                            </p:txEl>
                                          </p:spTgt>
                                        </p:tgtEl>
                                      </p:cBhvr>
                                    </p:animEffect>
                                    <p:anim calcmode="lin" valueType="num">
                                      <p:cBhvr>
                                        <p:cTn id="32" dur="4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3" dur="400" fill="hold"/>
                                        <p:tgtEl>
                                          <p:spTgt spid="6">
                                            <p:txEl>
                                              <p:pRg st="0" end="0"/>
                                            </p:txEl>
                                          </p:spTgt>
                                        </p:tgtEl>
                                        <p:attrNameLst>
                                          <p:attrName>ppt_y</p:attrName>
                                        </p:attrNameLst>
                                      </p:cBhvr>
                                      <p:tavLst>
                                        <p:tav tm="0">
                                          <p:val>
                                            <p:strVal val="#ppt_y+0.31"/>
                                          </p:val>
                                        </p:tav>
                                        <p:tav tm="100000">
                                          <p:val>
                                            <p:strVal val="#ppt_y+0.31"/>
                                          </p:val>
                                        </p:tav>
                                      </p:tavLst>
                                    </p:anim>
                                    <p:anim calcmode="lin" valueType="num">
                                      <p:cBhvr>
                                        <p:cTn id="34" dur="600" decel="50000" fill="hold">
                                          <p:stCondLst>
                                            <p:cond delay="400"/>
                                          </p:stCondLst>
                                        </p:cTn>
                                        <p:tgtEl>
                                          <p:spTgt spid="6">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5" dur="600" decel="50000" fill="hold">
                                          <p:stCondLst>
                                            <p:cond delay="400"/>
                                          </p:stCondLst>
                                        </p:cTn>
                                        <p:tgtEl>
                                          <p:spTgt spid="6">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barn(inVertical)">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25" presetClass="entr" presetSubtype="0" fill="hold" nodeType="clickEffect">
                                  <p:stCondLst>
                                    <p:cond delay="0"/>
                                  </p:stCondLst>
                                  <p:childTnLst>
                                    <p:set>
                                      <p:cBhvr>
                                        <p:cTn id="51" dur="1" fill="hold">
                                          <p:stCondLst>
                                            <p:cond delay="0"/>
                                          </p:stCondLst>
                                        </p:cTn>
                                        <p:tgtEl>
                                          <p:spTgt spid="8">
                                            <p:txEl>
                                              <p:pRg st="0" end="0"/>
                                            </p:txEl>
                                          </p:spTgt>
                                        </p:tgtEl>
                                        <p:attrNameLst>
                                          <p:attrName>style.visibility</p:attrName>
                                        </p:attrNameLst>
                                      </p:cBhvr>
                                      <p:to>
                                        <p:strVal val="visible"/>
                                      </p:to>
                                    </p:set>
                                    <p:anim calcmode="lin" valueType="num">
                                      <p:cBhvr>
                                        <p:cTn id="52" dur="500" decel="50000" fill="hold">
                                          <p:stCondLst>
                                            <p:cond delay="0"/>
                                          </p:stCondLst>
                                        </p:cTn>
                                        <p:tgtEl>
                                          <p:spTgt spid="8">
                                            <p:txEl>
                                              <p:pRg st="0" end="0"/>
                                            </p:txEl>
                                          </p:spTgt>
                                        </p:tgtEl>
                                        <p:attrNameLst>
                                          <p:attrName>style.rotation</p:attrName>
                                        </p:attrNameLst>
                                      </p:cBhvr>
                                      <p:tavLst>
                                        <p:tav tm="0">
                                          <p:val>
                                            <p:fltVal val="-90"/>
                                          </p:val>
                                        </p:tav>
                                        <p:tav tm="100000">
                                          <p:val>
                                            <p:fltVal val="0"/>
                                          </p:val>
                                        </p:tav>
                                      </p:tavLst>
                                    </p:anim>
                                    <p:anim calcmode="lin" valueType="num">
                                      <p:cBhvr>
                                        <p:cTn id="53" dur="500" decel="50000" fill="hold">
                                          <p:stCondLst>
                                            <p:cond delay="0"/>
                                          </p:stCondLst>
                                        </p:cTn>
                                        <p:tgtEl>
                                          <p:spTgt spid="8">
                                            <p:txEl>
                                              <p:pRg st="0" end="0"/>
                                            </p:txEl>
                                          </p:spTgt>
                                        </p:tgtEl>
                                        <p:attrNameLst>
                                          <p:attrName>ppt_w</p:attrName>
                                        </p:attrNameLst>
                                      </p:cBhvr>
                                      <p:tavLst>
                                        <p:tav tm="0">
                                          <p:val>
                                            <p:strVal val="#ppt_w"/>
                                          </p:val>
                                        </p:tav>
                                        <p:tav tm="100000">
                                          <p:val>
                                            <p:strVal val="#ppt_w*.05"/>
                                          </p:val>
                                        </p:tav>
                                      </p:tavLst>
                                    </p:anim>
                                    <p:anim calcmode="lin" valueType="num">
                                      <p:cBhvr>
                                        <p:cTn id="54" dur="500" accel="50000" fill="hold">
                                          <p:stCondLst>
                                            <p:cond delay="500"/>
                                          </p:stCondLst>
                                        </p:cTn>
                                        <p:tgtEl>
                                          <p:spTgt spid="8">
                                            <p:txEl>
                                              <p:pRg st="0" end="0"/>
                                            </p:txEl>
                                          </p:spTgt>
                                        </p:tgtEl>
                                        <p:attrNameLst>
                                          <p:attrName>ppt_w</p:attrName>
                                        </p:attrNameLst>
                                      </p:cBhvr>
                                      <p:tavLst>
                                        <p:tav tm="0">
                                          <p:val>
                                            <p:strVal val="#ppt_w*.05"/>
                                          </p:val>
                                        </p:tav>
                                        <p:tav tm="100000">
                                          <p:val>
                                            <p:strVal val="#ppt_w"/>
                                          </p:val>
                                        </p:tav>
                                      </p:tavLst>
                                    </p:anim>
                                    <p:anim calcmode="lin" valueType="num">
                                      <p:cBhvr>
                                        <p:cTn id="55" dur="1000" fill="hold"/>
                                        <p:tgtEl>
                                          <p:spTgt spid="8">
                                            <p:txEl>
                                              <p:pRg st="0" end="0"/>
                                            </p:txEl>
                                          </p:spTgt>
                                        </p:tgtEl>
                                        <p:attrNameLst>
                                          <p:attrName>ppt_h</p:attrName>
                                        </p:attrNameLst>
                                      </p:cBhvr>
                                      <p:tavLst>
                                        <p:tav tm="0">
                                          <p:val>
                                            <p:strVal val="#ppt_h"/>
                                          </p:val>
                                        </p:tav>
                                        <p:tav tm="100000">
                                          <p:val>
                                            <p:strVal val="#ppt_h"/>
                                          </p:val>
                                        </p:tav>
                                      </p:tavLst>
                                    </p:anim>
                                    <p:anim calcmode="lin" valueType="num">
                                      <p:cBhvr>
                                        <p:cTn id="56" dur="500" decel="50000" fill="hold">
                                          <p:stCondLst>
                                            <p:cond delay="0"/>
                                          </p:stCondLst>
                                        </p:cTn>
                                        <p:tgtEl>
                                          <p:spTgt spid="8">
                                            <p:txEl>
                                              <p:pRg st="0" end="0"/>
                                            </p:txEl>
                                          </p:spTgt>
                                        </p:tgtEl>
                                        <p:attrNameLst>
                                          <p:attrName>ppt_x</p:attrName>
                                        </p:attrNameLst>
                                      </p:cBhvr>
                                      <p:tavLst>
                                        <p:tav tm="0">
                                          <p:val>
                                            <p:strVal val="#ppt_x+.4"/>
                                          </p:val>
                                        </p:tav>
                                        <p:tav tm="100000">
                                          <p:val>
                                            <p:strVal val="#ppt_x"/>
                                          </p:val>
                                        </p:tav>
                                      </p:tavLst>
                                    </p:anim>
                                    <p:anim calcmode="lin" valueType="num">
                                      <p:cBhvr>
                                        <p:cTn id="57" dur="500" decel="50000" fill="hold">
                                          <p:stCondLst>
                                            <p:cond delay="0"/>
                                          </p:stCondLst>
                                        </p:cTn>
                                        <p:tgtEl>
                                          <p:spTgt spid="8">
                                            <p:txEl>
                                              <p:pRg st="0" end="0"/>
                                            </p:txEl>
                                          </p:spTgt>
                                        </p:tgtEl>
                                        <p:attrNameLst>
                                          <p:attrName>ppt_y</p:attrName>
                                        </p:attrNameLst>
                                      </p:cBhvr>
                                      <p:tavLst>
                                        <p:tav tm="0">
                                          <p:val>
                                            <p:strVal val="#ppt_y-.2"/>
                                          </p:val>
                                        </p:tav>
                                        <p:tav tm="100000">
                                          <p:val>
                                            <p:strVal val="#ppt_y+.1"/>
                                          </p:val>
                                        </p:tav>
                                      </p:tavLst>
                                    </p:anim>
                                    <p:anim calcmode="lin" valueType="num">
                                      <p:cBhvr>
                                        <p:cTn id="58" dur="500" accel="50000" fill="hold">
                                          <p:stCondLst>
                                            <p:cond delay="500"/>
                                          </p:stCondLst>
                                        </p:cTn>
                                        <p:tgtEl>
                                          <p:spTgt spid="8">
                                            <p:txEl>
                                              <p:pRg st="0" end="0"/>
                                            </p:txEl>
                                          </p:spTgt>
                                        </p:tgtEl>
                                        <p:attrNameLst>
                                          <p:attrName>ppt_y</p:attrName>
                                        </p:attrNameLst>
                                      </p:cBhvr>
                                      <p:tavLst>
                                        <p:tav tm="0">
                                          <p:val>
                                            <p:strVal val="#ppt_y+.1"/>
                                          </p:val>
                                        </p:tav>
                                        <p:tav tm="100000">
                                          <p:val>
                                            <p:strVal val="#ppt_y"/>
                                          </p:val>
                                        </p:tav>
                                      </p:tavLst>
                                    </p:anim>
                                    <p:animEffect transition="in" filter="fade">
                                      <p:cBhvr>
                                        <p:cTn id="59" dur="1000" decel="50000">
                                          <p:stCondLst>
                                            <p:cond delay="0"/>
                                          </p:stCondLst>
                                        </p:cTn>
                                        <p:tgtEl>
                                          <p:spTgt spid="8">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barn(inVertical)">
                                      <p:cBhvr>
                                        <p:cTn id="64" dur="500"/>
                                        <p:tgtEl>
                                          <p:spTgt spid="9"/>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nodeType="clickEffect">
                                  <p:stCondLst>
                                    <p:cond delay="0"/>
                                  </p:stCondLst>
                                  <p:childTnLst>
                                    <p:set>
                                      <p:cBhvr>
                                        <p:cTn id="68" dur="1" fill="hold">
                                          <p:stCondLst>
                                            <p:cond delay="0"/>
                                          </p:stCondLst>
                                        </p:cTn>
                                        <p:tgtEl>
                                          <p:spTgt spid="9">
                                            <p:txEl>
                                              <p:pRg st="0" end="0"/>
                                            </p:txEl>
                                          </p:spTgt>
                                        </p:tgtEl>
                                        <p:attrNameLst>
                                          <p:attrName>style.visibility</p:attrName>
                                        </p:attrNameLst>
                                      </p:cBhvr>
                                      <p:to>
                                        <p:strVal val="visible"/>
                                      </p:to>
                                    </p:set>
                                    <p:anim calcmode="lin" valueType="num">
                                      <p:cBhvr>
                                        <p:cTn id="69"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70"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71"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22582"/>
            <a:ext cx="4906851" cy="6835417"/>
          </a:xfrm>
        </p:spPr>
        <p:txBody>
          <a:bodyPr/>
          <a:lstStyle/>
          <a:p>
            <a:r>
              <a:rPr lang="es-ES" b="1" dirty="0" smtClean="0">
                <a:solidFill>
                  <a:schemeClr val="bg1"/>
                </a:solidFill>
              </a:rPr>
              <a:t>Filipenses.3:12.</a:t>
            </a:r>
          </a:p>
          <a:p>
            <a:r>
              <a:rPr lang="es-ES" b="1" dirty="0" smtClean="0">
                <a:solidFill>
                  <a:schemeClr val="bg1"/>
                </a:solidFill>
              </a:rPr>
              <a:t>No </a:t>
            </a:r>
            <a:r>
              <a:rPr lang="es-ES" b="1" dirty="0">
                <a:solidFill>
                  <a:schemeClr val="bg1"/>
                </a:solidFill>
              </a:rPr>
              <a:t>que ya lo haya alcanzado o que ya haya llegado a ser perfecto, sino que sigo adelante, a fin de poder alcanzar aquello para lo cual también fui alcanzado por Cristo Jesús. </a:t>
            </a:r>
            <a:endParaRPr lang="es-ES" b="1" dirty="0" smtClean="0">
              <a:solidFill>
                <a:schemeClr val="bg1"/>
              </a:solidFill>
            </a:endParaRPr>
          </a:p>
          <a:p>
            <a:r>
              <a:rPr lang="es-ES" b="1" dirty="0" smtClean="0">
                <a:solidFill>
                  <a:schemeClr val="bg1"/>
                </a:solidFill>
              </a:rPr>
              <a:t>Muchos de estos hermanos y hermanas que andan buscando la iglesia perfecta que no tenga problema.</a:t>
            </a:r>
          </a:p>
          <a:p>
            <a:r>
              <a:rPr lang="es-ES" b="1" dirty="0" smtClean="0">
                <a:solidFill>
                  <a:schemeClr val="bg1"/>
                </a:solidFill>
              </a:rPr>
              <a:t>Muchos de ellos se creen que son los únicos perfectos.</a:t>
            </a:r>
          </a:p>
          <a:p>
            <a:r>
              <a:rPr lang="es-ES" b="1" dirty="0" smtClean="0">
                <a:solidFill>
                  <a:schemeClr val="bg1"/>
                </a:solidFill>
              </a:rPr>
              <a:t>Los únicos que no fallan que no tienen ningún error.</a:t>
            </a:r>
            <a:endParaRPr lang="es-ES" b="1" dirty="0">
              <a:solidFill>
                <a:schemeClr val="bg1"/>
              </a:solidFill>
            </a:endParaRPr>
          </a:p>
          <a:p>
            <a:endParaRPr lang="es-ES" b="1" dirty="0"/>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1161" y="22582"/>
            <a:ext cx="4112839" cy="6835417"/>
          </a:xfrm>
          <a:prstGeom prst="rect">
            <a:avLst/>
          </a:prstGeom>
        </p:spPr>
      </p:pic>
    </p:spTree>
    <p:extLst>
      <p:ext uri="{BB962C8B-B14F-4D97-AF65-F5344CB8AC3E}">
        <p14:creationId xmlns:p14="http://schemas.microsoft.com/office/powerpoint/2010/main" val="332309316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10272"/>
            <a:ext cx="5056094" cy="6847728"/>
          </a:xfrm>
        </p:spPr>
        <p:txBody>
          <a:bodyPr/>
          <a:lstStyle/>
          <a:p>
            <a:r>
              <a:rPr lang="es-ES" b="1" dirty="0" smtClean="0">
                <a:solidFill>
                  <a:schemeClr val="bg1"/>
                </a:solidFill>
              </a:rPr>
              <a:t>Muchos son como el Fariseo.</a:t>
            </a:r>
          </a:p>
          <a:p>
            <a:r>
              <a:rPr lang="es-ES" b="1" dirty="0" smtClean="0">
                <a:solidFill>
                  <a:schemeClr val="bg1"/>
                </a:solidFill>
              </a:rPr>
              <a:t>Lucas.18:10-12.</a:t>
            </a:r>
          </a:p>
          <a:p>
            <a:r>
              <a:rPr lang="es-ES" b="1" dirty="0">
                <a:solidFill>
                  <a:schemeClr val="bg1"/>
                </a:solidFill>
              </a:rPr>
              <a:t>Dos hombres subieron al templo a orar; uno era fariseo y el otro recaudador de impuestos</a:t>
            </a:r>
            <a:r>
              <a:rPr lang="es-ES" b="1" dirty="0" smtClean="0">
                <a:solidFill>
                  <a:schemeClr val="bg1"/>
                </a:solidFill>
              </a:rPr>
              <a:t>.</a:t>
            </a:r>
          </a:p>
          <a:p>
            <a:r>
              <a:rPr lang="es-ES" b="1" dirty="0" smtClean="0">
                <a:solidFill>
                  <a:schemeClr val="bg1"/>
                </a:solidFill>
              </a:rPr>
              <a:t>V.11.</a:t>
            </a:r>
          </a:p>
          <a:p>
            <a:r>
              <a:rPr lang="es-ES" b="1" dirty="0">
                <a:solidFill>
                  <a:schemeClr val="bg1"/>
                </a:solidFill>
              </a:rPr>
              <a:t>El fariseo puesto en pie, oraba para sí de esta manera: "Dios, te doy gracias porque no soy como los demás hombres: estafadores, injustos, adúlteros; ni aun como este recaudador de impuestos. </a:t>
            </a:r>
          </a:p>
          <a:p>
            <a:r>
              <a:rPr lang="es-ES" b="1" dirty="0" smtClean="0">
                <a:solidFill>
                  <a:schemeClr val="bg1"/>
                </a:solidFill>
              </a:rPr>
              <a:t>V.12.</a:t>
            </a:r>
            <a:endParaRPr lang="es-ES" b="1" dirty="0">
              <a:solidFill>
                <a:schemeClr val="bg1"/>
              </a:solidFill>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4145" y="10272"/>
            <a:ext cx="4219855" cy="6847727"/>
          </a:xfrm>
          <a:prstGeom prst="rect">
            <a:avLst/>
          </a:prstGeom>
        </p:spPr>
      </p:pic>
    </p:spTree>
    <p:extLst>
      <p:ext uri="{BB962C8B-B14F-4D97-AF65-F5344CB8AC3E}">
        <p14:creationId xmlns:p14="http://schemas.microsoft.com/office/powerpoint/2010/main" val="352716614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additive="base">
                                        <p:cTn id="4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2028" y="0"/>
            <a:ext cx="9139944" cy="6858000"/>
          </a:xfrm>
          <a:prstGeom prst="rect">
            <a:avLst/>
          </a:prstGeom>
        </p:spPr>
      </p:pic>
      <p:pic>
        <p:nvPicPr>
          <p:cNvPr id="2" name="Marcador de contenido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0"/>
            <a:ext cx="4531659" cy="6858000"/>
          </a:xfrm>
        </p:spPr>
      </p:pic>
      <p:sp>
        <p:nvSpPr>
          <p:cNvPr id="4" name="Elipse 3"/>
          <p:cNvSpPr/>
          <p:nvPr/>
        </p:nvSpPr>
        <p:spPr>
          <a:xfrm>
            <a:off x="1452282" y="0"/>
            <a:ext cx="2353236" cy="184224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t>BUSCO A LA IGLESIA PERFECTA.</a:t>
            </a:r>
            <a:endParaRPr lang="es-ES" sz="2000" b="1" dirty="0"/>
          </a:p>
        </p:txBody>
      </p:sp>
      <p:sp>
        <p:nvSpPr>
          <p:cNvPr id="5" name="Llamada de nube 4"/>
          <p:cNvSpPr/>
          <p:nvPr/>
        </p:nvSpPr>
        <p:spPr>
          <a:xfrm>
            <a:off x="4988859" y="443752"/>
            <a:ext cx="4155141" cy="2649071"/>
          </a:xfrm>
          <a:prstGeom prst="cloudCallout">
            <a:avLst>
              <a:gd name="adj1" fmla="val -111392"/>
              <a:gd name="adj2" fmla="val 88853"/>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t>¿A YA SE </a:t>
            </a:r>
            <a:r>
              <a:rPr lang="es-ES" sz="2400" b="1" dirty="0"/>
              <a:t>QUE </a:t>
            </a:r>
            <a:r>
              <a:rPr lang="es-ES" sz="2400" b="1" dirty="0" smtClean="0"/>
              <a:t>HARE? </a:t>
            </a:r>
          </a:p>
          <a:p>
            <a:pPr algn="ctr"/>
            <a:r>
              <a:rPr lang="es-ES" sz="2400" b="1" dirty="0" smtClean="0"/>
              <a:t>HE DECIDIDO </a:t>
            </a:r>
            <a:r>
              <a:rPr lang="es-ES" sz="2400" b="1" dirty="0"/>
              <a:t>LLAMAR AL APÓSTOL PABLO.  </a:t>
            </a:r>
          </a:p>
        </p:txBody>
      </p:sp>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0294" y="3695700"/>
            <a:ext cx="4773706" cy="3162300"/>
          </a:xfrm>
          <a:prstGeom prst="rect">
            <a:avLst/>
          </a:prstGeom>
        </p:spPr>
      </p:pic>
    </p:spTree>
    <p:extLst>
      <p:ext uri="{BB962C8B-B14F-4D97-AF65-F5344CB8AC3E}">
        <p14:creationId xmlns:p14="http://schemas.microsoft.com/office/powerpoint/2010/main" val="157045827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5">
                                            <p:txEl>
                                              <p:pRg st="0" end="0"/>
                                            </p:txEl>
                                          </p:spTgt>
                                        </p:tgtEl>
                                        <p:attrNameLst>
                                          <p:attrName>style.visibility</p:attrName>
                                        </p:attrNameLst>
                                      </p:cBhvr>
                                      <p:to>
                                        <p:strVal val="visible"/>
                                      </p:to>
                                    </p:set>
                                    <p:anim calcmode="lin" valueType="num">
                                      <p:cBhvr>
                                        <p:cTn id="33"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35" dur="500"/>
                                        <p:tgtEl>
                                          <p:spTgt spid="5">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5">
                                            <p:txEl>
                                              <p:pRg st="1" end="1"/>
                                            </p:txEl>
                                          </p:spTgt>
                                        </p:tgtEl>
                                        <p:attrNameLst>
                                          <p:attrName>style.visibility</p:attrName>
                                        </p:attrNameLst>
                                      </p:cBhvr>
                                      <p:to>
                                        <p:strVal val="visible"/>
                                      </p:to>
                                    </p:set>
                                    <p:anim calcmode="lin" valueType="num">
                                      <p:cBhvr>
                                        <p:cTn id="40"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41"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4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0"/>
            <a:ext cx="4693024" cy="6858000"/>
          </a:xfrm>
        </p:spPr>
        <p:txBody>
          <a:bodyPr/>
          <a:lstStyle/>
          <a:p>
            <a:r>
              <a:rPr lang="es-ES" b="1" dirty="0">
                <a:solidFill>
                  <a:schemeClr val="bg1"/>
                </a:solidFill>
              </a:rPr>
              <a:t>"Yo ayuno dos veces por semana; doy el diezmo de todo lo que gano</a:t>
            </a:r>
            <a:r>
              <a:rPr lang="es-ES" b="1" dirty="0" smtClean="0">
                <a:solidFill>
                  <a:schemeClr val="bg1"/>
                </a:solidFill>
              </a:rPr>
              <a:t>.“</a:t>
            </a:r>
          </a:p>
          <a:p>
            <a:r>
              <a:rPr lang="es-ES" b="1" dirty="0" smtClean="0">
                <a:solidFill>
                  <a:schemeClr val="bg1"/>
                </a:solidFill>
              </a:rPr>
              <a:t>Este se creí que era el único en el mundo que no fallaba.</a:t>
            </a:r>
          </a:p>
          <a:p>
            <a:r>
              <a:rPr lang="es-ES" b="1" dirty="0" smtClean="0">
                <a:solidFill>
                  <a:schemeClr val="bg1"/>
                </a:solidFill>
              </a:rPr>
              <a:t>Que no tiene nada de que arrepentirse.</a:t>
            </a:r>
          </a:p>
          <a:p>
            <a:r>
              <a:rPr lang="es-ES" b="1" dirty="0" smtClean="0">
                <a:solidFill>
                  <a:schemeClr val="bg1"/>
                </a:solidFill>
              </a:rPr>
              <a:t>Que todos los demás están mal pero que El no. </a:t>
            </a:r>
          </a:p>
          <a:p>
            <a:r>
              <a:rPr lang="es-ES" b="1" dirty="0" smtClean="0">
                <a:solidFill>
                  <a:schemeClr val="bg1"/>
                </a:solidFill>
              </a:rPr>
              <a:t>El era el único bueno que existía en la tierra.</a:t>
            </a:r>
          </a:p>
          <a:p>
            <a:r>
              <a:rPr lang="es-ES" b="1" dirty="0" smtClean="0">
                <a:solidFill>
                  <a:schemeClr val="bg1"/>
                </a:solidFill>
              </a:rPr>
              <a:t>Su orgullo lo cegó, de la misma manera muchos hermanos están así.</a:t>
            </a:r>
            <a:endParaRPr lang="es-ES" b="1" dirty="0">
              <a:solidFill>
                <a:schemeClr val="bg1"/>
              </a:solidFill>
            </a:endParaRPr>
          </a:p>
          <a:p>
            <a:endParaRPr lang="es-ES" b="1" dirty="0"/>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4048" y="0"/>
            <a:ext cx="4329952" cy="6858000"/>
          </a:xfrm>
          <a:prstGeom prst="rect">
            <a:avLst/>
          </a:prstGeom>
        </p:spPr>
      </p:pic>
    </p:spTree>
    <p:extLst>
      <p:ext uri="{BB962C8B-B14F-4D97-AF65-F5344CB8AC3E}">
        <p14:creationId xmlns:p14="http://schemas.microsoft.com/office/powerpoint/2010/main" val="378128936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additive="base">
                                        <p:cTn id="4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2" y="0"/>
            <a:ext cx="9139944" cy="6858000"/>
          </a:xfrm>
          <a:prstGeom prst="rect">
            <a:avLst/>
          </a:prstGeom>
        </p:spPr>
      </p:pic>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4018" y="3365686"/>
            <a:ext cx="2702858" cy="3467100"/>
          </a:xfrm>
          <a:prstGeom prst="rect">
            <a:avLst/>
          </a:prstGeom>
        </p:spPr>
      </p:pic>
      <p:sp>
        <p:nvSpPr>
          <p:cNvPr id="4" name="Llamada de nube 3"/>
          <p:cNvSpPr/>
          <p:nvPr/>
        </p:nvSpPr>
        <p:spPr>
          <a:xfrm>
            <a:off x="2339788" y="94129"/>
            <a:ext cx="3523130" cy="2164977"/>
          </a:xfrm>
          <a:prstGeom prst="cloudCallout">
            <a:avLst>
              <a:gd name="adj1" fmla="val 11818"/>
              <a:gd name="adj2" fmla="val 103121"/>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t>NO SOY COMO LOS DEMAS HOMBRES.</a:t>
            </a:r>
            <a:endParaRPr lang="es-ES" sz="2400" b="1" dirty="0"/>
          </a:p>
        </p:txBody>
      </p:sp>
      <p:sp>
        <p:nvSpPr>
          <p:cNvPr id="5" name="Llamada ovalada 4"/>
          <p:cNvSpPr/>
          <p:nvPr/>
        </p:nvSpPr>
        <p:spPr>
          <a:xfrm>
            <a:off x="6508377" y="255493"/>
            <a:ext cx="2635624" cy="1183341"/>
          </a:xfrm>
          <a:prstGeom prst="wedgeEllipseCallout">
            <a:avLst>
              <a:gd name="adj1" fmla="val -103153"/>
              <a:gd name="adj2" fmla="val 13409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t>ESTAFADOR.</a:t>
            </a:r>
            <a:endParaRPr lang="es-ES" sz="2400" b="1" dirty="0"/>
          </a:p>
        </p:txBody>
      </p:sp>
      <p:sp>
        <p:nvSpPr>
          <p:cNvPr id="6" name="Llamada ovalada 5"/>
          <p:cNvSpPr/>
          <p:nvPr/>
        </p:nvSpPr>
        <p:spPr>
          <a:xfrm>
            <a:off x="6710083" y="2689412"/>
            <a:ext cx="2433917" cy="927847"/>
          </a:xfrm>
          <a:prstGeom prst="wedgeEllipseCallout">
            <a:avLst>
              <a:gd name="adj1" fmla="val -102822"/>
              <a:gd name="adj2" fmla="val 13206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t>INJUSTOS.</a:t>
            </a:r>
            <a:endParaRPr lang="es-ES" sz="2400" b="1" dirty="0"/>
          </a:p>
        </p:txBody>
      </p:sp>
      <p:sp>
        <p:nvSpPr>
          <p:cNvPr id="7" name="Llamada ovalada 6"/>
          <p:cNvSpPr/>
          <p:nvPr/>
        </p:nvSpPr>
        <p:spPr>
          <a:xfrm>
            <a:off x="6710082" y="4573121"/>
            <a:ext cx="2433917" cy="1102657"/>
          </a:xfrm>
          <a:prstGeom prst="wedgeEllipseCallout">
            <a:avLst>
              <a:gd name="adj1" fmla="val -115308"/>
              <a:gd name="adj2" fmla="val 62698"/>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t>ADULTERO.</a:t>
            </a:r>
            <a:endParaRPr lang="es-ES" sz="2400" b="1" dirty="0"/>
          </a:p>
        </p:txBody>
      </p:sp>
      <p:sp>
        <p:nvSpPr>
          <p:cNvPr id="8" name="Llamada ovalada 7"/>
          <p:cNvSpPr/>
          <p:nvPr/>
        </p:nvSpPr>
        <p:spPr>
          <a:xfrm flipH="1">
            <a:off x="0" y="2121531"/>
            <a:ext cx="2460812" cy="1250577"/>
          </a:xfrm>
          <a:prstGeom prst="wedgeEllipseCallout">
            <a:avLst>
              <a:gd name="adj1" fmla="val -111683"/>
              <a:gd name="adj2" fmla="val 6895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t>AYUNO DOS VECES.</a:t>
            </a:r>
            <a:endParaRPr lang="es-ES" sz="2400" b="1" dirty="0"/>
          </a:p>
        </p:txBody>
      </p:sp>
      <p:sp>
        <p:nvSpPr>
          <p:cNvPr id="9" name="Llamada ovalada 8"/>
          <p:cNvSpPr/>
          <p:nvPr/>
        </p:nvSpPr>
        <p:spPr>
          <a:xfrm flipH="1">
            <a:off x="0" y="3704664"/>
            <a:ext cx="3213848" cy="1438835"/>
          </a:xfrm>
          <a:prstGeom prst="wedgeEllipseCallout">
            <a:avLst>
              <a:gd name="adj1" fmla="val -66021"/>
              <a:gd name="adj2" fmla="val 689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t>DOY DIEZMOS DE TODO LO QUE GANO.</a:t>
            </a:r>
            <a:endParaRPr lang="es-ES" sz="2400" b="1" dirty="0"/>
          </a:p>
        </p:txBody>
      </p:sp>
      <p:sp>
        <p:nvSpPr>
          <p:cNvPr id="10" name="Llamada de nube 9"/>
          <p:cNvSpPr/>
          <p:nvPr/>
        </p:nvSpPr>
        <p:spPr>
          <a:xfrm flipH="1">
            <a:off x="-2" y="5675778"/>
            <a:ext cx="3213847" cy="1182222"/>
          </a:xfrm>
          <a:prstGeom prst="cloudCallout">
            <a:avLst>
              <a:gd name="adj1" fmla="val -61837"/>
              <a:gd name="adj2" fmla="val -82955"/>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t>NADIE ES MAS JUSTO QUE MI.</a:t>
            </a:r>
            <a:endParaRPr lang="es-ES" sz="2400" b="1" dirty="0"/>
          </a:p>
        </p:txBody>
      </p:sp>
      <p:sp>
        <p:nvSpPr>
          <p:cNvPr id="11" name="Rectángulo redondeado 10"/>
          <p:cNvSpPr/>
          <p:nvPr/>
        </p:nvSpPr>
        <p:spPr>
          <a:xfrm rot="18450102">
            <a:off x="-111905" y="707990"/>
            <a:ext cx="2153071" cy="746711"/>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smtClean="0"/>
              <a:t>EL FARISEO.</a:t>
            </a:r>
            <a:endParaRPr lang="es-ES" sz="2800" b="1" dirty="0"/>
          </a:p>
        </p:txBody>
      </p:sp>
    </p:spTree>
    <p:extLst>
      <p:ext uri="{BB962C8B-B14F-4D97-AF65-F5344CB8AC3E}">
        <p14:creationId xmlns:p14="http://schemas.microsoft.com/office/powerpoint/2010/main" val="365221888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80">
                                          <p:stCondLst>
                                            <p:cond delay="0"/>
                                          </p:stCondLst>
                                        </p:cTn>
                                        <p:tgtEl>
                                          <p:spTgt spid="11"/>
                                        </p:tgtEl>
                                      </p:cBhvr>
                                    </p:animEffect>
                                    <p:anim calcmode="lin" valueType="num">
                                      <p:cBhvr>
                                        <p:cTn id="15"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0" dur="26">
                                          <p:stCondLst>
                                            <p:cond delay="650"/>
                                          </p:stCondLst>
                                        </p:cTn>
                                        <p:tgtEl>
                                          <p:spTgt spid="11"/>
                                        </p:tgtEl>
                                      </p:cBhvr>
                                      <p:to x="100000" y="60000"/>
                                    </p:animScale>
                                    <p:animScale>
                                      <p:cBhvr>
                                        <p:cTn id="21" dur="166" decel="50000">
                                          <p:stCondLst>
                                            <p:cond delay="676"/>
                                          </p:stCondLst>
                                        </p:cTn>
                                        <p:tgtEl>
                                          <p:spTgt spid="11"/>
                                        </p:tgtEl>
                                      </p:cBhvr>
                                      <p:to x="100000" y="100000"/>
                                    </p:animScale>
                                    <p:animScale>
                                      <p:cBhvr>
                                        <p:cTn id="22" dur="26">
                                          <p:stCondLst>
                                            <p:cond delay="1312"/>
                                          </p:stCondLst>
                                        </p:cTn>
                                        <p:tgtEl>
                                          <p:spTgt spid="11"/>
                                        </p:tgtEl>
                                      </p:cBhvr>
                                      <p:to x="100000" y="80000"/>
                                    </p:animScale>
                                    <p:animScale>
                                      <p:cBhvr>
                                        <p:cTn id="23" dur="166" decel="50000">
                                          <p:stCondLst>
                                            <p:cond delay="1338"/>
                                          </p:stCondLst>
                                        </p:cTn>
                                        <p:tgtEl>
                                          <p:spTgt spid="11"/>
                                        </p:tgtEl>
                                      </p:cBhvr>
                                      <p:to x="100000" y="100000"/>
                                    </p:animScale>
                                    <p:animScale>
                                      <p:cBhvr>
                                        <p:cTn id="24" dur="26">
                                          <p:stCondLst>
                                            <p:cond delay="1642"/>
                                          </p:stCondLst>
                                        </p:cTn>
                                        <p:tgtEl>
                                          <p:spTgt spid="11"/>
                                        </p:tgtEl>
                                      </p:cBhvr>
                                      <p:to x="100000" y="90000"/>
                                    </p:animScale>
                                    <p:animScale>
                                      <p:cBhvr>
                                        <p:cTn id="25" dur="166" decel="50000">
                                          <p:stCondLst>
                                            <p:cond delay="1668"/>
                                          </p:stCondLst>
                                        </p:cTn>
                                        <p:tgtEl>
                                          <p:spTgt spid="11"/>
                                        </p:tgtEl>
                                      </p:cBhvr>
                                      <p:to x="100000" y="100000"/>
                                    </p:animScale>
                                    <p:animScale>
                                      <p:cBhvr>
                                        <p:cTn id="26" dur="26">
                                          <p:stCondLst>
                                            <p:cond delay="1808"/>
                                          </p:stCondLst>
                                        </p:cTn>
                                        <p:tgtEl>
                                          <p:spTgt spid="11"/>
                                        </p:tgtEl>
                                      </p:cBhvr>
                                      <p:to x="100000" y="95000"/>
                                    </p:animScale>
                                    <p:animScale>
                                      <p:cBhvr>
                                        <p:cTn id="27" dur="166" decel="50000">
                                          <p:stCondLst>
                                            <p:cond delay="1834"/>
                                          </p:stCondLst>
                                        </p:cTn>
                                        <p:tgtEl>
                                          <p:spTgt spid="11"/>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50" presetClass="entr" presetSubtype="0" decel="100000" fill="hold" nodeType="clickEffect">
                                  <p:stCondLst>
                                    <p:cond delay="0"/>
                                  </p:stCondLst>
                                  <p:childTnLst>
                                    <p:set>
                                      <p:cBhvr>
                                        <p:cTn id="31" dur="1" fill="hold">
                                          <p:stCondLst>
                                            <p:cond delay="0"/>
                                          </p:stCondLst>
                                        </p:cTn>
                                        <p:tgtEl>
                                          <p:spTgt spid="11">
                                            <p:txEl>
                                              <p:pRg st="0" end="0"/>
                                            </p:txEl>
                                          </p:spTgt>
                                        </p:tgtEl>
                                        <p:attrNameLst>
                                          <p:attrName>style.visibility</p:attrName>
                                        </p:attrNameLst>
                                      </p:cBhvr>
                                      <p:to>
                                        <p:strVal val="visible"/>
                                      </p:to>
                                    </p:set>
                                    <p:anim calcmode="lin" valueType="num">
                                      <p:cBhvr>
                                        <p:cTn id="32" dur="1000" fill="hold"/>
                                        <p:tgtEl>
                                          <p:spTgt spid="11">
                                            <p:txEl>
                                              <p:pRg st="0" end="0"/>
                                            </p:txEl>
                                          </p:spTgt>
                                        </p:tgtEl>
                                        <p:attrNameLst>
                                          <p:attrName>ppt_w</p:attrName>
                                        </p:attrNameLst>
                                      </p:cBhvr>
                                      <p:tavLst>
                                        <p:tav tm="0">
                                          <p:val>
                                            <p:strVal val="#ppt_w+.3"/>
                                          </p:val>
                                        </p:tav>
                                        <p:tav tm="100000">
                                          <p:val>
                                            <p:strVal val="#ppt_w"/>
                                          </p:val>
                                        </p:tav>
                                      </p:tavLst>
                                    </p:anim>
                                    <p:anim calcmode="lin" valueType="num">
                                      <p:cBhvr>
                                        <p:cTn id="33" dur="1000" fill="hold"/>
                                        <p:tgtEl>
                                          <p:spTgt spid="11">
                                            <p:txEl>
                                              <p:pRg st="0" end="0"/>
                                            </p:txEl>
                                          </p:spTgt>
                                        </p:tgtEl>
                                        <p:attrNameLst>
                                          <p:attrName>ppt_h</p:attrName>
                                        </p:attrNameLst>
                                      </p:cBhvr>
                                      <p:tavLst>
                                        <p:tav tm="0">
                                          <p:val>
                                            <p:strVal val="#ppt_h"/>
                                          </p:val>
                                        </p:tav>
                                        <p:tav tm="100000">
                                          <p:val>
                                            <p:strVal val="#ppt_h"/>
                                          </p:val>
                                        </p:tav>
                                      </p:tavLst>
                                    </p:anim>
                                    <p:animEffect transition="in" filter="fade">
                                      <p:cBhvr>
                                        <p:cTn id="34" dur="1000"/>
                                        <p:tgtEl>
                                          <p:spTgt spid="11">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barn(inVertical)">
                                      <p:cBhvr>
                                        <p:cTn id="39" dur="5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4">
                                            <p:txEl>
                                              <p:pRg st="0" end="0"/>
                                            </p:txEl>
                                          </p:spTgt>
                                        </p:tgtEl>
                                        <p:attrNameLst>
                                          <p:attrName>style.visibility</p:attrName>
                                        </p:attrNameLst>
                                      </p:cBhvr>
                                      <p:to>
                                        <p:strVal val="visible"/>
                                      </p:to>
                                    </p:set>
                                    <p:anim calcmode="lin" valueType="num">
                                      <p:cBhvr>
                                        <p:cTn id="44"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45"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46" dur="500"/>
                                        <p:tgtEl>
                                          <p:spTgt spid="4">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barn(inVertical)">
                                      <p:cBhvr>
                                        <p:cTn id="51" dur="500"/>
                                        <p:tgtEl>
                                          <p:spTgt spid="5"/>
                                        </p:tgtEl>
                                      </p:cBhvr>
                                    </p:animEffect>
                                  </p:childTnLst>
                                </p:cTn>
                              </p:par>
                            </p:childTnLst>
                          </p:cTn>
                        </p:par>
                      </p:childTnLst>
                    </p:cTn>
                  </p:par>
                  <p:par>
                    <p:cTn id="52" fill="hold">
                      <p:stCondLst>
                        <p:cond delay="indefinite"/>
                      </p:stCondLst>
                      <p:childTnLst>
                        <p:par>
                          <p:cTn id="53" fill="hold">
                            <p:stCondLst>
                              <p:cond delay="0"/>
                            </p:stCondLst>
                            <p:childTnLst>
                              <p:par>
                                <p:cTn id="54" presetID="17" presetClass="entr" presetSubtype="10" fill="hold" nodeType="clickEffect">
                                  <p:stCondLst>
                                    <p:cond delay="0"/>
                                  </p:stCondLst>
                                  <p:childTnLst>
                                    <p:set>
                                      <p:cBhvr>
                                        <p:cTn id="55" dur="1" fill="hold">
                                          <p:stCondLst>
                                            <p:cond delay="0"/>
                                          </p:stCondLst>
                                        </p:cTn>
                                        <p:tgtEl>
                                          <p:spTgt spid="5">
                                            <p:txEl>
                                              <p:pRg st="0" end="0"/>
                                            </p:txEl>
                                          </p:spTgt>
                                        </p:tgtEl>
                                        <p:attrNameLst>
                                          <p:attrName>style.visibility</p:attrName>
                                        </p:attrNameLst>
                                      </p:cBhvr>
                                      <p:to>
                                        <p:strVal val="visible"/>
                                      </p:to>
                                    </p:set>
                                    <p:anim calcmode="lin" valueType="num">
                                      <p:cBhvr>
                                        <p:cTn id="56"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57" dur="5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barn(inVertical)">
                                      <p:cBhvr>
                                        <p:cTn id="62" dur="500"/>
                                        <p:tgtEl>
                                          <p:spTgt spid="6"/>
                                        </p:tgtEl>
                                      </p:cBhvr>
                                    </p:animEffect>
                                  </p:childTnLst>
                                </p:cTn>
                              </p:par>
                            </p:childTnLst>
                          </p:cTn>
                        </p:par>
                      </p:childTnLst>
                    </p:cTn>
                  </p:par>
                  <p:par>
                    <p:cTn id="63" fill="hold">
                      <p:stCondLst>
                        <p:cond delay="indefinite"/>
                      </p:stCondLst>
                      <p:childTnLst>
                        <p:par>
                          <p:cTn id="64" fill="hold">
                            <p:stCondLst>
                              <p:cond delay="0"/>
                            </p:stCondLst>
                            <p:childTnLst>
                              <p:par>
                                <p:cTn id="65" presetID="43" presetClass="entr" presetSubtype="0" fill="hold" nodeType="clickEffect">
                                  <p:stCondLst>
                                    <p:cond delay="0"/>
                                  </p:stCondLst>
                                  <p:childTnLst>
                                    <p:set>
                                      <p:cBhvr>
                                        <p:cTn id="66" dur="1" fill="hold">
                                          <p:stCondLst>
                                            <p:cond delay="0"/>
                                          </p:stCondLst>
                                        </p:cTn>
                                        <p:tgtEl>
                                          <p:spTgt spid="6">
                                            <p:txEl>
                                              <p:pRg st="0" end="0"/>
                                            </p:txEl>
                                          </p:spTgt>
                                        </p:tgtEl>
                                        <p:attrNameLst>
                                          <p:attrName>style.visibility</p:attrName>
                                        </p:attrNameLst>
                                      </p:cBhvr>
                                      <p:to>
                                        <p:strVal val="visible"/>
                                      </p:to>
                                    </p:set>
                                    <p:animEffect transition="in" filter="fade">
                                      <p:cBhvr>
                                        <p:cTn id="67" dur="100"/>
                                        <p:tgtEl>
                                          <p:spTgt spid="6">
                                            <p:txEl>
                                              <p:pRg st="0" end="0"/>
                                            </p:txEl>
                                          </p:spTgt>
                                        </p:tgtEl>
                                      </p:cBhvr>
                                    </p:animEffect>
                                    <p:anim calcmode="lin" valueType="num">
                                      <p:cBhvr>
                                        <p:cTn id="68" dur="4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69" dur="400" fill="hold"/>
                                        <p:tgtEl>
                                          <p:spTgt spid="6">
                                            <p:txEl>
                                              <p:pRg st="0" end="0"/>
                                            </p:txEl>
                                          </p:spTgt>
                                        </p:tgtEl>
                                        <p:attrNameLst>
                                          <p:attrName>ppt_y</p:attrName>
                                        </p:attrNameLst>
                                      </p:cBhvr>
                                      <p:tavLst>
                                        <p:tav tm="0">
                                          <p:val>
                                            <p:strVal val="#ppt_y+0.31"/>
                                          </p:val>
                                        </p:tav>
                                        <p:tav tm="100000">
                                          <p:val>
                                            <p:strVal val="#ppt_y+0.31"/>
                                          </p:val>
                                        </p:tav>
                                      </p:tavLst>
                                    </p:anim>
                                    <p:anim calcmode="lin" valueType="num">
                                      <p:cBhvr>
                                        <p:cTn id="70" dur="600" decel="50000" fill="hold">
                                          <p:stCondLst>
                                            <p:cond delay="400"/>
                                          </p:stCondLst>
                                        </p:cTn>
                                        <p:tgtEl>
                                          <p:spTgt spid="6">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1" dur="600" decel="50000" fill="hold">
                                          <p:stCondLst>
                                            <p:cond delay="400"/>
                                          </p:stCondLst>
                                        </p:cTn>
                                        <p:tgtEl>
                                          <p:spTgt spid="6">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grpId="0" nodeType="clickEffect">
                                  <p:stCondLst>
                                    <p:cond delay="0"/>
                                  </p:stCondLst>
                                  <p:childTnLst>
                                    <p:set>
                                      <p:cBhvr>
                                        <p:cTn id="75" dur="1" fill="hold">
                                          <p:stCondLst>
                                            <p:cond delay="0"/>
                                          </p:stCondLst>
                                        </p:cTn>
                                        <p:tgtEl>
                                          <p:spTgt spid="7"/>
                                        </p:tgtEl>
                                        <p:attrNameLst>
                                          <p:attrName>style.visibility</p:attrName>
                                        </p:attrNameLst>
                                      </p:cBhvr>
                                      <p:to>
                                        <p:strVal val="visible"/>
                                      </p:to>
                                    </p:set>
                                    <p:animEffect transition="in" filter="barn(inVertical)">
                                      <p:cBhvr>
                                        <p:cTn id="76" dur="500"/>
                                        <p:tgtEl>
                                          <p:spTgt spid="7"/>
                                        </p:tgtEl>
                                      </p:cBhvr>
                                    </p:animEffect>
                                  </p:childTnLst>
                                </p:cTn>
                              </p:par>
                            </p:childTnLst>
                          </p:cTn>
                        </p:par>
                      </p:childTnLst>
                    </p:cTn>
                  </p:par>
                  <p:par>
                    <p:cTn id="77" fill="hold">
                      <p:stCondLst>
                        <p:cond delay="indefinite"/>
                      </p:stCondLst>
                      <p:childTnLst>
                        <p:par>
                          <p:cTn id="78" fill="hold">
                            <p:stCondLst>
                              <p:cond delay="0"/>
                            </p:stCondLst>
                            <p:childTnLst>
                              <p:par>
                                <p:cTn id="79" presetID="25" presetClass="entr" presetSubtype="0" fill="hold" nodeType="clickEffect">
                                  <p:stCondLst>
                                    <p:cond delay="0"/>
                                  </p:stCondLst>
                                  <p:childTnLst>
                                    <p:set>
                                      <p:cBhvr>
                                        <p:cTn id="80" dur="1" fill="hold">
                                          <p:stCondLst>
                                            <p:cond delay="0"/>
                                          </p:stCondLst>
                                        </p:cTn>
                                        <p:tgtEl>
                                          <p:spTgt spid="7">
                                            <p:txEl>
                                              <p:pRg st="0" end="0"/>
                                            </p:txEl>
                                          </p:spTgt>
                                        </p:tgtEl>
                                        <p:attrNameLst>
                                          <p:attrName>style.visibility</p:attrName>
                                        </p:attrNameLst>
                                      </p:cBhvr>
                                      <p:to>
                                        <p:strVal val="visible"/>
                                      </p:to>
                                    </p:set>
                                    <p:anim calcmode="lin" valueType="num">
                                      <p:cBhvr>
                                        <p:cTn id="81" dur="500" decel="50000" fill="hold">
                                          <p:stCondLst>
                                            <p:cond delay="0"/>
                                          </p:stCondLst>
                                        </p:cTn>
                                        <p:tgtEl>
                                          <p:spTgt spid="7">
                                            <p:txEl>
                                              <p:pRg st="0" end="0"/>
                                            </p:txEl>
                                          </p:spTgt>
                                        </p:tgtEl>
                                        <p:attrNameLst>
                                          <p:attrName>style.rotation</p:attrName>
                                        </p:attrNameLst>
                                      </p:cBhvr>
                                      <p:tavLst>
                                        <p:tav tm="0">
                                          <p:val>
                                            <p:fltVal val="-90"/>
                                          </p:val>
                                        </p:tav>
                                        <p:tav tm="100000">
                                          <p:val>
                                            <p:fltVal val="0"/>
                                          </p:val>
                                        </p:tav>
                                      </p:tavLst>
                                    </p:anim>
                                    <p:anim calcmode="lin" valueType="num">
                                      <p:cBhvr>
                                        <p:cTn id="82" dur="500" decel="50000" fill="hold">
                                          <p:stCondLst>
                                            <p:cond delay="0"/>
                                          </p:stCondLst>
                                        </p:cTn>
                                        <p:tgtEl>
                                          <p:spTgt spid="7">
                                            <p:txEl>
                                              <p:pRg st="0" end="0"/>
                                            </p:txEl>
                                          </p:spTgt>
                                        </p:tgtEl>
                                        <p:attrNameLst>
                                          <p:attrName>ppt_w</p:attrName>
                                        </p:attrNameLst>
                                      </p:cBhvr>
                                      <p:tavLst>
                                        <p:tav tm="0">
                                          <p:val>
                                            <p:strVal val="#ppt_w"/>
                                          </p:val>
                                        </p:tav>
                                        <p:tav tm="100000">
                                          <p:val>
                                            <p:strVal val="#ppt_w*.05"/>
                                          </p:val>
                                        </p:tav>
                                      </p:tavLst>
                                    </p:anim>
                                    <p:anim calcmode="lin" valueType="num">
                                      <p:cBhvr>
                                        <p:cTn id="83" dur="500" accel="50000" fill="hold">
                                          <p:stCondLst>
                                            <p:cond delay="500"/>
                                          </p:stCondLst>
                                        </p:cTn>
                                        <p:tgtEl>
                                          <p:spTgt spid="7">
                                            <p:txEl>
                                              <p:pRg st="0" end="0"/>
                                            </p:txEl>
                                          </p:spTgt>
                                        </p:tgtEl>
                                        <p:attrNameLst>
                                          <p:attrName>ppt_w</p:attrName>
                                        </p:attrNameLst>
                                      </p:cBhvr>
                                      <p:tavLst>
                                        <p:tav tm="0">
                                          <p:val>
                                            <p:strVal val="#ppt_w*.05"/>
                                          </p:val>
                                        </p:tav>
                                        <p:tav tm="100000">
                                          <p:val>
                                            <p:strVal val="#ppt_w"/>
                                          </p:val>
                                        </p:tav>
                                      </p:tavLst>
                                    </p:anim>
                                    <p:anim calcmode="lin" valueType="num">
                                      <p:cBhvr>
                                        <p:cTn id="84" dur="1000" fill="hold"/>
                                        <p:tgtEl>
                                          <p:spTgt spid="7">
                                            <p:txEl>
                                              <p:pRg st="0" end="0"/>
                                            </p:txEl>
                                          </p:spTgt>
                                        </p:tgtEl>
                                        <p:attrNameLst>
                                          <p:attrName>ppt_h</p:attrName>
                                        </p:attrNameLst>
                                      </p:cBhvr>
                                      <p:tavLst>
                                        <p:tav tm="0">
                                          <p:val>
                                            <p:strVal val="#ppt_h"/>
                                          </p:val>
                                        </p:tav>
                                        <p:tav tm="100000">
                                          <p:val>
                                            <p:strVal val="#ppt_h"/>
                                          </p:val>
                                        </p:tav>
                                      </p:tavLst>
                                    </p:anim>
                                    <p:anim calcmode="lin" valueType="num">
                                      <p:cBhvr>
                                        <p:cTn id="85" dur="500" decel="50000" fill="hold">
                                          <p:stCondLst>
                                            <p:cond delay="0"/>
                                          </p:stCondLst>
                                        </p:cTn>
                                        <p:tgtEl>
                                          <p:spTgt spid="7">
                                            <p:txEl>
                                              <p:pRg st="0" end="0"/>
                                            </p:txEl>
                                          </p:spTgt>
                                        </p:tgtEl>
                                        <p:attrNameLst>
                                          <p:attrName>ppt_x</p:attrName>
                                        </p:attrNameLst>
                                      </p:cBhvr>
                                      <p:tavLst>
                                        <p:tav tm="0">
                                          <p:val>
                                            <p:strVal val="#ppt_x+.4"/>
                                          </p:val>
                                        </p:tav>
                                        <p:tav tm="100000">
                                          <p:val>
                                            <p:strVal val="#ppt_x"/>
                                          </p:val>
                                        </p:tav>
                                      </p:tavLst>
                                    </p:anim>
                                    <p:anim calcmode="lin" valueType="num">
                                      <p:cBhvr>
                                        <p:cTn id="86" dur="500" decel="50000" fill="hold">
                                          <p:stCondLst>
                                            <p:cond delay="0"/>
                                          </p:stCondLst>
                                        </p:cTn>
                                        <p:tgtEl>
                                          <p:spTgt spid="7">
                                            <p:txEl>
                                              <p:pRg st="0" end="0"/>
                                            </p:txEl>
                                          </p:spTgt>
                                        </p:tgtEl>
                                        <p:attrNameLst>
                                          <p:attrName>ppt_y</p:attrName>
                                        </p:attrNameLst>
                                      </p:cBhvr>
                                      <p:tavLst>
                                        <p:tav tm="0">
                                          <p:val>
                                            <p:strVal val="#ppt_y-.2"/>
                                          </p:val>
                                        </p:tav>
                                        <p:tav tm="100000">
                                          <p:val>
                                            <p:strVal val="#ppt_y+.1"/>
                                          </p:val>
                                        </p:tav>
                                      </p:tavLst>
                                    </p:anim>
                                    <p:anim calcmode="lin" valueType="num">
                                      <p:cBhvr>
                                        <p:cTn id="87" dur="500" accel="50000" fill="hold">
                                          <p:stCondLst>
                                            <p:cond delay="500"/>
                                          </p:stCondLst>
                                        </p:cTn>
                                        <p:tgtEl>
                                          <p:spTgt spid="7">
                                            <p:txEl>
                                              <p:pRg st="0" end="0"/>
                                            </p:txEl>
                                          </p:spTgt>
                                        </p:tgtEl>
                                        <p:attrNameLst>
                                          <p:attrName>ppt_y</p:attrName>
                                        </p:attrNameLst>
                                      </p:cBhvr>
                                      <p:tavLst>
                                        <p:tav tm="0">
                                          <p:val>
                                            <p:strVal val="#ppt_y+.1"/>
                                          </p:val>
                                        </p:tav>
                                        <p:tav tm="100000">
                                          <p:val>
                                            <p:strVal val="#ppt_y"/>
                                          </p:val>
                                        </p:tav>
                                      </p:tavLst>
                                    </p:anim>
                                    <p:animEffect transition="in" filter="fade">
                                      <p:cBhvr>
                                        <p:cTn id="88" dur="1000" decel="50000">
                                          <p:stCondLst>
                                            <p:cond delay="0"/>
                                          </p:stCondLst>
                                        </p:cTn>
                                        <p:tgtEl>
                                          <p:spTgt spid="7">
                                            <p:txEl>
                                              <p:pRg st="0" end="0"/>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6" presetClass="entr" presetSubtype="21" fill="hold" grpId="0" nodeType="clickEffect">
                                  <p:stCondLst>
                                    <p:cond delay="0"/>
                                  </p:stCondLst>
                                  <p:childTnLst>
                                    <p:set>
                                      <p:cBhvr>
                                        <p:cTn id="92" dur="1" fill="hold">
                                          <p:stCondLst>
                                            <p:cond delay="0"/>
                                          </p:stCondLst>
                                        </p:cTn>
                                        <p:tgtEl>
                                          <p:spTgt spid="8"/>
                                        </p:tgtEl>
                                        <p:attrNameLst>
                                          <p:attrName>style.visibility</p:attrName>
                                        </p:attrNameLst>
                                      </p:cBhvr>
                                      <p:to>
                                        <p:strVal val="visible"/>
                                      </p:to>
                                    </p:set>
                                    <p:animEffect transition="in" filter="barn(inVertical)">
                                      <p:cBhvr>
                                        <p:cTn id="93" dur="500"/>
                                        <p:tgtEl>
                                          <p:spTgt spid="8"/>
                                        </p:tgtEl>
                                      </p:cBhvr>
                                    </p:animEffect>
                                  </p:childTnLst>
                                </p:cTn>
                              </p:par>
                            </p:childTnLst>
                          </p:cTn>
                        </p:par>
                      </p:childTnLst>
                    </p:cTn>
                  </p:par>
                  <p:par>
                    <p:cTn id="94" fill="hold">
                      <p:stCondLst>
                        <p:cond delay="indefinite"/>
                      </p:stCondLst>
                      <p:childTnLst>
                        <p:par>
                          <p:cTn id="95" fill="hold">
                            <p:stCondLst>
                              <p:cond delay="0"/>
                            </p:stCondLst>
                            <p:childTnLst>
                              <p:par>
                                <p:cTn id="96" presetID="31" presetClass="entr" presetSubtype="0" fill="hold" nodeType="clickEffect">
                                  <p:stCondLst>
                                    <p:cond delay="0"/>
                                  </p:stCondLst>
                                  <p:childTnLst>
                                    <p:set>
                                      <p:cBhvr>
                                        <p:cTn id="97" dur="1" fill="hold">
                                          <p:stCondLst>
                                            <p:cond delay="0"/>
                                          </p:stCondLst>
                                        </p:cTn>
                                        <p:tgtEl>
                                          <p:spTgt spid="8">
                                            <p:txEl>
                                              <p:pRg st="0" end="0"/>
                                            </p:txEl>
                                          </p:spTgt>
                                        </p:tgtEl>
                                        <p:attrNameLst>
                                          <p:attrName>style.visibility</p:attrName>
                                        </p:attrNameLst>
                                      </p:cBhvr>
                                      <p:to>
                                        <p:strVal val="visible"/>
                                      </p:to>
                                    </p:set>
                                    <p:anim calcmode="lin" valueType="num">
                                      <p:cBhvr>
                                        <p:cTn id="98"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99"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00" dur="100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101" dur="1000"/>
                                        <p:tgtEl>
                                          <p:spTgt spid="8">
                                            <p:txEl>
                                              <p:pRg st="0" end="0"/>
                                            </p:txEl>
                                          </p:spTgt>
                                        </p:tgtEl>
                                      </p:cBhvr>
                                    </p:animEffect>
                                  </p:childTnLst>
                                </p:cTn>
                              </p:par>
                            </p:childTnLst>
                          </p:cTn>
                        </p:par>
                      </p:childTnLst>
                    </p:cTn>
                  </p:par>
                  <p:par>
                    <p:cTn id="102" fill="hold">
                      <p:stCondLst>
                        <p:cond delay="indefinite"/>
                      </p:stCondLst>
                      <p:childTnLst>
                        <p:par>
                          <p:cTn id="103" fill="hold">
                            <p:stCondLst>
                              <p:cond delay="0"/>
                            </p:stCondLst>
                            <p:childTnLst>
                              <p:par>
                                <p:cTn id="104" presetID="16" presetClass="entr" presetSubtype="21" fill="hold" grpId="0" nodeType="clickEffect">
                                  <p:stCondLst>
                                    <p:cond delay="0"/>
                                  </p:stCondLst>
                                  <p:childTnLst>
                                    <p:set>
                                      <p:cBhvr>
                                        <p:cTn id="105" dur="1" fill="hold">
                                          <p:stCondLst>
                                            <p:cond delay="0"/>
                                          </p:stCondLst>
                                        </p:cTn>
                                        <p:tgtEl>
                                          <p:spTgt spid="9"/>
                                        </p:tgtEl>
                                        <p:attrNameLst>
                                          <p:attrName>style.visibility</p:attrName>
                                        </p:attrNameLst>
                                      </p:cBhvr>
                                      <p:to>
                                        <p:strVal val="visible"/>
                                      </p:to>
                                    </p:set>
                                    <p:animEffect transition="in" filter="barn(inVertical)">
                                      <p:cBhvr>
                                        <p:cTn id="106" dur="500"/>
                                        <p:tgtEl>
                                          <p:spTgt spid="9"/>
                                        </p:tgtEl>
                                      </p:cBhvr>
                                    </p:animEffect>
                                  </p:childTnLst>
                                </p:cTn>
                              </p:par>
                            </p:childTnLst>
                          </p:cTn>
                        </p:par>
                      </p:childTnLst>
                    </p:cTn>
                  </p:par>
                  <p:par>
                    <p:cTn id="107" fill="hold">
                      <p:stCondLst>
                        <p:cond delay="indefinite"/>
                      </p:stCondLst>
                      <p:childTnLst>
                        <p:par>
                          <p:cTn id="108" fill="hold">
                            <p:stCondLst>
                              <p:cond delay="0"/>
                            </p:stCondLst>
                            <p:childTnLst>
                              <p:par>
                                <p:cTn id="109" presetID="26" presetClass="entr" presetSubtype="0" fill="hold" nodeType="clickEffect">
                                  <p:stCondLst>
                                    <p:cond delay="0"/>
                                  </p:stCondLst>
                                  <p:childTnLst>
                                    <p:set>
                                      <p:cBhvr>
                                        <p:cTn id="110" dur="1" fill="hold">
                                          <p:stCondLst>
                                            <p:cond delay="0"/>
                                          </p:stCondLst>
                                        </p:cTn>
                                        <p:tgtEl>
                                          <p:spTgt spid="9">
                                            <p:txEl>
                                              <p:pRg st="0" end="0"/>
                                            </p:txEl>
                                          </p:spTgt>
                                        </p:tgtEl>
                                        <p:attrNameLst>
                                          <p:attrName>style.visibility</p:attrName>
                                        </p:attrNameLst>
                                      </p:cBhvr>
                                      <p:to>
                                        <p:strVal val="visible"/>
                                      </p:to>
                                    </p:set>
                                    <p:animEffect transition="in" filter="wipe(down)">
                                      <p:cBhvr>
                                        <p:cTn id="111" dur="580">
                                          <p:stCondLst>
                                            <p:cond delay="0"/>
                                          </p:stCondLst>
                                        </p:cTn>
                                        <p:tgtEl>
                                          <p:spTgt spid="9">
                                            <p:txEl>
                                              <p:pRg st="0" end="0"/>
                                            </p:txEl>
                                          </p:spTgt>
                                        </p:tgtEl>
                                      </p:cBhvr>
                                    </p:animEffect>
                                    <p:anim calcmode="lin" valueType="num">
                                      <p:cBhvr>
                                        <p:cTn id="112" dur="1822" tmFilter="0,0; 0.14,0.36; 0.43,0.73; 0.71,0.91; 1.0,1.0">
                                          <p:stCondLst>
                                            <p:cond delay="0"/>
                                          </p:stCondLst>
                                        </p:cTn>
                                        <p:tgtEl>
                                          <p:spTgt spid="9">
                                            <p:txEl>
                                              <p:pRg st="0" end="0"/>
                                            </p:txEl>
                                          </p:spTgt>
                                        </p:tgtEl>
                                        <p:attrNameLst>
                                          <p:attrName>ppt_x</p:attrName>
                                        </p:attrNameLst>
                                      </p:cBhvr>
                                      <p:tavLst>
                                        <p:tav tm="0">
                                          <p:val>
                                            <p:strVal val="#ppt_x-0.25"/>
                                          </p:val>
                                        </p:tav>
                                        <p:tav tm="100000">
                                          <p:val>
                                            <p:strVal val="#ppt_x"/>
                                          </p:val>
                                        </p:tav>
                                      </p:tavLst>
                                    </p:anim>
                                    <p:anim calcmode="lin" valueType="num">
                                      <p:cBhvr>
                                        <p:cTn id="113" dur="664" tmFilter="0.0,0.0; 0.25,0.07; 0.50,0.2; 0.75,0.467; 1.0,1.0">
                                          <p:stCondLst>
                                            <p:cond delay="0"/>
                                          </p:stCondLst>
                                        </p:cTn>
                                        <p:tgtEl>
                                          <p:spTgt spid="9">
                                            <p:txEl>
                                              <p:pRg st="0" end="0"/>
                                            </p:txEl>
                                          </p:spTgt>
                                        </p:tgtEl>
                                        <p:attrNameLst>
                                          <p:attrName>ppt_y</p:attrName>
                                        </p:attrNameLst>
                                      </p:cBhvr>
                                      <p:tavLst>
                                        <p:tav tm="0" fmla="#ppt_y-sin(pi*$)/3">
                                          <p:val>
                                            <p:fltVal val="0.5"/>
                                          </p:val>
                                        </p:tav>
                                        <p:tav tm="100000">
                                          <p:val>
                                            <p:fltVal val="1"/>
                                          </p:val>
                                        </p:tav>
                                      </p:tavLst>
                                    </p:anim>
                                    <p:anim calcmode="lin" valueType="num">
                                      <p:cBhvr>
                                        <p:cTn id="114" dur="664" tmFilter="0, 0; 0.125,0.2665; 0.25,0.4; 0.375,0.465; 0.5,0.5;  0.625,0.535; 0.75,0.6; 0.875,0.7335; 1,1">
                                          <p:stCondLst>
                                            <p:cond delay="664"/>
                                          </p:stCondLst>
                                        </p:cTn>
                                        <p:tgtEl>
                                          <p:spTgt spid="9">
                                            <p:txEl>
                                              <p:pRg st="0" end="0"/>
                                            </p:txEl>
                                          </p:spTgt>
                                        </p:tgtEl>
                                        <p:attrNameLst>
                                          <p:attrName>ppt_y</p:attrName>
                                        </p:attrNameLst>
                                      </p:cBhvr>
                                      <p:tavLst>
                                        <p:tav tm="0" fmla="#ppt_y-sin(pi*$)/9">
                                          <p:val>
                                            <p:fltVal val="0"/>
                                          </p:val>
                                        </p:tav>
                                        <p:tav tm="100000">
                                          <p:val>
                                            <p:fltVal val="1"/>
                                          </p:val>
                                        </p:tav>
                                      </p:tavLst>
                                    </p:anim>
                                    <p:anim calcmode="lin" valueType="num">
                                      <p:cBhvr>
                                        <p:cTn id="115" dur="332" tmFilter="0, 0; 0.125,0.2665; 0.25,0.4; 0.375,0.465; 0.5,0.5;  0.625,0.535; 0.75,0.6; 0.875,0.7335; 1,1">
                                          <p:stCondLst>
                                            <p:cond delay="1324"/>
                                          </p:stCondLst>
                                        </p:cTn>
                                        <p:tgtEl>
                                          <p:spTgt spid="9">
                                            <p:txEl>
                                              <p:pRg st="0" end="0"/>
                                            </p:txEl>
                                          </p:spTgt>
                                        </p:tgtEl>
                                        <p:attrNameLst>
                                          <p:attrName>ppt_y</p:attrName>
                                        </p:attrNameLst>
                                      </p:cBhvr>
                                      <p:tavLst>
                                        <p:tav tm="0" fmla="#ppt_y-sin(pi*$)/27">
                                          <p:val>
                                            <p:fltVal val="0"/>
                                          </p:val>
                                        </p:tav>
                                        <p:tav tm="100000">
                                          <p:val>
                                            <p:fltVal val="1"/>
                                          </p:val>
                                        </p:tav>
                                      </p:tavLst>
                                    </p:anim>
                                    <p:anim calcmode="lin" valueType="num">
                                      <p:cBhvr>
                                        <p:cTn id="116" dur="164" tmFilter="0, 0; 0.125,0.2665; 0.25,0.4; 0.375,0.465; 0.5,0.5;  0.625,0.535; 0.75,0.6; 0.875,0.7335; 1,1">
                                          <p:stCondLst>
                                            <p:cond delay="1656"/>
                                          </p:stCondLst>
                                        </p:cTn>
                                        <p:tgtEl>
                                          <p:spTgt spid="9">
                                            <p:txEl>
                                              <p:pRg st="0" end="0"/>
                                            </p:txEl>
                                          </p:spTgt>
                                        </p:tgtEl>
                                        <p:attrNameLst>
                                          <p:attrName>ppt_y</p:attrName>
                                        </p:attrNameLst>
                                      </p:cBhvr>
                                      <p:tavLst>
                                        <p:tav tm="0" fmla="#ppt_y-sin(pi*$)/81">
                                          <p:val>
                                            <p:fltVal val="0"/>
                                          </p:val>
                                        </p:tav>
                                        <p:tav tm="100000">
                                          <p:val>
                                            <p:fltVal val="1"/>
                                          </p:val>
                                        </p:tav>
                                      </p:tavLst>
                                    </p:anim>
                                    <p:animScale>
                                      <p:cBhvr>
                                        <p:cTn id="117" dur="26">
                                          <p:stCondLst>
                                            <p:cond delay="650"/>
                                          </p:stCondLst>
                                        </p:cTn>
                                        <p:tgtEl>
                                          <p:spTgt spid="9">
                                            <p:txEl>
                                              <p:pRg st="0" end="0"/>
                                            </p:txEl>
                                          </p:spTgt>
                                        </p:tgtEl>
                                      </p:cBhvr>
                                      <p:to x="100000" y="60000"/>
                                    </p:animScale>
                                    <p:animScale>
                                      <p:cBhvr>
                                        <p:cTn id="118" dur="166" decel="50000">
                                          <p:stCondLst>
                                            <p:cond delay="676"/>
                                          </p:stCondLst>
                                        </p:cTn>
                                        <p:tgtEl>
                                          <p:spTgt spid="9">
                                            <p:txEl>
                                              <p:pRg st="0" end="0"/>
                                            </p:txEl>
                                          </p:spTgt>
                                        </p:tgtEl>
                                      </p:cBhvr>
                                      <p:to x="100000" y="100000"/>
                                    </p:animScale>
                                    <p:animScale>
                                      <p:cBhvr>
                                        <p:cTn id="119" dur="26">
                                          <p:stCondLst>
                                            <p:cond delay="1312"/>
                                          </p:stCondLst>
                                        </p:cTn>
                                        <p:tgtEl>
                                          <p:spTgt spid="9">
                                            <p:txEl>
                                              <p:pRg st="0" end="0"/>
                                            </p:txEl>
                                          </p:spTgt>
                                        </p:tgtEl>
                                      </p:cBhvr>
                                      <p:to x="100000" y="80000"/>
                                    </p:animScale>
                                    <p:animScale>
                                      <p:cBhvr>
                                        <p:cTn id="120" dur="166" decel="50000">
                                          <p:stCondLst>
                                            <p:cond delay="1338"/>
                                          </p:stCondLst>
                                        </p:cTn>
                                        <p:tgtEl>
                                          <p:spTgt spid="9">
                                            <p:txEl>
                                              <p:pRg st="0" end="0"/>
                                            </p:txEl>
                                          </p:spTgt>
                                        </p:tgtEl>
                                      </p:cBhvr>
                                      <p:to x="100000" y="100000"/>
                                    </p:animScale>
                                    <p:animScale>
                                      <p:cBhvr>
                                        <p:cTn id="121" dur="26">
                                          <p:stCondLst>
                                            <p:cond delay="1642"/>
                                          </p:stCondLst>
                                        </p:cTn>
                                        <p:tgtEl>
                                          <p:spTgt spid="9">
                                            <p:txEl>
                                              <p:pRg st="0" end="0"/>
                                            </p:txEl>
                                          </p:spTgt>
                                        </p:tgtEl>
                                      </p:cBhvr>
                                      <p:to x="100000" y="90000"/>
                                    </p:animScale>
                                    <p:animScale>
                                      <p:cBhvr>
                                        <p:cTn id="122" dur="166" decel="50000">
                                          <p:stCondLst>
                                            <p:cond delay="1668"/>
                                          </p:stCondLst>
                                        </p:cTn>
                                        <p:tgtEl>
                                          <p:spTgt spid="9">
                                            <p:txEl>
                                              <p:pRg st="0" end="0"/>
                                            </p:txEl>
                                          </p:spTgt>
                                        </p:tgtEl>
                                      </p:cBhvr>
                                      <p:to x="100000" y="100000"/>
                                    </p:animScale>
                                    <p:animScale>
                                      <p:cBhvr>
                                        <p:cTn id="123" dur="26">
                                          <p:stCondLst>
                                            <p:cond delay="1808"/>
                                          </p:stCondLst>
                                        </p:cTn>
                                        <p:tgtEl>
                                          <p:spTgt spid="9">
                                            <p:txEl>
                                              <p:pRg st="0" end="0"/>
                                            </p:txEl>
                                          </p:spTgt>
                                        </p:tgtEl>
                                      </p:cBhvr>
                                      <p:to x="100000" y="95000"/>
                                    </p:animScale>
                                    <p:animScale>
                                      <p:cBhvr>
                                        <p:cTn id="124" dur="166" decel="50000">
                                          <p:stCondLst>
                                            <p:cond delay="1834"/>
                                          </p:stCondLst>
                                        </p:cTn>
                                        <p:tgtEl>
                                          <p:spTgt spid="9">
                                            <p:txEl>
                                              <p:pRg st="0" end="0"/>
                                            </p:txEl>
                                          </p:spTgt>
                                        </p:tgtEl>
                                      </p:cBhvr>
                                      <p:to x="100000" y="100000"/>
                                    </p:animScale>
                                  </p:childTnLst>
                                </p:cTn>
                              </p:par>
                            </p:childTnLst>
                          </p:cTn>
                        </p:par>
                      </p:childTnLst>
                    </p:cTn>
                  </p:par>
                  <p:par>
                    <p:cTn id="125" fill="hold">
                      <p:stCondLst>
                        <p:cond delay="indefinite"/>
                      </p:stCondLst>
                      <p:childTnLst>
                        <p:par>
                          <p:cTn id="126" fill="hold">
                            <p:stCondLst>
                              <p:cond delay="0"/>
                            </p:stCondLst>
                            <p:childTnLst>
                              <p:par>
                                <p:cTn id="127" presetID="16" presetClass="entr" presetSubtype="21" fill="hold" grpId="0" nodeType="clickEffect">
                                  <p:stCondLst>
                                    <p:cond delay="0"/>
                                  </p:stCondLst>
                                  <p:childTnLst>
                                    <p:set>
                                      <p:cBhvr>
                                        <p:cTn id="128" dur="1" fill="hold">
                                          <p:stCondLst>
                                            <p:cond delay="0"/>
                                          </p:stCondLst>
                                        </p:cTn>
                                        <p:tgtEl>
                                          <p:spTgt spid="10"/>
                                        </p:tgtEl>
                                        <p:attrNameLst>
                                          <p:attrName>style.visibility</p:attrName>
                                        </p:attrNameLst>
                                      </p:cBhvr>
                                      <p:to>
                                        <p:strVal val="visible"/>
                                      </p:to>
                                    </p:set>
                                    <p:animEffect transition="in" filter="barn(inVertical)">
                                      <p:cBhvr>
                                        <p:cTn id="129" dur="500"/>
                                        <p:tgtEl>
                                          <p:spTgt spid="10"/>
                                        </p:tgtEl>
                                      </p:cBhvr>
                                    </p:animEffect>
                                  </p:childTnLst>
                                </p:cTn>
                              </p:par>
                            </p:childTnLst>
                          </p:cTn>
                        </p:par>
                      </p:childTnLst>
                    </p:cTn>
                  </p:par>
                  <p:par>
                    <p:cTn id="130" fill="hold">
                      <p:stCondLst>
                        <p:cond delay="indefinite"/>
                      </p:stCondLst>
                      <p:childTnLst>
                        <p:par>
                          <p:cTn id="131" fill="hold">
                            <p:stCondLst>
                              <p:cond delay="0"/>
                            </p:stCondLst>
                            <p:childTnLst>
                              <p:par>
                                <p:cTn id="132" presetID="41" presetClass="entr" presetSubtype="0" fill="hold" nodeType="clickEffect">
                                  <p:stCondLst>
                                    <p:cond delay="0"/>
                                  </p:stCondLst>
                                  <p:iterate type="lt">
                                    <p:tmPct val="10000"/>
                                  </p:iterate>
                                  <p:childTnLst>
                                    <p:set>
                                      <p:cBhvr>
                                        <p:cTn id="133" dur="1" fill="hold">
                                          <p:stCondLst>
                                            <p:cond delay="0"/>
                                          </p:stCondLst>
                                        </p:cTn>
                                        <p:tgtEl>
                                          <p:spTgt spid="10">
                                            <p:txEl>
                                              <p:pRg st="0" end="0"/>
                                            </p:txEl>
                                          </p:spTgt>
                                        </p:tgtEl>
                                        <p:attrNameLst>
                                          <p:attrName>style.visibility</p:attrName>
                                        </p:attrNameLst>
                                      </p:cBhvr>
                                      <p:to>
                                        <p:strVal val="visible"/>
                                      </p:to>
                                    </p:set>
                                    <p:anim calcmode="lin" valueType="num">
                                      <p:cBhvr>
                                        <p:cTn id="134" dur="500" fill="hold"/>
                                        <p:tgtEl>
                                          <p:spTgt spid="1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5" dur="500" fill="hold"/>
                                        <p:tgtEl>
                                          <p:spTgt spid="10">
                                            <p:txEl>
                                              <p:pRg st="0" end="0"/>
                                            </p:txEl>
                                          </p:spTgt>
                                        </p:tgtEl>
                                        <p:attrNameLst>
                                          <p:attrName>ppt_y</p:attrName>
                                        </p:attrNameLst>
                                      </p:cBhvr>
                                      <p:tavLst>
                                        <p:tav tm="0">
                                          <p:val>
                                            <p:strVal val="#ppt_y"/>
                                          </p:val>
                                        </p:tav>
                                        <p:tav tm="100000">
                                          <p:val>
                                            <p:strVal val="#ppt_y"/>
                                          </p:val>
                                        </p:tav>
                                      </p:tavLst>
                                    </p:anim>
                                    <p:anim calcmode="lin" valueType="num">
                                      <p:cBhvr>
                                        <p:cTn id="136" dur="500" fill="hold"/>
                                        <p:tgtEl>
                                          <p:spTgt spid="1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37" dur="500" fill="hold"/>
                                        <p:tgtEl>
                                          <p:spTgt spid="1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38" dur="500" tmFilter="0,0; .5, 1; 1, 1"/>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0"/>
            <a:ext cx="4814047" cy="6858000"/>
          </a:xfrm>
        </p:spPr>
        <p:txBody>
          <a:bodyPr/>
          <a:lstStyle/>
          <a:p>
            <a:r>
              <a:rPr lang="es-ES" b="1" dirty="0" smtClean="0">
                <a:solidFill>
                  <a:schemeClr val="bg1"/>
                </a:solidFill>
              </a:rPr>
              <a:t>¿Qué deberíamos hacer?</a:t>
            </a:r>
          </a:p>
          <a:p>
            <a:r>
              <a:rPr lang="es-ES" b="1" dirty="0" smtClean="0">
                <a:solidFill>
                  <a:schemeClr val="bg1"/>
                </a:solidFill>
              </a:rPr>
              <a:t>El que crea estar firme mire que no caiga.</a:t>
            </a:r>
          </a:p>
          <a:p>
            <a:r>
              <a:rPr lang="es-ES" b="1" dirty="0" smtClean="0">
                <a:solidFill>
                  <a:schemeClr val="bg1"/>
                </a:solidFill>
              </a:rPr>
              <a:t>I Corintios.10:12.</a:t>
            </a:r>
          </a:p>
          <a:p>
            <a:r>
              <a:rPr lang="es-ES" b="1" dirty="0" smtClean="0">
                <a:solidFill>
                  <a:schemeClr val="bg1"/>
                </a:solidFill>
              </a:rPr>
              <a:t>Por </a:t>
            </a:r>
            <a:r>
              <a:rPr lang="es-ES" b="1" dirty="0">
                <a:solidFill>
                  <a:schemeClr val="bg1"/>
                </a:solidFill>
              </a:rPr>
              <a:t>tanto, el que cree que está firme, tenga cuidado, no sea que caiga. </a:t>
            </a:r>
          </a:p>
          <a:p>
            <a:r>
              <a:rPr lang="es-ES" b="1" dirty="0">
                <a:solidFill>
                  <a:schemeClr val="bg1"/>
                </a:solidFill>
              </a:rPr>
              <a:t>Estas palabras son una advertencia para los </a:t>
            </a:r>
            <a:r>
              <a:rPr lang="es-ES" b="1" dirty="0" smtClean="0">
                <a:solidFill>
                  <a:schemeClr val="bg1"/>
                </a:solidFill>
              </a:rPr>
              <a:t>auto confiados: </a:t>
            </a:r>
          </a:p>
          <a:p>
            <a:r>
              <a:rPr lang="es-ES" b="1" dirty="0" smtClean="0">
                <a:solidFill>
                  <a:schemeClr val="bg1"/>
                </a:solidFill>
              </a:rPr>
              <a:t>El </a:t>
            </a:r>
            <a:r>
              <a:rPr lang="es-ES" b="1" dirty="0">
                <a:solidFill>
                  <a:schemeClr val="bg1"/>
                </a:solidFill>
              </a:rPr>
              <a:t>que piensa estar firme, mire que no caiga. </a:t>
            </a:r>
            <a:endParaRPr lang="es-ES" b="1" dirty="0" smtClean="0">
              <a:solidFill>
                <a:schemeClr val="bg1"/>
              </a:solidFill>
            </a:endParaRPr>
          </a:p>
          <a:p>
            <a:r>
              <a:rPr lang="es-ES" b="1" dirty="0" smtClean="0">
                <a:solidFill>
                  <a:schemeClr val="bg1"/>
                </a:solidFill>
              </a:rPr>
              <a:t>Quizá </a:t>
            </a:r>
            <a:r>
              <a:rPr lang="es-ES" b="1" dirty="0">
                <a:solidFill>
                  <a:schemeClr val="bg1"/>
                </a:solidFill>
              </a:rPr>
              <a:t>esto se refiera especialmente al creyente </a:t>
            </a:r>
            <a:r>
              <a:rPr lang="es-ES" b="1" dirty="0" smtClean="0">
                <a:solidFill>
                  <a:schemeClr val="bg1"/>
                </a:solidFill>
              </a:rPr>
              <a:t>fuerte.</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7493" y="0"/>
            <a:ext cx="4546507" cy="6857999"/>
          </a:xfrm>
          <a:prstGeom prst="rect">
            <a:avLst/>
          </a:prstGeom>
        </p:spPr>
      </p:pic>
    </p:spTree>
    <p:extLst>
      <p:ext uri="{BB962C8B-B14F-4D97-AF65-F5344CB8AC3E}">
        <p14:creationId xmlns:p14="http://schemas.microsoft.com/office/powerpoint/2010/main" val="107185722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additive="base">
                                        <p:cTn id="4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 calcmode="lin" valueType="num">
                                      <p:cBhvr additive="base">
                                        <p:cTn id="5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0"/>
            <a:ext cx="4814047" cy="6858000"/>
          </a:xfrm>
        </p:spPr>
        <p:txBody>
          <a:bodyPr>
            <a:normAutofit lnSpcReduction="10000"/>
          </a:bodyPr>
          <a:lstStyle/>
          <a:p>
            <a:r>
              <a:rPr lang="es-ES" b="1" dirty="0" smtClean="0">
                <a:solidFill>
                  <a:schemeClr val="bg1"/>
                </a:solidFill>
              </a:rPr>
              <a:t>Debemos primeros ser ejemplos de los demás.</a:t>
            </a:r>
          </a:p>
          <a:p>
            <a:r>
              <a:rPr lang="es-ES" b="1" dirty="0" smtClean="0">
                <a:solidFill>
                  <a:schemeClr val="bg1"/>
                </a:solidFill>
              </a:rPr>
              <a:t>I Timoteo.4:12.</a:t>
            </a:r>
          </a:p>
          <a:p>
            <a:r>
              <a:rPr lang="es-ES" b="1" dirty="0">
                <a:solidFill>
                  <a:schemeClr val="bg1"/>
                </a:solidFill>
              </a:rPr>
              <a:t>No permitas que nadie menosprecie tu juventud; antes, sé ejemplo de los creyentes en palabra, conducta, amor, fe y pureza. </a:t>
            </a:r>
            <a:endParaRPr lang="es-ES" b="1" dirty="0" smtClean="0">
              <a:solidFill>
                <a:schemeClr val="bg1"/>
              </a:solidFill>
            </a:endParaRPr>
          </a:p>
          <a:p>
            <a:r>
              <a:rPr lang="es-ES" b="1" dirty="0" smtClean="0">
                <a:solidFill>
                  <a:schemeClr val="bg1"/>
                </a:solidFill>
              </a:rPr>
              <a:t>Y ayudar a todo hermano que ande </a:t>
            </a:r>
            <a:r>
              <a:rPr lang="es-ES" b="1" dirty="0" err="1" smtClean="0">
                <a:solidFill>
                  <a:schemeClr val="bg1"/>
                </a:solidFill>
              </a:rPr>
              <a:t>desordenamente</a:t>
            </a:r>
            <a:r>
              <a:rPr lang="es-ES" b="1" dirty="0" smtClean="0">
                <a:solidFill>
                  <a:schemeClr val="bg1"/>
                </a:solidFill>
              </a:rPr>
              <a:t>.</a:t>
            </a:r>
          </a:p>
          <a:p>
            <a:r>
              <a:rPr lang="es-ES" b="1" dirty="0" smtClean="0">
                <a:solidFill>
                  <a:schemeClr val="bg1"/>
                </a:solidFill>
              </a:rPr>
              <a:t>I Tesalonicenses.5:14.</a:t>
            </a:r>
          </a:p>
          <a:p>
            <a:r>
              <a:rPr lang="es-ES" b="1" dirty="0">
                <a:solidFill>
                  <a:schemeClr val="bg1"/>
                </a:solidFill>
              </a:rPr>
              <a:t>Y os exhortamos, hermanos, a que amonestéis a los indisciplinados, animéis a los desalentados, sostengáis a los débiles y seáis pacientes con todos. </a:t>
            </a: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4046" y="0"/>
            <a:ext cx="4329953" cy="6857999"/>
          </a:xfrm>
          <a:prstGeom prst="rect">
            <a:avLst/>
          </a:prstGeom>
        </p:spPr>
      </p:pic>
    </p:spTree>
    <p:extLst>
      <p:ext uri="{BB962C8B-B14F-4D97-AF65-F5344CB8AC3E}">
        <p14:creationId xmlns:p14="http://schemas.microsoft.com/office/powerpoint/2010/main" val="416034456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additive="base">
                                        <p:cTn id="4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0"/>
            <a:ext cx="4814047" cy="6858000"/>
          </a:xfrm>
        </p:spPr>
        <p:txBody>
          <a:bodyPr>
            <a:normAutofit lnSpcReduction="10000"/>
          </a:bodyPr>
          <a:lstStyle/>
          <a:p>
            <a:r>
              <a:rPr lang="es-ES" b="1" dirty="0" smtClean="0">
                <a:solidFill>
                  <a:schemeClr val="bg1"/>
                </a:solidFill>
              </a:rPr>
              <a:t>De esta manera estaremos ayudando para que la iglesia crezca en el buen funcionamiento.</a:t>
            </a:r>
          </a:p>
          <a:p>
            <a:r>
              <a:rPr lang="es-ES" b="1" dirty="0" smtClean="0">
                <a:solidFill>
                  <a:schemeClr val="bg1"/>
                </a:solidFill>
              </a:rPr>
              <a:t>Efesios.4:16.</a:t>
            </a:r>
          </a:p>
          <a:p>
            <a:r>
              <a:rPr lang="es-ES" b="1" dirty="0">
                <a:solidFill>
                  <a:schemeClr val="bg1"/>
                </a:solidFill>
              </a:rPr>
              <a:t>de quien todo el cuerpo (estando bien ajustado y unido por la cohesión que las coyunturas proveen), conforme al funcionamiento adecuado de cada miembro, produce el crecimiento del cuerpo para su propia edificación en amor. </a:t>
            </a:r>
          </a:p>
          <a:p>
            <a:r>
              <a:rPr lang="es-ES" b="1" dirty="0" smtClean="0">
                <a:solidFill>
                  <a:schemeClr val="bg1"/>
                </a:solidFill>
              </a:rPr>
              <a:t>Todos somos responsables delante de Dios para que la iglesia vaya hacia la perfección.</a:t>
            </a:r>
            <a:endParaRPr lang="es-ES" b="1" dirty="0">
              <a:solidFill>
                <a:schemeClr val="bg1"/>
              </a:solidFill>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4047" y="0"/>
            <a:ext cx="4329953" cy="6858000"/>
          </a:xfrm>
          <a:prstGeom prst="rect">
            <a:avLst/>
          </a:prstGeom>
        </p:spPr>
      </p:pic>
    </p:spTree>
    <p:extLst>
      <p:ext uri="{BB962C8B-B14F-4D97-AF65-F5344CB8AC3E}">
        <p14:creationId xmlns:p14="http://schemas.microsoft.com/office/powerpoint/2010/main" val="129595453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0"/>
            <a:ext cx="9144000" cy="6857999"/>
          </a:xfrm>
          <a:prstGeom prst="rect">
            <a:avLst/>
          </a:prstGeom>
        </p:spPr>
      </p:pic>
      <p:sp>
        <p:nvSpPr>
          <p:cNvPr id="5" name="Rectángulo redondeado 4"/>
          <p:cNvSpPr/>
          <p:nvPr/>
        </p:nvSpPr>
        <p:spPr>
          <a:xfrm>
            <a:off x="2528047" y="0"/>
            <a:ext cx="4007224" cy="122368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p:cNvSpPr>
            <a:spLocks noGrp="1"/>
          </p:cNvSpPr>
          <p:nvPr>
            <p:ph type="title"/>
          </p:nvPr>
        </p:nvSpPr>
        <p:spPr>
          <a:xfrm>
            <a:off x="628650" y="0"/>
            <a:ext cx="7708526" cy="1325563"/>
          </a:xfrm>
        </p:spPr>
        <p:txBody>
          <a:bodyPr/>
          <a:lstStyle/>
          <a:p>
            <a:pPr algn="ctr"/>
            <a:r>
              <a:rPr lang="es-ES" b="1" dirty="0" smtClean="0">
                <a:ln w="6600">
                  <a:solidFill>
                    <a:schemeClr val="accent2"/>
                  </a:solidFill>
                  <a:prstDash val="solid"/>
                </a:ln>
                <a:solidFill>
                  <a:srgbClr val="FFFFFF"/>
                </a:solidFill>
                <a:effectLst>
                  <a:outerShdw dist="38100" dir="2700000" algn="tl" rotWithShape="0">
                    <a:schemeClr val="accent2"/>
                  </a:outerShdw>
                </a:effectLst>
              </a:rPr>
              <a:t>CONCLUSION:</a:t>
            </a:r>
            <a:endParaRPr lang="es-ES"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3" name="Marcador de contenido 2"/>
          <p:cNvSpPr>
            <a:spLocks noGrp="1"/>
          </p:cNvSpPr>
          <p:nvPr>
            <p:ph idx="1"/>
          </p:nvPr>
        </p:nvSpPr>
        <p:spPr>
          <a:xfrm>
            <a:off x="0" y="1798730"/>
            <a:ext cx="9144000" cy="5059269"/>
          </a:xfrm>
        </p:spPr>
        <p:txBody>
          <a:bodyPr/>
          <a:lstStyle/>
          <a:p>
            <a:r>
              <a:rPr lang="es-ES" b="1" smtClean="0">
                <a:solidFill>
                  <a:schemeClr val="bg1"/>
                </a:solidFill>
              </a:rPr>
              <a:t>Lamentablemente muchas </a:t>
            </a:r>
            <a:r>
              <a:rPr lang="es-ES" b="1" dirty="0" smtClean="0">
                <a:solidFill>
                  <a:schemeClr val="bg1"/>
                </a:solidFill>
              </a:rPr>
              <a:t>personas y aun hermanos en Cristo andan en busca de la iglesia donde no haya problemas ni dificultades.</a:t>
            </a:r>
          </a:p>
          <a:p>
            <a:r>
              <a:rPr lang="es-ES" b="1" dirty="0" smtClean="0">
                <a:solidFill>
                  <a:schemeClr val="bg1"/>
                </a:solidFill>
              </a:rPr>
              <a:t>Lamentablemente le diré: </a:t>
            </a:r>
          </a:p>
          <a:p>
            <a:r>
              <a:rPr lang="es-ES" b="1" dirty="0" smtClean="0">
                <a:solidFill>
                  <a:schemeClr val="bg1"/>
                </a:solidFill>
              </a:rPr>
              <a:t>“No La Va Hallar”.</a:t>
            </a:r>
          </a:p>
          <a:p>
            <a:r>
              <a:rPr lang="es-ES" b="1" dirty="0" smtClean="0">
                <a:solidFill>
                  <a:schemeClr val="bg1"/>
                </a:solidFill>
              </a:rPr>
              <a:t>En todo el Nuevo Testamento encontramos iglesias con diferentes problemas y que tenían que enfrentarlas no se corrían.</a:t>
            </a:r>
          </a:p>
          <a:p>
            <a:r>
              <a:rPr lang="es-ES" b="1" dirty="0" smtClean="0">
                <a:solidFill>
                  <a:schemeClr val="bg1"/>
                </a:solidFill>
              </a:rPr>
              <a:t>Usted no se corra ante los problemas y las dificultades que se presenten en la iglesia donde Usted es miembro luche siempre.</a:t>
            </a:r>
            <a:endParaRPr lang="es-ES" b="1" dirty="0">
              <a:solidFill>
                <a:schemeClr val="bg1"/>
              </a:solidFill>
            </a:endParaRPr>
          </a:p>
        </p:txBody>
      </p:sp>
    </p:spTree>
    <p:extLst>
      <p:ext uri="{BB962C8B-B14F-4D97-AF65-F5344CB8AC3E}">
        <p14:creationId xmlns:p14="http://schemas.microsoft.com/office/powerpoint/2010/main" val="402366213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style.rotation</p:attrName>
                                        </p:attrNameLst>
                                      </p:cBhvr>
                                      <p:tavLst>
                                        <p:tav tm="0">
                                          <p:val>
                                            <p:fltVal val="90"/>
                                          </p:val>
                                        </p:tav>
                                        <p:tav tm="100000">
                                          <p:val>
                                            <p:fltVal val="0"/>
                                          </p:val>
                                        </p:tav>
                                      </p:tavLst>
                                    </p:anim>
                                    <p:animEffect transition="in" filter="fade">
                                      <p:cBhvr>
                                        <p:cTn id="15" dur="1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additive="base">
                                        <p:cTn id="2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additive="base">
                                        <p:cTn id="2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additive="base">
                                        <p:cTn id="3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 calcmode="lin" valueType="num">
                                      <p:cBhvr additive="base">
                                        <p:cTn id="3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 calcmode="lin" valueType="num">
                                      <p:cBhvr additive="base">
                                        <p:cTn id="4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5365376"/>
            <a:ext cx="9144000" cy="149262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5400" b="1" dirty="0" smtClean="0"/>
              <a:t>DIOS NOS BENDIGA A TODOS.</a:t>
            </a:r>
            <a:endParaRPr lang="es-ES" sz="5400" b="1"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5365376"/>
          </a:xfrm>
          <a:prstGeom prst="rect">
            <a:avLst/>
          </a:prstGeom>
        </p:spPr>
      </p:pic>
      <p:sp>
        <p:nvSpPr>
          <p:cNvPr id="5" name="Llamada de nube 4"/>
          <p:cNvSpPr/>
          <p:nvPr/>
        </p:nvSpPr>
        <p:spPr>
          <a:xfrm>
            <a:off x="4948519" y="1"/>
            <a:ext cx="4195480" cy="2756646"/>
          </a:xfrm>
          <a:prstGeom prst="cloudCallout">
            <a:avLst>
              <a:gd name="adj1" fmla="val -52243"/>
              <a:gd name="adj2" fmla="val 6250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0" b="1" dirty="0" smtClean="0"/>
              <a:t>POR SU FINA ATENCION.</a:t>
            </a:r>
            <a:endParaRPr lang="es-ES" sz="4000" b="1" dirty="0"/>
          </a:p>
        </p:txBody>
      </p:sp>
    </p:spTree>
    <p:extLst>
      <p:ext uri="{BB962C8B-B14F-4D97-AF65-F5344CB8AC3E}">
        <p14:creationId xmlns:p14="http://schemas.microsoft.com/office/powerpoint/2010/main" val="2801867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8" presetClass="entr" presetSubtype="0" accel="50000" fill="hold" grpId="0" nodeType="clickEffect">
                                  <p:stCondLst>
                                    <p:cond delay="0"/>
                                  </p:stCondLst>
                                  <p:iterate type="lt">
                                    <p:tmPct val="50000"/>
                                  </p:iterate>
                                  <p:childTnLst>
                                    <p:set>
                                      <p:cBhvr>
                                        <p:cTn id="21" dur="1" fill="hold">
                                          <p:stCondLst>
                                            <p:cond delay="0"/>
                                          </p:stCondLst>
                                        </p:cTn>
                                        <p:tgtEl>
                                          <p:spTgt spid="2"/>
                                        </p:tgtEl>
                                        <p:attrNameLst>
                                          <p:attrName>style.visibility</p:attrName>
                                        </p:attrNameLst>
                                      </p:cBhvr>
                                      <p:to>
                                        <p:strVal val="visible"/>
                                      </p:to>
                                    </p:set>
                                    <p:set>
                                      <p:cBhvr>
                                        <p:cTn id="22" dur="455" fill="hold">
                                          <p:stCondLst>
                                            <p:cond delay="0"/>
                                          </p:stCondLst>
                                        </p:cTn>
                                        <p:tgtEl>
                                          <p:spTgt spid="2"/>
                                        </p:tgtEl>
                                        <p:attrNameLst>
                                          <p:attrName>style.rotation</p:attrName>
                                        </p:attrNameLst>
                                      </p:cBhvr>
                                      <p:to>
                                        <p:strVal val="-45.0"/>
                                      </p:to>
                                    </p:set>
                                    <p:anim calcmode="lin" valueType="num">
                                      <p:cBhvr>
                                        <p:cTn id="23"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24"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25"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26"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2028" y="0"/>
            <a:ext cx="9139944" cy="6858000"/>
          </a:xfrm>
          <a:prstGeom prst="rect">
            <a:avLst/>
          </a:prstGeom>
        </p:spPr>
      </p:pic>
      <p:sp>
        <p:nvSpPr>
          <p:cNvPr id="10" name="Rectángulo redondeado 9"/>
          <p:cNvSpPr/>
          <p:nvPr/>
        </p:nvSpPr>
        <p:spPr>
          <a:xfrm>
            <a:off x="2393576" y="3243815"/>
            <a:ext cx="4126220" cy="2131933"/>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t>ESTOY DECEPCIONADO POR MUCHAS COSAS EN LA IGLESIA A LA QUE ASISTO, Y ANDO BUSCANDO UNA MEJOR.</a:t>
            </a:r>
          </a:p>
          <a:p>
            <a:pPr algn="ctr"/>
            <a:r>
              <a:rPr lang="es-ES" sz="2000" b="1" dirty="0" smtClean="0"/>
              <a:t>!ME GUSTARIA TENER INFORMACION SOBRE ALGUNAS IGLESIAS.</a:t>
            </a:r>
            <a:endParaRPr lang="es-ES" sz="2000" b="1" dirty="0"/>
          </a:p>
        </p:txBody>
      </p:sp>
      <p:sp>
        <p:nvSpPr>
          <p:cNvPr id="8" name="Rectángulo redondeado 7"/>
          <p:cNvSpPr/>
          <p:nvPr/>
        </p:nvSpPr>
        <p:spPr>
          <a:xfrm>
            <a:off x="2393576" y="1487435"/>
            <a:ext cx="4126220" cy="154641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t>¿COMO ESTAS APOSTOL PABLO?</a:t>
            </a:r>
          </a:p>
          <a:p>
            <a:pPr algn="ctr"/>
            <a:r>
              <a:rPr lang="es-ES" sz="2000" b="1" dirty="0" smtClean="0"/>
              <a:t>TENGO UN PROBLEMA Y NECESITO TU AYUDA.</a:t>
            </a:r>
            <a:endParaRPr lang="es-ES" sz="2000" b="1" dirty="0"/>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1932174"/>
            <a:ext cx="2393576" cy="4925826"/>
          </a:xfrm>
          <a:prstGeom prst="rect">
            <a:avLst/>
          </a:prstGeom>
        </p:spPr>
      </p:pic>
      <p:sp>
        <p:nvSpPr>
          <p:cNvPr id="4" name="Llamada de nube 3"/>
          <p:cNvSpPr/>
          <p:nvPr/>
        </p:nvSpPr>
        <p:spPr>
          <a:xfrm>
            <a:off x="0" y="-1"/>
            <a:ext cx="3993776" cy="1385047"/>
          </a:xfrm>
          <a:prstGeom prst="cloudCallout">
            <a:avLst>
              <a:gd name="adj1" fmla="val -11742"/>
              <a:gd name="adj2" fmla="val 8483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t>Hola! </a:t>
            </a:r>
            <a:endParaRPr lang="es-ES" sz="2400" b="1" dirty="0" smtClean="0"/>
          </a:p>
          <a:p>
            <a:pPr algn="ctr"/>
            <a:r>
              <a:rPr lang="es-ES" sz="2400" b="1" dirty="0" smtClean="0"/>
              <a:t>¿</a:t>
            </a:r>
            <a:r>
              <a:rPr lang="es-ES" sz="2400" b="1" dirty="0"/>
              <a:t>Con </a:t>
            </a:r>
            <a:r>
              <a:rPr lang="es-ES" sz="2400" b="1" dirty="0" smtClean="0"/>
              <a:t>El </a:t>
            </a:r>
            <a:r>
              <a:rPr lang="es-ES" sz="2400" b="1" dirty="0"/>
              <a:t>Apóstol Pablo?</a:t>
            </a:r>
          </a:p>
        </p:txBody>
      </p:sp>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1824" y="2070847"/>
            <a:ext cx="2622176" cy="4787152"/>
          </a:xfrm>
          <a:prstGeom prst="rect">
            <a:avLst/>
          </a:prstGeom>
        </p:spPr>
      </p:pic>
      <p:sp>
        <p:nvSpPr>
          <p:cNvPr id="6" name="Llamada de nube 5"/>
          <p:cNvSpPr/>
          <p:nvPr/>
        </p:nvSpPr>
        <p:spPr>
          <a:xfrm>
            <a:off x="5567082" y="-1"/>
            <a:ext cx="3576917" cy="1492625"/>
          </a:xfrm>
          <a:prstGeom prst="cloudCallout">
            <a:avLst>
              <a:gd name="adj1" fmla="val -4070"/>
              <a:gd name="adj2" fmla="val 87201"/>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t>Sí </a:t>
            </a:r>
          </a:p>
          <a:p>
            <a:pPr algn="ctr"/>
            <a:r>
              <a:rPr lang="es-ES" sz="2400" b="1" dirty="0"/>
              <a:t>S</a:t>
            </a:r>
            <a:r>
              <a:rPr lang="es-ES" sz="2400" b="1" dirty="0" smtClean="0"/>
              <a:t>oy Yo</a:t>
            </a:r>
            <a:endParaRPr lang="es-ES" sz="2400" b="1" dirty="0"/>
          </a:p>
        </p:txBody>
      </p:sp>
      <p:sp>
        <p:nvSpPr>
          <p:cNvPr id="11" name="Rectángulo redondeado 10"/>
          <p:cNvSpPr/>
          <p:nvPr/>
        </p:nvSpPr>
        <p:spPr>
          <a:xfrm>
            <a:off x="2393577" y="5688106"/>
            <a:ext cx="4128248" cy="9144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t>ESTOY PENSANDO EN ASISTIR A LA IGLESIA DE CORINTIOS.</a:t>
            </a:r>
            <a:endParaRPr lang="es-ES" sz="2000" b="1" dirty="0"/>
          </a:p>
        </p:txBody>
      </p:sp>
    </p:spTree>
    <p:extLst>
      <p:ext uri="{BB962C8B-B14F-4D97-AF65-F5344CB8AC3E}">
        <p14:creationId xmlns:p14="http://schemas.microsoft.com/office/powerpoint/2010/main" val="177050311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p:cTn id="19"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0" end="0"/>
                                            </p:txEl>
                                          </p:spTgt>
                                        </p:tgtEl>
                                        <p:attrNameLst>
                                          <p:attrName>ppt_h</p:attrName>
                                        </p:attrNameLst>
                                      </p:cBhvr>
                                      <p:tavLst>
                                        <p:tav tm="0">
                                          <p:val>
                                            <p:strVal val="#ppt_h"/>
                                          </p:val>
                                        </p:tav>
                                        <p:tav tm="100000">
                                          <p:val>
                                            <p:strVal val="#ppt_h"/>
                                          </p:val>
                                        </p:tav>
                                      </p:tavLst>
                                    </p:anim>
                                  </p:childTnLst>
                                </p:cTn>
                              </p:par>
                              <p:par>
                                <p:cTn id="21" presetID="17" presetClass="entr" presetSubtype="10" fill="hold"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 calcmode="lin" valueType="num">
                                      <p:cBhvr>
                                        <p:cTn id="23"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4">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barn(inVertical)">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50" presetClass="entr" presetSubtype="0" decel="100000" fill="hold" nodeType="clickEffect">
                                  <p:stCondLst>
                                    <p:cond delay="0"/>
                                  </p:stCondLst>
                                  <p:childTnLst>
                                    <p:set>
                                      <p:cBhvr>
                                        <p:cTn id="40" dur="1" fill="hold">
                                          <p:stCondLst>
                                            <p:cond delay="0"/>
                                          </p:stCondLst>
                                        </p:cTn>
                                        <p:tgtEl>
                                          <p:spTgt spid="6">
                                            <p:txEl>
                                              <p:pRg st="0" end="0"/>
                                            </p:txEl>
                                          </p:spTgt>
                                        </p:tgtEl>
                                        <p:attrNameLst>
                                          <p:attrName>style.visibility</p:attrName>
                                        </p:attrNameLst>
                                      </p:cBhvr>
                                      <p:to>
                                        <p:strVal val="visible"/>
                                      </p:to>
                                    </p:set>
                                    <p:anim calcmode="lin" valueType="num">
                                      <p:cBhvr>
                                        <p:cTn id="41" dur="1000" fill="hold"/>
                                        <p:tgtEl>
                                          <p:spTgt spid="6">
                                            <p:txEl>
                                              <p:pRg st="0" end="0"/>
                                            </p:txEl>
                                          </p:spTgt>
                                        </p:tgtEl>
                                        <p:attrNameLst>
                                          <p:attrName>ppt_w</p:attrName>
                                        </p:attrNameLst>
                                      </p:cBhvr>
                                      <p:tavLst>
                                        <p:tav tm="0">
                                          <p:val>
                                            <p:strVal val="#ppt_w+.3"/>
                                          </p:val>
                                        </p:tav>
                                        <p:tav tm="100000">
                                          <p:val>
                                            <p:strVal val="#ppt_w"/>
                                          </p:val>
                                        </p:tav>
                                      </p:tavLst>
                                    </p:anim>
                                    <p:anim calcmode="lin" valueType="num">
                                      <p:cBhvr>
                                        <p:cTn id="42"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43" dur="1000"/>
                                        <p:tgtEl>
                                          <p:spTgt spid="6">
                                            <p:txEl>
                                              <p:pRg st="0" end="0"/>
                                            </p:txEl>
                                          </p:spTgt>
                                        </p:tgtEl>
                                      </p:cBhvr>
                                    </p:animEffect>
                                  </p:childTnLst>
                                </p:cTn>
                              </p:par>
                              <p:par>
                                <p:cTn id="44" presetID="50" presetClass="entr" presetSubtype="0" decel="100000" fill="hold" nodeType="withEffect">
                                  <p:stCondLst>
                                    <p:cond delay="0"/>
                                  </p:stCondLst>
                                  <p:childTnLst>
                                    <p:set>
                                      <p:cBhvr>
                                        <p:cTn id="45" dur="1" fill="hold">
                                          <p:stCondLst>
                                            <p:cond delay="0"/>
                                          </p:stCondLst>
                                        </p:cTn>
                                        <p:tgtEl>
                                          <p:spTgt spid="6">
                                            <p:txEl>
                                              <p:pRg st="1" end="1"/>
                                            </p:txEl>
                                          </p:spTgt>
                                        </p:tgtEl>
                                        <p:attrNameLst>
                                          <p:attrName>style.visibility</p:attrName>
                                        </p:attrNameLst>
                                      </p:cBhvr>
                                      <p:to>
                                        <p:strVal val="visible"/>
                                      </p:to>
                                    </p:set>
                                    <p:anim calcmode="lin" valueType="num">
                                      <p:cBhvr>
                                        <p:cTn id="46" dur="1000" fill="hold"/>
                                        <p:tgtEl>
                                          <p:spTgt spid="6">
                                            <p:txEl>
                                              <p:pRg st="1" end="1"/>
                                            </p:txEl>
                                          </p:spTgt>
                                        </p:tgtEl>
                                        <p:attrNameLst>
                                          <p:attrName>ppt_w</p:attrName>
                                        </p:attrNameLst>
                                      </p:cBhvr>
                                      <p:tavLst>
                                        <p:tav tm="0">
                                          <p:val>
                                            <p:strVal val="#ppt_w+.3"/>
                                          </p:val>
                                        </p:tav>
                                        <p:tav tm="100000">
                                          <p:val>
                                            <p:strVal val="#ppt_w"/>
                                          </p:val>
                                        </p:tav>
                                      </p:tavLst>
                                    </p:anim>
                                    <p:anim calcmode="lin" valueType="num">
                                      <p:cBhvr>
                                        <p:cTn id="47" dur="1000" fill="hold"/>
                                        <p:tgtEl>
                                          <p:spTgt spid="6">
                                            <p:txEl>
                                              <p:pRg st="1" end="1"/>
                                            </p:txEl>
                                          </p:spTgt>
                                        </p:tgtEl>
                                        <p:attrNameLst>
                                          <p:attrName>ppt_h</p:attrName>
                                        </p:attrNameLst>
                                      </p:cBhvr>
                                      <p:tavLst>
                                        <p:tav tm="0">
                                          <p:val>
                                            <p:strVal val="#ppt_h"/>
                                          </p:val>
                                        </p:tav>
                                        <p:tav tm="100000">
                                          <p:val>
                                            <p:strVal val="#ppt_h"/>
                                          </p:val>
                                        </p:tav>
                                      </p:tavLst>
                                    </p:anim>
                                    <p:animEffect transition="in" filter="fade">
                                      <p:cBhvr>
                                        <p:cTn id="48" dur="1000"/>
                                        <p:tgtEl>
                                          <p:spTgt spid="6">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barn(inVertical)">
                                      <p:cBhvr>
                                        <p:cTn id="53" dur="500"/>
                                        <p:tgtEl>
                                          <p:spTgt spid="8"/>
                                        </p:tgtEl>
                                      </p:cBhvr>
                                    </p:animEffect>
                                  </p:childTnLst>
                                </p:cTn>
                              </p:par>
                            </p:childTnLst>
                          </p:cTn>
                        </p:par>
                      </p:childTnLst>
                    </p:cTn>
                  </p:par>
                  <p:par>
                    <p:cTn id="54" fill="hold">
                      <p:stCondLst>
                        <p:cond delay="indefinite"/>
                      </p:stCondLst>
                      <p:childTnLst>
                        <p:par>
                          <p:cTn id="55" fill="hold">
                            <p:stCondLst>
                              <p:cond delay="0"/>
                            </p:stCondLst>
                            <p:childTnLst>
                              <p:par>
                                <p:cTn id="56" presetID="50" presetClass="entr" presetSubtype="0" decel="100000" fill="hold" nodeType="clickEffect">
                                  <p:stCondLst>
                                    <p:cond delay="0"/>
                                  </p:stCondLst>
                                  <p:childTnLst>
                                    <p:set>
                                      <p:cBhvr>
                                        <p:cTn id="57" dur="1" fill="hold">
                                          <p:stCondLst>
                                            <p:cond delay="0"/>
                                          </p:stCondLst>
                                        </p:cTn>
                                        <p:tgtEl>
                                          <p:spTgt spid="8">
                                            <p:txEl>
                                              <p:pRg st="0" end="0"/>
                                            </p:txEl>
                                          </p:spTgt>
                                        </p:tgtEl>
                                        <p:attrNameLst>
                                          <p:attrName>style.visibility</p:attrName>
                                        </p:attrNameLst>
                                      </p:cBhvr>
                                      <p:to>
                                        <p:strVal val="visible"/>
                                      </p:to>
                                    </p:set>
                                    <p:anim calcmode="lin" valueType="num">
                                      <p:cBhvr>
                                        <p:cTn id="58" dur="1000" fill="hold"/>
                                        <p:tgtEl>
                                          <p:spTgt spid="8">
                                            <p:txEl>
                                              <p:pRg st="0" end="0"/>
                                            </p:txEl>
                                          </p:spTgt>
                                        </p:tgtEl>
                                        <p:attrNameLst>
                                          <p:attrName>ppt_w</p:attrName>
                                        </p:attrNameLst>
                                      </p:cBhvr>
                                      <p:tavLst>
                                        <p:tav tm="0">
                                          <p:val>
                                            <p:strVal val="#ppt_w+.3"/>
                                          </p:val>
                                        </p:tav>
                                        <p:tav tm="100000">
                                          <p:val>
                                            <p:strVal val="#ppt_w"/>
                                          </p:val>
                                        </p:tav>
                                      </p:tavLst>
                                    </p:anim>
                                    <p:anim calcmode="lin" valueType="num">
                                      <p:cBhvr>
                                        <p:cTn id="59" dur="1000" fill="hold"/>
                                        <p:tgtEl>
                                          <p:spTgt spid="8">
                                            <p:txEl>
                                              <p:pRg st="0" end="0"/>
                                            </p:txEl>
                                          </p:spTgt>
                                        </p:tgtEl>
                                        <p:attrNameLst>
                                          <p:attrName>ppt_h</p:attrName>
                                        </p:attrNameLst>
                                      </p:cBhvr>
                                      <p:tavLst>
                                        <p:tav tm="0">
                                          <p:val>
                                            <p:strVal val="#ppt_h"/>
                                          </p:val>
                                        </p:tav>
                                        <p:tav tm="100000">
                                          <p:val>
                                            <p:strVal val="#ppt_h"/>
                                          </p:val>
                                        </p:tav>
                                      </p:tavLst>
                                    </p:anim>
                                    <p:animEffect transition="in" filter="fade">
                                      <p:cBhvr>
                                        <p:cTn id="60" dur="1000"/>
                                        <p:tgtEl>
                                          <p:spTgt spid="8">
                                            <p:txEl>
                                              <p:pRg st="0" end="0"/>
                                            </p:txEl>
                                          </p:spTgt>
                                        </p:tgtEl>
                                      </p:cBhvr>
                                    </p:animEffect>
                                  </p:childTnLst>
                                </p:cTn>
                              </p:par>
                              <p:par>
                                <p:cTn id="61" presetID="50" presetClass="entr" presetSubtype="0" decel="100000" fill="hold" nodeType="withEffect">
                                  <p:stCondLst>
                                    <p:cond delay="0"/>
                                  </p:stCondLst>
                                  <p:childTnLst>
                                    <p:set>
                                      <p:cBhvr>
                                        <p:cTn id="62" dur="1" fill="hold">
                                          <p:stCondLst>
                                            <p:cond delay="0"/>
                                          </p:stCondLst>
                                        </p:cTn>
                                        <p:tgtEl>
                                          <p:spTgt spid="8">
                                            <p:txEl>
                                              <p:pRg st="1" end="1"/>
                                            </p:txEl>
                                          </p:spTgt>
                                        </p:tgtEl>
                                        <p:attrNameLst>
                                          <p:attrName>style.visibility</p:attrName>
                                        </p:attrNameLst>
                                      </p:cBhvr>
                                      <p:to>
                                        <p:strVal val="visible"/>
                                      </p:to>
                                    </p:set>
                                    <p:anim calcmode="lin" valueType="num">
                                      <p:cBhvr>
                                        <p:cTn id="63" dur="1000" fill="hold"/>
                                        <p:tgtEl>
                                          <p:spTgt spid="8">
                                            <p:txEl>
                                              <p:pRg st="1" end="1"/>
                                            </p:txEl>
                                          </p:spTgt>
                                        </p:tgtEl>
                                        <p:attrNameLst>
                                          <p:attrName>ppt_w</p:attrName>
                                        </p:attrNameLst>
                                      </p:cBhvr>
                                      <p:tavLst>
                                        <p:tav tm="0">
                                          <p:val>
                                            <p:strVal val="#ppt_w+.3"/>
                                          </p:val>
                                        </p:tav>
                                        <p:tav tm="100000">
                                          <p:val>
                                            <p:strVal val="#ppt_w"/>
                                          </p:val>
                                        </p:tav>
                                      </p:tavLst>
                                    </p:anim>
                                    <p:anim calcmode="lin" valueType="num">
                                      <p:cBhvr>
                                        <p:cTn id="64" dur="1000" fill="hold"/>
                                        <p:tgtEl>
                                          <p:spTgt spid="8">
                                            <p:txEl>
                                              <p:pRg st="1" end="1"/>
                                            </p:txEl>
                                          </p:spTgt>
                                        </p:tgtEl>
                                        <p:attrNameLst>
                                          <p:attrName>ppt_h</p:attrName>
                                        </p:attrNameLst>
                                      </p:cBhvr>
                                      <p:tavLst>
                                        <p:tav tm="0">
                                          <p:val>
                                            <p:strVal val="#ppt_h"/>
                                          </p:val>
                                        </p:tav>
                                        <p:tav tm="100000">
                                          <p:val>
                                            <p:strVal val="#ppt_h"/>
                                          </p:val>
                                        </p:tav>
                                      </p:tavLst>
                                    </p:anim>
                                    <p:animEffect transition="in" filter="fade">
                                      <p:cBhvr>
                                        <p:cTn id="65" dur="1000"/>
                                        <p:tgtEl>
                                          <p:spTgt spid="8">
                                            <p:txEl>
                                              <p:pRg st="1" end="1"/>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barn(inVertical)">
                                      <p:cBhvr>
                                        <p:cTn id="70" dur="500"/>
                                        <p:tgtEl>
                                          <p:spTgt spid="10"/>
                                        </p:tgtEl>
                                      </p:cBhvr>
                                    </p:animEffect>
                                  </p:childTnLst>
                                </p:cTn>
                              </p:par>
                            </p:childTnLst>
                          </p:cTn>
                        </p:par>
                      </p:childTnLst>
                    </p:cTn>
                  </p:par>
                  <p:par>
                    <p:cTn id="71" fill="hold">
                      <p:stCondLst>
                        <p:cond delay="indefinite"/>
                      </p:stCondLst>
                      <p:childTnLst>
                        <p:par>
                          <p:cTn id="72" fill="hold">
                            <p:stCondLst>
                              <p:cond delay="0"/>
                            </p:stCondLst>
                            <p:childTnLst>
                              <p:par>
                                <p:cTn id="73" presetID="50" presetClass="entr" presetSubtype="0" decel="100000" fill="hold" nodeType="clickEffect">
                                  <p:stCondLst>
                                    <p:cond delay="0"/>
                                  </p:stCondLst>
                                  <p:childTnLst>
                                    <p:set>
                                      <p:cBhvr>
                                        <p:cTn id="74" dur="1" fill="hold">
                                          <p:stCondLst>
                                            <p:cond delay="0"/>
                                          </p:stCondLst>
                                        </p:cTn>
                                        <p:tgtEl>
                                          <p:spTgt spid="10">
                                            <p:txEl>
                                              <p:pRg st="0" end="0"/>
                                            </p:txEl>
                                          </p:spTgt>
                                        </p:tgtEl>
                                        <p:attrNameLst>
                                          <p:attrName>style.visibility</p:attrName>
                                        </p:attrNameLst>
                                      </p:cBhvr>
                                      <p:to>
                                        <p:strVal val="visible"/>
                                      </p:to>
                                    </p:set>
                                    <p:anim calcmode="lin" valueType="num">
                                      <p:cBhvr>
                                        <p:cTn id="75" dur="1000" fill="hold"/>
                                        <p:tgtEl>
                                          <p:spTgt spid="10">
                                            <p:txEl>
                                              <p:pRg st="0" end="0"/>
                                            </p:txEl>
                                          </p:spTgt>
                                        </p:tgtEl>
                                        <p:attrNameLst>
                                          <p:attrName>ppt_w</p:attrName>
                                        </p:attrNameLst>
                                      </p:cBhvr>
                                      <p:tavLst>
                                        <p:tav tm="0">
                                          <p:val>
                                            <p:strVal val="#ppt_w+.3"/>
                                          </p:val>
                                        </p:tav>
                                        <p:tav tm="100000">
                                          <p:val>
                                            <p:strVal val="#ppt_w"/>
                                          </p:val>
                                        </p:tav>
                                      </p:tavLst>
                                    </p:anim>
                                    <p:anim calcmode="lin" valueType="num">
                                      <p:cBhvr>
                                        <p:cTn id="76" dur="1000" fill="hold"/>
                                        <p:tgtEl>
                                          <p:spTgt spid="10">
                                            <p:txEl>
                                              <p:pRg st="0" end="0"/>
                                            </p:txEl>
                                          </p:spTgt>
                                        </p:tgtEl>
                                        <p:attrNameLst>
                                          <p:attrName>ppt_h</p:attrName>
                                        </p:attrNameLst>
                                      </p:cBhvr>
                                      <p:tavLst>
                                        <p:tav tm="0">
                                          <p:val>
                                            <p:strVal val="#ppt_h"/>
                                          </p:val>
                                        </p:tav>
                                        <p:tav tm="100000">
                                          <p:val>
                                            <p:strVal val="#ppt_h"/>
                                          </p:val>
                                        </p:tav>
                                      </p:tavLst>
                                    </p:anim>
                                    <p:animEffect transition="in" filter="fade">
                                      <p:cBhvr>
                                        <p:cTn id="77" dur="1000"/>
                                        <p:tgtEl>
                                          <p:spTgt spid="10">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43" presetClass="entr" presetSubtype="0" fill="hold" nodeType="clickEffect">
                                  <p:stCondLst>
                                    <p:cond delay="0"/>
                                  </p:stCondLst>
                                  <p:childTnLst>
                                    <p:set>
                                      <p:cBhvr>
                                        <p:cTn id="81" dur="1" fill="hold">
                                          <p:stCondLst>
                                            <p:cond delay="0"/>
                                          </p:stCondLst>
                                        </p:cTn>
                                        <p:tgtEl>
                                          <p:spTgt spid="10">
                                            <p:txEl>
                                              <p:pRg st="1" end="1"/>
                                            </p:txEl>
                                          </p:spTgt>
                                        </p:tgtEl>
                                        <p:attrNameLst>
                                          <p:attrName>style.visibility</p:attrName>
                                        </p:attrNameLst>
                                      </p:cBhvr>
                                      <p:to>
                                        <p:strVal val="visible"/>
                                      </p:to>
                                    </p:set>
                                    <p:animEffect transition="in" filter="fade">
                                      <p:cBhvr>
                                        <p:cTn id="82" dur="100"/>
                                        <p:tgtEl>
                                          <p:spTgt spid="10">
                                            <p:txEl>
                                              <p:pRg st="1" end="1"/>
                                            </p:txEl>
                                          </p:spTgt>
                                        </p:tgtEl>
                                      </p:cBhvr>
                                    </p:animEffect>
                                    <p:anim calcmode="lin" valueType="num">
                                      <p:cBhvr>
                                        <p:cTn id="83" dur="4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84" dur="400" fill="hold"/>
                                        <p:tgtEl>
                                          <p:spTgt spid="10">
                                            <p:txEl>
                                              <p:pRg st="1" end="1"/>
                                            </p:txEl>
                                          </p:spTgt>
                                        </p:tgtEl>
                                        <p:attrNameLst>
                                          <p:attrName>ppt_y</p:attrName>
                                        </p:attrNameLst>
                                      </p:cBhvr>
                                      <p:tavLst>
                                        <p:tav tm="0">
                                          <p:val>
                                            <p:strVal val="#ppt_y+0.31"/>
                                          </p:val>
                                        </p:tav>
                                        <p:tav tm="100000">
                                          <p:val>
                                            <p:strVal val="#ppt_y+0.31"/>
                                          </p:val>
                                        </p:tav>
                                      </p:tavLst>
                                    </p:anim>
                                    <p:anim calcmode="lin" valueType="num">
                                      <p:cBhvr>
                                        <p:cTn id="85" dur="600" decel="50000" fill="hold">
                                          <p:stCondLst>
                                            <p:cond delay="400"/>
                                          </p:stCondLst>
                                        </p:cTn>
                                        <p:tgtEl>
                                          <p:spTgt spid="10">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86" dur="600" decel="50000" fill="hold">
                                          <p:stCondLst>
                                            <p:cond delay="400"/>
                                          </p:stCondLst>
                                        </p:cTn>
                                        <p:tgtEl>
                                          <p:spTgt spid="10">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16" presetClass="entr" presetSubtype="21" fill="hold" grpId="0" nodeType="click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barn(inVertical)">
                                      <p:cBhvr>
                                        <p:cTn id="91" dur="500"/>
                                        <p:tgtEl>
                                          <p:spTgt spid="11"/>
                                        </p:tgtEl>
                                      </p:cBhvr>
                                    </p:animEffect>
                                  </p:childTnLst>
                                </p:cTn>
                              </p:par>
                            </p:childTnLst>
                          </p:cTn>
                        </p:par>
                      </p:childTnLst>
                    </p:cTn>
                  </p:par>
                  <p:par>
                    <p:cTn id="92" fill="hold">
                      <p:stCondLst>
                        <p:cond delay="indefinite"/>
                      </p:stCondLst>
                      <p:childTnLst>
                        <p:par>
                          <p:cTn id="93" fill="hold">
                            <p:stCondLst>
                              <p:cond delay="0"/>
                            </p:stCondLst>
                            <p:childTnLst>
                              <p:par>
                                <p:cTn id="94" presetID="50" presetClass="entr" presetSubtype="0" decel="100000" fill="hold" nodeType="clickEffect">
                                  <p:stCondLst>
                                    <p:cond delay="0"/>
                                  </p:stCondLst>
                                  <p:childTnLst>
                                    <p:set>
                                      <p:cBhvr>
                                        <p:cTn id="95" dur="1" fill="hold">
                                          <p:stCondLst>
                                            <p:cond delay="0"/>
                                          </p:stCondLst>
                                        </p:cTn>
                                        <p:tgtEl>
                                          <p:spTgt spid="11">
                                            <p:txEl>
                                              <p:pRg st="0" end="0"/>
                                            </p:txEl>
                                          </p:spTgt>
                                        </p:tgtEl>
                                        <p:attrNameLst>
                                          <p:attrName>style.visibility</p:attrName>
                                        </p:attrNameLst>
                                      </p:cBhvr>
                                      <p:to>
                                        <p:strVal val="visible"/>
                                      </p:to>
                                    </p:set>
                                    <p:anim calcmode="lin" valueType="num">
                                      <p:cBhvr>
                                        <p:cTn id="96" dur="1000" fill="hold"/>
                                        <p:tgtEl>
                                          <p:spTgt spid="11">
                                            <p:txEl>
                                              <p:pRg st="0" end="0"/>
                                            </p:txEl>
                                          </p:spTgt>
                                        </p:tgtEl>
                                        <p:attrNameLst>
                                          <p:attrName>ppt_w</p:attrName>
                                        </p:attrNameLst>
                                      </p:cBhvr>
                                      <p:tavLst>
                                        <p:tav tm="0">
                                          <p:val>
                                            <p:strVal val="#ppt_w+.3"/>
                                          </p:val>
                                        </p:tav>
                                        <p:tav tm="100000">
                                          <p:val>
                                            <p:strVal val="#ppt_w"/>
                                          </p:val>
                                        </p:tav>
                                      </p:tavLst>
                                    </p:anim>
                                    <p:anim calcmode="lin" valueType="num">
                                      <p:cBhvr>
                                        <p:cTn id="97" dur="1000" fill="hold"/>
                                        <p:tgtEl>
                                          <p:spTgt spid="11">
                                            <p:txEl>
                                              <p:pRg st="0" end="0"/>
                                            </p:txEl>
                                          </p:spTgt>
                                        </p:tgtEl>
                                        <p:attrNameLst>
                                          <p:attrName>ppt_h</p:attrName>
                                        </p:attrNameLst>
                                      </p:cBhvr>
                                      <p:tavLst>
                                        <p:tav tm="0">
                                          <p:val>
                                            <p:strVal val="#ppt_h"/>
                                          </p:val>
                                        </p:tav>
                                        <p:tav tm="100000">
                                          <p:val>
                                            <p:strVal val="#ppt_h"/>
                                          </p:val>
                                        </p:tav>
                                      </p:tavLst>
                                    </p:anim>
                                    <p:animEffect transition="in" filter="fade">
                                      <p:cBhvr>
                                        <p:cTn id="98" dur="1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P spid="4" grpId="0" animBg="1"/>
      <p:bldP spid="6"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22582"/>
            <a:ext cx="4906851" cy="6835417"/>
          </a:xfrm>
        </p:spPr>
        <p:txBody>
          <a:bodyPr>
            <a:normAutofit lnSpcReduction="10000"/>
          </a:bodyPr>
          <a:lstStyle/>
          <a:p>
            <a:r>
              <a:rPr lang="es-ES" b="1" dirty="0" smtClean="0">
                <a:solidFill>
                  <a:schemeClr val="bg1"/>
                </a:solidFill>
              </a:rPr>
              <a:t>Mira</a:t>
            </a:r>
            <a:r>
              <a:rPr lang="es-ES" b="1" dirty="0">
                <a:solidFill>
                  <a:schemeClr val="bg1"/>
                </a:solidFill>
              </a:rPr>
              <a:t>, en la iglesia de CORINTO hay </a:t>
            </a:r>
            <a:r>
              <a:rPr lang="es-ES" b="1" dirty="0" smtClean="0">
                <a:solidFill>
                  <a:schemeClr val="bg1"/>
                </a:solidFill>
              </a:rPr>
              <a:t>grupos, bandos siguen a hombres. </a:t>
            </a:r>
          </a:p>
          <a:p>
            <a:r>
              <a:rPr lang="es-ES" b="1" dirty="0">
                <a:solidFill>
                  <a:schemeClr val="bg1"/>
                </a:solidFill>
              </a:rPr>
              <a:t>I</a:t>
            </a:r>
            <a:r>
              <a:rPr lang="es-ES" b="1" dirty="0" smtClean="0">
                <a:solidFill>
                  <a:schemeClr val="bg1"/>
                </a:solidFill>
              </a:rPr>
              <a:t> Corintios.1:12.</a:t>
            </a:r>
          </a:p>
          <a:p>
            <a:r>
              <a:rPr lang="es-ES" b="1" dirty="0">
                <a:solidFill>
                  <a:schemeClr val="bg1"/>
                </a:solidFill>
              </a:rPr>
              <a:t>Me refiero a que cada uno de vosotros dice: Yo soy de Pablo, yo de Apolos, yo de Cefas, yo de Cristo. </a:t>
            </a:r>
            <a:r>
              <a:rPr lang="es-ES" b="1" dirty="0" smtClean="0">
                <a:solidFill>
                  <a:schemeClr val="bg1"/>
                </a:solidFill>
              </a:rPr>
              <a:t> </a:t>
            </a:r>
          </a:p>
          <a:p>
            <a:r>
              <a:rPr lang="es-ES" b="1" dirty="0">
                <a:solidFill>
                  <a:schemeClr val="bg1"/>
                </a:solidFill>
              </a:rPr>
              <a:t>T</a:t>
            </a:r>
            <a:r>
              <a:rPr lang="es-ES" b="1" dirty="0" smtClean="0">
                <a:solidFill>
                  <a:schemeClr val="bg1"/>
                </a:solidFill>
              </a:rPr>
              <a:t>ambién </a:t>
            </a:r>
            <a:r>
              <a:rPr lang="es-ES" b="1" dirty="0">
                <a:solidFill>
                  <a:schemeClr val="bg1"/>
                </a:solidFill>
              </a:rPr>
              <a:t>hay celos, contiendas y </a:t>
            </a:r>
            <a:r>
              <a:rPr lang="es-ES" b="1" dirty="0" smtClean="0">
                <a:solidFill>
                  <a:schemeClr val="bg1"/>
                </a:solidFill>
              </a:rPr>
              <a:t>disensiones. </a:t>
            </a:r>
          </a:p>
          <a:p>
            <a:r>
              <a:rPr lang="es-ES" b="1" dirty="0">
                <a:solidFill>
                  <a:schemeClr val="bg1"/>
                </a:solidFill>
              </a:rPr>
              <a:t>I</a:t>
            </a:r>
            <a:r>
              <a:rPr lang="es-ES" b="1" dirty="0" smtClean="0">
                <a:solidFill>
                  <a:schemeClr val="bg1"/>
                </a:solidFill>
              </a:rPr>
              <a:t> Corimtios.3:3. </a:t>
            </a:r>
          </a:p>
          <a:p>
            <a:r>
              <a:rPr lang="es-ES" b="1" dirty="0">
                <a:solidFill>
                  <a:schemeClr val="bg1"/>
                </a:solidFill>
              </a:rPr>
              <a:t>P</a:t>
            </a:r>
            <a:r>
              <a:rPr lang="es-ES" b="1" dirty="0" smtClean="0">
                <a:solidFill>
                  <a:schemeClr val="bg1"/>
                </a:solidFill>
              </a:rPr>
              <a:t>orque </a:t>
            </a:r>
            <a:r>
              <a:rPr lang="es-ES" b="1" dirty="0">
                <a:solidFill>
                  <a:schemeClr val="bg1"/>
                </a:solidFill>
              </a:rPr>
              <a:t>todavía sois carnales. Pues habiendo celos y contiendas entre vosotros, ¿no sois carnales y andáis como hombres? </a:t>
            </a:r>
            <a:endParaRPr lang="es-ES" b="1" dirty="0" smtClean="0">
              <a:solidFill>
                <a:schemeClr val="bg1"/>
              </a:solidFill>
            </a:endParaRPr>
          </a:p>
          <a:p>
            <a:r>
              <a:rPr lang="es-ES" b="1" dirty="0" smtClean="0">
                <a:solidFill>
                  <a:schemeClr val="bg1"/>
                </a:solidFill>
              </a:rPr>
              <a:t>Hay inmoralidad, fornicarios.</a:t>
            </a: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8590" y="-1"/>
            <a:ext cx="4055409" cy="3644152"/>
          </a:xfrm>
          <a:prstGeom prst="rect">
            <a:avLst/>
          </a:prstGeom>
        </p:spPr>
      </p:pic>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8590" y="3644152"/>
            <a:ext cx="4055410" cy="3213847"/>
          </a:xfrm>
          <a:prstGeom prst="rect">
            <a:avLst/>
          </a:prstGeom>
        </p:spPr>
      </p:pic>
    </p:spTree>
    <p:extLst>
      <p:ext uri="{BB962C8B-B14F-4D97-AF65-F5344CB8AC3E}">
        <p14:creationId xmlns:p14="http://schemas.microsoft.com/office/powerpoint/2010/main" val="261937668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additive="base">
                                        <p:cTn id="2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additive="base">
                                        <p:cTn id="3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additive="base">
                                        <p:cTn id="3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 calcmode="lin" valueType="num">
                                      <p:cBhvr additive="base">
                                        <p:cTn id="4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anim calcmode="lin" valueType="num">
                                      <p:cBhvr additive="base">
                                        <p:cTn id="5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3">
                                            <p:txEl>
                                              <p:pRg st="6" end="6"/>
                                            </p:txEl>
                                          </p:spTgt>
                                        </p:tgtEl>
                                        <p:attrNameLst>
                                          <p:attrName>style.visibility</p:attrName>
                                        </p:attrNameLst>
                                      </p:cBhvr>
                                      <p:to>
                                        <p:strVal val="visible"/>
                                      </p:to>
                                    </p:set>
                                    <p:animEffect transition="in" filter="fade">
                                      <p:cBhvr>
                                        <p:cTn id="57" dur="1000"/>
                                        <p:tgtEl>
                                          <p:spTgt spid="3">
                                            <p:txEl>
                                              <p:pRg st="6" end="6"/>
                                            </p:txEl>
                                          </p:spTgt>
                                        </p:tgtEl>
                                      </p:cBhvr>
                                    </p:animEffect>
                                    <p:anim calcmode="lin" valueType="num">
                                      <p:cBhvr>
                                        <p:cTn id="5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22582"/>
            <a:ext cx="4906851" cy="6835417"/>
          </a:xfrm>
        </p:spPr>
        <p:txBody>
          <a:bodyPr/>
          <a:lstStyle/>
          <a:p>
            <a:r>
              <a:rPr lang="es-ES" b="1" dirty="0">
                <a:solidFill>
                  <a:schemeClr val="bg1"/>
                </a:solidFill>
              </a:rPr>
              <a:t>I Corintios.5:1</a:t>
            </a:r>
            <a:r>
              <a:rPr lang="es-ES" b="1" dirty="0" smtClean="0">
                <a:solidFill>
                  <a:schemeClr val="bg1"/>
                </a:solidFill>
              </a:rPr>
              <a:t>.</a:t>
            </a:r>
          </a:p>
          <a:p>
            <a:r>
              <a:rPr lang="es-ES" b="1" dirty="0">
                <a:solidFill>
                  <a:schemeClr val="bg1"/>
                </a:solidFill>
              </a:rPr>
              <a:t>En efecto, se oye que entre vosotros hay inmoralidad, y una inmoralidad tal como no existe ni siquiera entre los gentiles, al extremo de que alguno tiene la mujer de su padre. </a:t>
            </a:r>
          </a:p>
          <a:p>
            <a:r>
              <a:rPr lang="es-ES" b="1" dirty="0">
                <a:solidFill>
                  <a:schemeClr val="bg1"/>
                </a:solidFill>
              </a:rPr>
              <a:t>Y cuando tienen peleas van hasta los tribunales </a:t>
            </a:r>
          </a:p>
          <a:p>
            <a:r>
              <a:rPr lang="es-ES" b="1" dirty="0">
                <a:solidFill>
                  <a:schemeClr val="bg1"/>
                </a:solidFill>
              </a:rPr>
              <a:t>I Corintios.6:1.</a:t>
            </a:r>
          </a:p>
          <a:p>
            <a:r>
              <a:rPr lang="es-ES" b="1" dirty="0" smtClean="0">
                <a:solidFill>
                  <a:schemeClr val="bg1"/>
                </a:solidFill>
              </a:rPr>
              <a:t>¿</a:t>
            </a:r>
            <a:r>
              <a:rPr lang="es-ES" b="1" dirty="0">
                <a:solidFill>
                  <a:schemeClr val="bg1"/>
                </a:solidFill>
              </a:rPr>
              <a:t>Se atreve alguno de vosotros, cuando tiene algo contra su prójimo, a ir a juicio ante los incrédulos y no ante los santos? </a:t>
            </a:r>
          </a:p>
        </p:txBody>
      </p:sp>
      <p:sp>
        <p:nvSpPr>
          <p:cNvPr id="2" name="Llamada de nube 1"/>
          <p:cNvSpPr/>
          <p:nvPr/>
        </p:nvSpPr>
        <p:spPr>
          <a:xfrm>
            <a:off x="5183281" y="-1"/>
            <a:ext cx="3960719" cy="1922929"/>
          </a:xfrm>
          <a:prstGeom prst="cloudCallout">
            <a:avLst>
              <a:gd name="adj1" fmla="val 8193"/>
              <a:gd name="adj2" fmla="val 93258"/>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t>Ah no, mejor ahí no voy! </a:t>
            </a:r>
            <a:endParaRPr lang="es-ES" sz="2000" b="1" dirty="0" smtClean="0"/>
          </a:p>
          <a:p>
            <a:pPr algn="ctr"/>
            <a:r>
              <a:rPr lang="es-ES" sz="2000" b="1" dirty="0" smtClean="0"/>
              <a:t>¿</a:t>
            </a:r>
            <a:r>
              <a:rPr lang="es-ES" sz="2000" b="1" dirty="0"/>
              <a:t>Y que tal la iglesia de Éfeso?</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3281" y="2891119"/>
            <a:ext cx="3960719" cy="3966882"/>
          </a:xfrm>
          <a:prstGeom prst="rect">
            <a:avLst/>
          </a:prstGeom>
        </p:spPr>
      </p:pic>
    </p:spTree>
    <p:extLst>
      <p:ext uri="{BB962C8B-B14F-4D97-AF65-F5344CB8AC3E}">
        <p14:creationId xmlns:p14="http://schemas.microsoft.com/office/powerpoint/2010/main" val="145394486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500" fill="hold"/>
                                        <p:tgtEl>
                                          <p:spTgt spid="4"/>
                                        </p:tgtEl>
                                        <p:attrNameLst>
                                          <p:attrName>ppt_w</p:attrName>
                                        </p:attrNameLst>
                                      </p:cBhvr>
                                      <p:tavLst>
                                        <p:tav tm="0">
                                          <p:val>
                                            <p:fltVal val="0"/>
                                          </p:val>
                                        </p:tav>
                                        <p:tav tm="100000">
                                          <p:val>
                                            <p:strVal val="#ppt_w"/>
                                          </p:val>
                                        </p:tav>
                                      </p:tavLst>
                                    </p:anim>
                                    <p:anim calcmode="lin" valueType="num">
                                      <p:cBhvr>
                                        <p:cTn id="38" dur="500" fill="hold"/>
                                        <p:tgtEl>
                                          <p:spTgt spid="4"/>
                                        </p:tgtEl>
                                        <p:attrNameLst>
                                          <p:attrName>ppt_h</p:attrName>
                                        </p:attrNameLst>
                                      </p:cBhvr>
                                      <p:tavLst>
                                        <p:tav tm="0">
                                          <p:val>
                                            <p:fltVal val="0"/>
                                          </p:val>
                                        </p:tav>
                                        <p:tav tm="100000">
                                          <p:val>
                                            <p:strVal val="#ppt_h"/>
                                          </p:val>
                                        </p:tav>
                                      </p:tavLst>
                                    </p:anim>
                                    <p:animEffect transition="in" filter="fade">
                                      <p:cBhvr>
                                        <p:cTn id="39" dur="5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barn(inVertical)">
                                      <p:cBhvr>
                                        <p:cTn id="44" dur="500"/>
                                        <p:tgtEl>
                                          <p:spTgt spid="2"/>
                                        </p:tgtEl>
                                      </p:cBhvr>
                                    </p:animEffect>
                                  </p:childTnLst>
                                </p:cTn>
                              </p:par>
                            </p:childTnLst>
                          </p:cTn>
                        </p:par>
                      </p:childTnLst>
                    </p:cTn>
                  </p:par>
                  <p:par>
                    <p:cTn id="45" fill="hold">
                      <p:stCondLst>
                        <p:cond delay="indefinite"/>
                      </p:stCondLst>
                      <p:childTnLst>
                        <p:par>
                          <p:cTn id="46" fill="hold">
                            <p:stCondLst>
                              <p:cond delay="0"/>
                            </p:stCondLst>
                            <p:childTnLst>
                              <p:par>
                                <p:cTn id="47" presetID="50" presetClass="entr" presetSubtype="0" decel="100000" fill="hold" nodeType="clickEffect">
                                  <p:stCondLst>
                                    <p:cond delay="0"/>
                                  </p:stCondLst>
                                  <p:childTnLst>
                                    <p:set>
                                      <p:cBhvr>
                                        <p:cTn id="48" dur="1" fill="hold">
                                          <p:stCondLst>
                                            <p:cond delay="0"/>
                                          </p:stCondLst>
                                        </p:cTn>
                                        <p:tgtEl>
                                          <p:spTgt spid="2">
                                            <p:txEl>
                                              <p:pRg st="0" end="0"/>
                                            </p:txEl>
                                          </p:spTgt>
                                        </p:tgtEl>
                                        <p:attrNameLst>
                                          <p:attrName>style.visibility</p:attrName>
                                        </p:attrNameLst>
                                      </p:cBhvr>
                                      <p:to>
                                        <p:strVal val="visible"/>
                                      </p:to>
                                    </p:set>
                                    <p:anim calcmode="lin" valueType="num">
                                      <p:cBhvr>
                                        <p:cTn id="49" dur="1000" fill="hold"/>
                                        <p:tgtEl>
                                          <p:spTgt spid="2">
                                            <p:txEl>
                                              <p:pRg st="0" end="0"/>
                                            </p:txEl>
                                          </p:spTgt>
                                        </p:tgtEl>
                                        <p:attrNameLst>
                                          <p:attrName>ppt_w</p:attrName>
                                        </p:attrNameLst>
                                      </p:cBhvr>
                                      <p:tavLst>
                                        <p:tav tm="0">
                                          <p:val>
                                            <p:strVal val="#ppt_w+.3"/>
                                          </p:val>
                                        </p:tav>
                                        <p:tav tm="100000">
                                          <p:val>
                                            <p:strVal val="#ppt_w"/>
                                          </p:val>
                                        </p:tav>
                                      </p:tavLst>
                                    </p:anim>
                                    <p:anim calcmode="lin" valueType="num">
                                      <p:cBhvr>
                                        <p:cTn id="50"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51" dur="1000"/>
                                        <p:tgtEl>
                                          <p:spTgt spid="2">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43" presetClass="entr" presetSubtype="0" fill="hold" nodeType="clickEffect">
                                  <p:stCondLst>
                                    <p:cond delay="0"/>
                                  </p:stCondLst>
                                  <p:childTnLst>
                                    <p:set>
                                      <p:cBhvr>
                                        <p:cTn id="55" dur="1" fill="hold">
                                          <p:stCondLst>
                                            <p:cond delay="0"/>
                                          </p:stCondLst>
                                        </p:cTn>
                                        <p:tgtEl>
                                          <p:spTgt spid="2">
                                            <p:txEl>
                                              <p:pRg st="1" end="1"/>
                                            </p:txEl>
                                          </p:spTgt>
                                        </p:tgtEl>
                                        <p:attrNameLst>
                                          <p:attrName>style.visibility</p:attrName>
                                        </p:attrNameLst>
                                      </p:cBhvr>
                                      <p:to>
                                        <p:strVal val="visible"/>
                                      </p:to>
                                    </p:set>
                                    <p:animEffect transition="in" filter="fade">
                                      <p:cBhvr>
                                        <p:cTn id="56" dur="100"/>
                                        <p:tgtEl>
                                          <p:spTgt spid="2">
                                            <p:txEl>
                                              <p:pRg st="1" end="1"/>
                                            </p:txEl>
                                          </p:spTgt>
                                        </p:tgtEl>
                                      </p:cBhvr>
                                    </p:animEffect>
                                    <p:anim calcmode="lin" valueType="num">
                                      <p:cBhvr>
                                        <p:cTn id="57" dur="4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58" dur="400" fill="hold"/>
                                        <p:tgtEl>
                                          <p:spTgt spid="2">
                                            <p:txEl>
                                              <p:pRg st="1" end="1"/>
                                            </p:txEl>
                                          </p:spTgt>
                                        </p:tgtEl>
                                        <p:attrNameLst>
                                          <p:attrName>ppt_y</p:attrName>
                                        </p:attrNameLst>
                                      </p:cBhvr>
                                      <p:tavLst>
                                        <p:tav tm="0">
                                          <p:val>
                                            <p:strVal val="#ppt_y+0.31"/>
                                          </p:val>
                                        </p:tav>
                                        <p:tav tm="100000">
                                          <p:val>
                                            <p:strVal val="#ppt_y+0.31"/>
                                          </p:val>
                                        </p:tav>
                                      </p:tavLst>
                                    </p:anim>
                                    <p:anim calcmode="lin" valueType="num">
                                      <p:cBhvr>
                                        <p:cTn id="59" dur="600" decel="50000" fill="hold">
                                          <p:stCondLst>
                                            <p:cond delay="400"/>
                                          </p:stCondLst>
                                        </p:cTn>
                                        <p:tgtEl>
                                          <p:spTgt spid="2">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0" dur="600" decel="50000" fill="hold">
                                          <p:stCondLst>
                                            <p:cond delay="400"/>
                                          </p:stCondLst>
                                        </p:cTn>
                                        <p:tgtEl>
                                          <p:spTgt spid="2">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22582"/>
            <a:ext cx="4906851" cy="6835417"/>
          </a:xfrm>
        </p:spPr>
        <p:txBody>
          <a:bodyPr>
            <a:normAutofit lnSpcReduction="10000"/>
          </a:bodyPr>
          <a:lstStyle/>
          <a:p>
            <a:r>
              <a:rPr lang="es-ES" b="1" dirty="0">
                <a:solidFill>
                  <a:schemeClr val="bg1"/>
                </a:solidFill>
              </a:rPr>
              <a:t>Efeso fue una iglesia fundada en la </a:t>
            </a:r>
            <a:r>
              <a:rPr lang="es-ES" b="1" dirty="0" smtClean="0">
                <a:solidFill>
                  <a:schemeClr val="bg1"/>
                </a:solidFill>
              </a:rPr>
              <a:t>palabra. </a:t>
            </a:r>
          </a:p>
          <a:p>
            <a:r>
              <a:rPr lang="es-ES" b="1" dirty="0" smtClean="0">
                <a:solidFill>
                  <a:schemeClr val="bg1"/>
                </a:solidFill>
              </a:rPr>
              <a:t>Hechos.19:20. </a:t>
            </a:r>
          </a:p>
          <a:p>
            <a:r>
              <a:rPr lang="es-ES" b="1" dirty="0">
                <a:solidFill>
                  <a:schemeClr val="bg1"/>
                </a:solidFill>
              </a:rPr>
              <a:t>Así crecía poderosamente y prevalecía la palabra del Señor. </a:t>
            </a:r>
            <a:endParaRPr lang="es-ES" b="1" dirty="0" smtClean="0">
              <a:solidFill>
                <a:schemeClr val="bg1"/>
              </a:solidFill>
            </a:endParaRPr>
          </a:p>
          <a:p>
            <a:r>
              <a:rPr lang="es-ES" b="1" dirty="0">
                <a:solidFill>
                  <a:schemeClr val="bg1"/>
                </a:solidFill>
              </a:rPr>
              <a:t>P</a:t>
            </a:r>
            <a:r>
              <a:rPr lang="es-ES" b="1" dirty="0" smtClean="0">
                <a:solidFill>
                  <a:schemeClr val="bg1"/>
                </a:solidFill>
              </a:rPr>
              <a:t>ero </a:t>
            </a:r>
            <a:r>
              <a:rPr lang="es-ES" b="1" dirty="0">
                <a:solidFill>
                  <a:schemeClr val="bg1"/>
                </a:solidFill>
              </a:rPr>
              <a:t>últimamente hay muchas personas sin amor en la iglesia. </a:t>
            </a:r>
            <a:endParaRPr lang="es-ES" b="1" dirty="0" smtClean="0">
              <a:solidFill>
                <a:schemeClr val="bg1"/>
              </a:solidFill>
            </a:endParaRPr>
          </a:p>
          <a:p>
            <a:r>
              <a:rPr lang="es-ES" b="1" dirty="0" smtClean="0">
                <a:solidFill>
                  <a:schemeClr val="bg1"/>
                </a:solidFill>
              </a:rPr>
              <a:t>Apocalipsis.2:4.</a:t>
            </a:r>
          </a:p>
          <a:p>
            <a:r>
              <a:rPr lang="es-ES" b="1" dirty="0" smtClean="0">
                <a:solidFill>
                  <a:schemeClr val="bg1"/>
                </a:solidFill>
              </a:rPr>
              <a:t>'Pero </a:t>
            </a:r>
            <a:r>
              <a:rPr lang="es-ES" b="1" dirty="0">
                <a:solidFill>
                  <a:schemeClr val="bg1"/>
                </a:solidFill>
              </a:rPr>
              <a:t>tengo esto contra ti: que has dejado tu primer amor</a:t>
            </a:r>
            <a:r>
              <a:rPr lang="es-ES" b="1" dirty="0" smtClean="0">
                <a:solidFill>
                  <a:schemeClr val="bg1"/>
                </a:solidFill>
              </a:rPr>
              <a:t>.</a:t>
            </a:r>
          </a:p>
          <a:p>
            <a:r>
              <a:rPr lang="es-ES" b="1" dirty="0">
                <a:solidFill>
                  <a:schemeClr val="bg1"/>
                </a:solidFill>
              </a:rPr>
              <a:t>En Tesalónica hay algunos que caminan desordenadamente y no les gusta trabajar y se entrometen en lo </a:t>
            </a:r>
            <a:r>
              <a:rPr lang="es-ES" b="1" dirty="0" smtClean="0">
                <a:solidFill>
                  <a:schemeClr val="bg1"/>
                </a:solidFill>
              </a:rPr>
              <a:t>ajeno.</a:t>
            </a:r>
            <a:endParaRPr lang="es-ES" b="1" dirty="0">
              <a:solidFill>
                <a:schemeClr val="bg1"/>
              </a:solidFill>
            </a:endParaRPr>
          </a:p>
        </p:txBody>
      </p:sp>
      <p:sp>
        <p:nvSpPr>
          <p:cNvPr id="2" name="Llamada de nube 1"/>
          <p:cNvSpPr/>
          <p:nvPr/>
        </p:nvSpPr>
        <p:spPr>
          <a:xfrm>
            <a:off x="5029200" y="0"/>
            <a:ext cx="4114800" cy="1519518"/>
          </a:xfrm>
          <a:prstGeom prst="cloudCallout">
            <a:avLst>
              <a:gd name="adj1" fmla="val 735"/>
              <a:gd name="adj2" fmla="val 100553"/>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t>¿Sin amor? </a:t>
            </a:r>
            <a:endParaRPr lang="es-ES" sz="2000" b="1" dirty="0" smtClean="0"/>
          </a:p>
          <a:p>
            <a:pPr algn="ctr"/>
            <a:r>
              <a:rPr lang="es-ES" sz="2000" b="1" dirty="0" smtClean="0"/>
              <a:t>Allá </a:t>
            </a:r>
            <a:r>
              <a:rPr lang="es-ES" sz="2000" b="1" dirty="0"/>
              <a:t>ni </a:t>
            </a:r>
            <a:r>
              <a:rPr lang="es-ES" sz="2000" b="1" dirty="0" smtClean="0"/>
              <a:t>loco </a:t>
            </a:r>
            <a:r>
              <a:rPr lang="es-ES" sz="2000" b="1" dirty="0"/>
              <a:t>voy. </a:t>
            </a:r>
            <a:endParaRPr lang="es-ES" sz="2000" b="1" dirty="0" smtClean="0"/>
          </a:p>
          <a:p>
            <a:pPr algn="ctr"/>
            <a:r>
              <a:rPr lang="es-ES" sz="2000" b="1" dirty="0" smtClean="0"/>
              <a:t>Creo </a:t>
            </a:r>
            <a:r>
              <a:rPr lang="es-ES" sz="2000" b="1" dirty="0"/>
              <a:t>que mejor voy a ir a Tesalónica.</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1" y="2528048"/>
            <a:ext cx="4114800" cy="4329952"/>
          </a:xfrm>
          <a:prstGeom prst="rect">
            <a:avLst/>
          </a:prstGeom>
        </p:spPr>
      </p:pic>
    </p:spTree>
    <p:extLst>
      <p:ext uri="{BB962C8B-B14F-4D97-AF65-F5344CB8AC3E}">
        <p14:creationId xmlns:p14="http://schemas.microsoft.com/office/powerpoint/2010/main" val="349887190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ppt_w</p:attrName>
                                        </p:attrNameLst>
                                      </p:cBhvr>
                                      <p:tavLst>
                                        <p:tav tm="0">
                                          <p:val>
                                            <p:fltVal val="0"/>
                                          </p:val>
                                        </p:tav>
                                        <p:tav tm="100000">
                                          <p:val>
                                            <p:strVal val="#ppt_w"/>
                                          </p:val>
                                        </p:tav>
                                      </p:tavLst>
                                    </p:anim>
                                    <p:anim calcmode="lin" valueType="num">
                                      <p:cBhvr>
                                        <p:cTn id="44" dur="500" fill="hold"/>
                                        <p:tgtEl>
                                          <p:spTgt spid="4"/>
                                        </p:tgtEl>
                                        <p:attrNameLst>
                                          <p:attrName>ppt_h</p:attrName>
                                        </p:attrNameLst>
                                      </p:cBhvr>
                                      <p:tavLst>
                                        <p:tav tm="0">
                                          <p:val>
                                            <p:fltVal val="0"/>
                                          </p:val>
                                        </p:tav>
                                        <p:tav tm="100000">
                                          <p:val>
                                            <p:strVal val="#ppt_h"/>
                                          </p:val>
                                        </p:tav>
                                      </p:tavLst>
                                    </p:anim>
                                    <p:animEffect transition="in" filter="fade">
                                      <p:cBhvr>
                                        <p:cTn id="45" dur="500"/>
                                        <p:tgtEl>
                                          <p:spTgt spid="4"/>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barn(inVertical)">
                                      <p:cBhvr>
                                        <p:cTn id="50" dur="500"/>
                                        <p:tgtEl>
                                          <p:spTgt spid="2"/>
                                        </p:tgtEl>
                                      </p:cBhvr>
                                    </p:animEffect>
                                  </p:childTnLst>
                                </p:cTn>
                              </p:par>
                            </p:childTnLst>
                          </p:cTn>
                        </p:par>
                      </p:childTnLst>
                    </p:cTn>
                  </p:par>
                  <p:par>
                    <p:cTn id="51" fill="hold">
                      <p:stCondLst>
                        <p:cond delay="indefinite"/>
                      </p:stCondLst>
                      <p:childTnLst>
                        <p:par>
                          <p:cTn id="52" fill="hold">
                            <p:stCondLst>
                              <p:cond delay="0"/>
                            </p:stCondLst>
                            <p:childTnLst>
                              <p:par>
                                <p:cTn id="53" presetID="50" presetClass="entr" presetSubtype="0" decel="100000" fill="hold" nodeType="clickEffect">
                                  <p:stCondLst>
                                    <p:cond delay="0"/>
                                  </p:stCondLst>
                                  <p:childTnLst>
                                    <p:set>
                                      <p:cBhvr>
                                        <p:cTn id="54" dur="1" fill="hold">
                                          <p:stCondLst>
                                            <p:cond delay="0"/>
                                          </p:stCondLst>
                                        </p:cTn>
                                        <p:tgtEl>
                                          <p:spTgt spid="2">
                                            <p:txEl>
                                              <p:pRg st="0" end="0"/>
                                            </p:txEl>
                                          </p:spTgt>
                                        </p:tgtEl>
                                        <p:attrNameLst>
                                          <p:attrName>style.visibility</p:attrName>
                                        </p:attrNameLst>
                                      </p:cBhvr>
                                      <p:to>
                                        <p:strVal val="visible"/>
                                      </p:to>
                                    </p:set>
                                    <p:anim calcmode="lin" valueType="num">
                                      <p:cBhvr>
                                        <p:cTn id="55" dur="1000" fill="hold"/>
                                        <p:tgtEl>
                                          <p:spTgt spid="2">
                                            <p:txEl>
                                              <p:pRg st="0" end="0"/>
                                            </p:txEl>
                                          </p:spTgt>
                                        </p:tgtEl>
                                        <p:attrNameLst>
                                          <p:attrName>ppt_w</p:attrName>
                                        </p:attrNameLst>
                                      </p:cBhvr>
                                      <p:tavLst>
                                        <p:tav tm="0">
                                          <p:val>
                                            <p:strVal val="#ppt_w+.3"/>
                                          </p:val>
                                        </p:tav>
                                        <p:tav tm="100000">
                                          <p:val>
                                            <p:strVal val="#ppt_w"/>
                                          </p:val>
                                        </p:tav>
                                      </p:tavLst>
                                    </p:anim>
                                    <p:anim calcmode="lin" valueType="num">
                                      <p:cBhvr>
                                        <p:cTn id="56"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57" dur="1000"/>
                                        <p:tgtEl>
                                          <p:spTgt spid="2">
                                            <p:txEl>
                                              <p:pRg st="0" end="0"/>
                                            </p:txEl>
                                          </p:spTgt>
                                        </p:tgtEl>
                                      </p:cBhvr>
                                    </p:animEffect>
                                  </p:childTnLst>
                                </p:cTn>
                              </p:par>
                              <p:par>
                                <p:cTn id="58" presetID="50" presetClass="entr" presetSubtype="0" decel="100000" fill="hold" nodeType="withEffect">
                                  <p:stCondLst>
                                    <p:cond delay="0"/>
                                  </p:stCondLst>
                                  <p:childTnLst>
                                    <p:set>
                                      <p:cBhvr>
                                        <p:cTn id="59" dur="1" fill="hold">
                                          <p:stCondLst>
                                            <p:cond delay="0"/>
                                          </p:stCondLst>
                                        </p:cTn>
                                        <p:tgtEl>
                                          <p:spTgt spid="2">
                                            <p:txEl>
                                              <p:pRg st="1" end="1"/>
                                            </p:txEl>
                                          </p:spTgt>
                                        </p:tgtEl>
                                        <p:attrNameLst>
                                          <p:attrName>style.visibility</p:attrName>
                                        </p:attrNameLst>
                                      </p:cBhvr>
                                      <p:to>
                                        <p:strVal val="visible"/>
                                      </p:to>
                                    </p:set>
                                    <p:anim calcmode="lin" valueType="num">
                                      <p:cBhvr>
                                        <p:cTn id="60" dur="1000" fill="hold"/>
                                        <p:tgtEl>
                                          <p:spTgt spid="2">
                                            <p:txEl>
                                              <p:pRg st="1" end="1"/>
                                            </p:txEl>
                                          </p:spTgt>
                                        </p:tgtEl>
                                        <p:attrNameLst>
                                          <p:attrName>ppt_w</p:attrName>
                                        </p:attrNameLst>
                                      </p:cBhvr>
                                      <p:tavLst>
                                        <p:tav tm="0">
                                          <p:val>
                                            <p:strVal val="#ppt_w+.3"/>
                                          </p:val>
                                        </p:tav>
                                        <p:tav tm="100000">
                                          <p:val>
                                            <p:strVal val="#ppt_w"/>
                                          </p:val>
                                        </p:tav>
                                      </p:tavLst>
                                    </p:anim>
                                    <p:anim calcmode="lin" valueType="num">
                                      <p:cBhvr>
                                        <p:cTn id="61" dur="10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62" dur="1000"/>
                                        <p:tgtEl>
                                          <p:spTgt spid="2">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43" presetClass="entr" presetSubtype="0" fill="hold" nodeType="clickEffect">
                                  <p:stCondLst>
                                    <p:cond delay="0"/>
                                  </p:stCondLst>
                                  <p:childTnLst>
                                    <p:set>
                                      <p:cBhvr>
                                        <p:cTn id="66" dur="1" fill="hold">
                                          <p:stCondLst>
                                            <p:cond delay="0"/>
                                          </p:stCondLst>
                                        </p:cTn>
                                        <p:tgtEl>
                                          <p:spTgt spid="2">
                                            <p:txEl>
                                              <p:pRg st="2" end="2"/>
                                            </p:txEl>
                                          </p:spTgt>
                                        </p:tgtEl>
                                        <p:attrNameLst>
                                          <p:attrName>style.visibility</p:attrName>
                                        </p:attrNameLst>
                                      </p:cBhvr>
                                      <p:to>
                                        <p:strVal val="visible"/>
                                      </p:to>
                                    </p:set>
                                    <p:animEffect transition="in" filter="fade">
                                      <p:cBhvr>
                                        <p:cTn id="67" dur="100"/>
                                        <p:tgtEl>
                                          <p:spTgt spid="2">
                                            <p:txEl>
                                              <p:pRg st="2" end="2"/>
                                            </p:txEl>
                                          </p:spTgt>
                                        </p:tgtEl>
                                      </p:cBhvr>
                                    </p:animEffect>
                                    <p:anim calcmode="lin" valueType="num">
                                      <p:cBhvr>
                                        <p:cTn id="68" dur="4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69" dur="400" fill="hold"/>
                                        <p:tgtEl>
                                          <p:spTgt spid="2">
                                            <p:txEl>
                                              <p:pRg st="2" end="2"/>
                                            </p:txEl>
                                          </p:spTgt>
                                        </p:tgtEl>
                                        <p:attrNameLst>
                                          <p:attrName>ppt_y</p:attrName>
                                        </p:attrNameLst>
                                      </p:cBhvr>
                                      <p:tavLst>
                                        <p:tav tm="0">
                                          <p:val>
                                            <p:strVal val="#ppt_y+0.31"/>
                                          </p:val>
                                        </p:tav>
                                        <p:tav tm="100000">
                                          <p:val>
                                            <p:strVal val="#ppt_y+0.31"/>
                                          </p:val>
                                        </p:tav>
                                      </p:tavLst>
                                    </p:anim>
                                    <p:anim calcmode="lin" valueType="num">
                                      <p:cBhvr>
                                        <p:cTn id="70" dur="600" decel="50000" fill="hold">
                                          <p:stCondLst>
                                            <p:cond delay="400"/>
                                          </p:stCondLst>
                                        </p:cTn>
                                        <p:tgtEl>
                                          <p:spTgt spid="2">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1" dur="600" decel="50000" fill="hold">
                                          <p:stCondLst>
                                            <p:cond delay="400"/>
                                          </p:stCondLst>
                                        </p:cTn>
                                        <p:tgtEl>
                                          <p:spTgt spid="2">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nodeType="clickEffect">
                                  <p:stCondLst>
                                    <p:cond delay="0"/>
                                  </p:stCondLst>
                                  <p:childTnLst>
                                    <p:set>
                                      <p:cBhvr>
                                        <p:cTn id="75" dur="1" fill="hold">
                                          <p:stCondLst>
                                            <p:cond delay="0"/>
                                          </p:stCondLst>
                                        </p:cTn>
                                        <p:tgtEl>
                                          <p:spTgt spid="3">
                                            <p:txEl>
                                              <p:pRg st="6" end="6"/>
                                            </p:txEl>
                                          </p:spTgt>
                                        </p:tgtEl>
                                        <p:attrNameLst>
                                          <p:attrName>style.visibility</p:attrName>
                                        </p:attrNameLst>
                                      </p:cBhvr>
                                      <p:to>
                                        <p:strVal val="visible"/>
                                      </p:to>
                                    </p:set>
                                    <p:anim calcmode="lin" valueType="num">
                                      <p:cBhvr additive="base">
                                        <p:cTn id="7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22582"/>
            <a:ext cx="4906851" cy="6835417"/>
          </a:xfrm>
        </p:spPr>
        <p:txBody>
          <a:bodyPr/>
          <a:lstStyle/>
          <a:p>
            <a:r>
              <a:rPr lang="es-ES" b="1" dirty="0" smtClean="0">
                <a:solidFill>
                  <a:schemeClr val="bg1"/>
                </a:solidFill>
              </a:rPr>
              <a:t>II Tesalonicenses.3:11.</a:t>
            </a:r>
          </a:p>
          <a:p>
            <a:r>
              <a:rPr lang="es-ES" b="1" dirty="0">
                <a:solidFill>
                  <a:schemeClr val="bg1"/>
                </a:solidFill>
              </a:rPr>
              <a:t>Porque oímos que algunos entre vosotros andan desordenadamente, sin trabajar, pero andan metiéndose en todo. </a:t>
            </a:r>
          </a:p>
          <a:p>
            <a:r>
              <a:rPr lang="es-ES" b="1" dirty="0" smtClean="0">
                <a:solidFill>
                  <a:schemeClr val="bg1"/>
                </a:solidFill>
              </a:rPr>
              <a:t>Filipos </a:t>
            </a:r>
            <a:r>
              <a:rPr lang="es-ES" b="1" dirty="0">
                <a:solidFill>
                  <a:schemeClr val="bg1"/>
                </a:solidFill>
              </a:rPr>
              <a:t>sería una buena opción sino fuera por esas dos hermanas que nunca se ponen de acuerdo en nada, siempre </a:t>
            </a:r>
            <a:r>
              <a:rPr lang="es-ES" b="1" dirty="0" smtClean="0">
                <a:solidFill>
                  <a:schemeClr val="bg1"/>
                </a:solidFill>
              </a:rPr>
              <a:t>discutiendo. </a:t>
            </a:r>
          </a:p>
          <a:p>
            <a:r>
              <a:rPr lang="es-ES" b="1" dirty="0" smtClean="0">
                <a:solidFill>
                  <a:schemeClr val="bg1"/>
                </a:solidFill>
              </a:rPr>
              <a:t>Filipenses.4:2.</a:t>
            </a:r>
          </a:p>
          <a:p>
            <a:r>
              <a:rPr lang="es-ES" b="1" dirty="0" smtClean="0">
                <a:solidFill>
                  <a:schemeClr val="bg1"/>
                </a:solidFill>
              </a:rPr>
              <a:t>Ruego </a:t>
            </a:r>
            <a:r>
              <a:rPr lang="es-ES" b="1" dirty="0">
                <a:solidFill>
                  <a:schemeClr val="bg1"/>
                </a:solidFill>
              </a:rPr>
              <a:t>a </a:t>
            </a:r>
            <a:r>
              <a:rPr lang="es-ES" b="1" dirty="0" err="1">
                <a:solidFill>
                  <a:schemeClr val="bg1"/>
                </a:solidFill>
              </a:rPr>
              <a:t>Evodia</a:t>
            </a:r>
            <a:r>
              <a:rPr lang="es-ES" b="1" dirty="0">
                <a:solidFill>
                  <a:schemeClr val="bg1"/>
                </a:solidFill>
              </a:rPr>
              <a:t> y a </a:t>
            </a:r>
            <a:r>
              <a:rPr lang="es-ES" b="1" dirty="0" err="1">
                <a:solidFill>
                  <a:schemeClr val="bg1"/>
                </a:solidFill>
              </a:rPr>
              <a:t>Síntique</a:t>
            </a:r>
            <a:r>
              <a:rPr lang="es-ES" b="1" dirty="0">
                <a:solidFill>
                  <a:schemeClr val="bg1"/>
                </a:solidFill>
              </a:rPr>
              <a:t>, que vivan en armonía en el Señor.  </a:t>
            </a:r>
          </a:p>
          <a:p>
            <a:endParaRPr lang="es-ES" b="1" dirty="0">
              <a:solidFill>
                <a:schemeClr val="bg1"/>
              </a:solidFill>
            </a:endParaRP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3816" y="2487706"/>
            <a:ext cx="3930184" cy="4370294"/>
          </a:xfrm>
          <a:prstGeom prst="rect">
            <a:avLst/>
          </a:prstGeom>
        </p:spPr>
      </p:pic>
      <p:sp>
        <p:nvSpPr>
          <p:cNvPr id="4" name="Llamada de nube 3"/>
          <p:cNvSpPr/>
          <p:nvPr/>
        </p:nvSpPr>
        <p:spPr>
          <a:xfrm>
            <a:off x="5213816" y="13446"/>
            <a:ext cx="3930184" cy="1815354"/>
          </a:xfrm>
          <a:prstGeom prst="cloudCallout">
            <a:avLst>
              <a:gd name="adj1" fmla="val 22962"/>
              <a:gd name="adj2" fmla="val 90648"/>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err="1"/>
              <a:t>Wow</a:t>
            </a:r>
            <a:r>
              <a:rPr lang="es-ES" sz="2000" b="1" dirty="0"/>
              <a:t>, </a:t>
            </a:r>
            <a:endParaRPr lang="es-ES" sz="2000" b="1" dirty="0" smtClean="0"/>
          </a:p>
          <a:p>
            <a:pPr algn="ctr"/>
            <a:r>
              <a:rPr lang="es-ES" sz="2000" b="1" dirty="0" smtClean="0"/>
              <a:t>increíble</a:t>
            </a:r>
            <a:r>
              <a:rPr lang="es-ES" sz="2000" b="1" dirty="0"/>
              <a:t>, que difícil Apóstol </a:t>
            </a:r>
            <a:r>
              <a:rPr lang="es-ES" sz="2000" b="1" dirty="0" smtClean="0"/>
              <a:t>Pablo</a:t>
            </a:r>
            <a:r>
              <a:rPr lang="es-ES" sz="2000" b="1" dirty="0"/>
              <a:t>.</a:t>
            </a:r>
            <a:endParaRPr lang="es-ES" sz="2000" b="1" dirty="0" smtClean="0"/>
          </a:p>
          <a:p>
            <a:pPr algn="ctr"/>
            <a:r>
              <a:rPr lang="es-ES" sz="2000" b="1" dirty="0"/>
              <a:t>y</a:t>
            </a:r>
            <a:r>
              <a:rPr lang="es-ES" sz="2000" b="1" dirty="0" smtClean="0"/>
              <a:t> </a:t>
            </a:r>
            <a:r>
              <a:rPr lang="es-ES" sz="2000" b="1" dirty="0"/>
              <a:t>¿Sí voy a la Iglesia de Filipos?</a:t>
            </a:r>
          </a:p>
        </p:txBody>
      </p:sp>
    </p:spTree>
    <p:extLst>
      <p:ext uri="{BB962C8B-B14F-4D97-AF65-F5344CB8AC3E}">
        <p14:creationId xmlns:p14="http://schemas.microsoft.com/office/powerpoint/2010/main" val="276318918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50" presetClass="entr" presetSubtype="0" decel="100000" fill="hold"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 calcmode="lin" valueType="num">
                                      <p:cBhvr>
                                        <p:cTn id="31" dur="1000" fill="hold"/>
                                        <p:tgtEl>
                                          <p:spTgt spid="4">
                                            <p:txEl>
                                              <p:pRg st="0" end="0"/>
                                            </p:txEl>
                                          </p:spTgt>
                                        </p:tgtEl>
                                        <p:attrNameLst>
                                          <p:attrName>ppt_w</p:attrName>
                                        </p:attrNameLst>
                                      </p:cBhvr>
                                      <p:tavLst>
                                        <p:tav tm="0">
                                          <p:val>
                                            <p:strVal val="#ppt_w+.3"/>
                                          </p:val>
                                        </p:tav>
                                        <p:tav tm="100000">
                                          <p:val>
                                            <p:strVal val="#ppt_w"/>
                                          </p:val>
                                        </p:tav>
                                      </p:tavLst>
                                    </p:anim>
                                    <p:anim calcmode="lin" valueType="num">
                                      <p:cBhvr>
                                        <p:cTn id="32"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33" dur="1000"/>
                                        <p:tgtEl>
                                          <p:spTgt spid="4">
                                            <p:txEl>
                                              <p:pRg st="0" end="0"/>
                                            </p:txEl>
                                          </p:spTgt>
                                        </p:tgtEl>
                                      </p:cBhvr>
                                    </p:animEffect>
                                  </p:childTnLst>
                                </p:cTn>
                              </p:par>
                              <p:par>
                                <p:cTn id="34" presetID="50" presetClass="entr" presetSubtype="0" decel="100000" fill="hold" nodeType="withEffect">
                                  <p:stCondLst>
                                    <p:cond delay="0"/>
                                  </p:stCondLst>
                                  <p:childTnLst>
                                    <p:set>
                                      <p:cBhvr>
                                        <p:cTn id="35" dur="1" fill="hold">
                                          <p:stCondLst>
                                            <p:cond delay="0"/>
                                          </p:stCondLst>
                                        </p:cTn>
                                        <p:tgtEl>
                                          <p:spTgt spid="4">
                                            <p:txEl>
                                              <p:pRg st="1" end="1"/>
                                            </p:txEl>
                                          </p:spTgt>
                                        </p:tgtEl>
                                        <p:attrNameLst>
                                          <p:attrName>style.visibility</p:attrName>
                                        </p:attrNameLst>
                                      </p:cBhvr>
                                      <p:to>
                                        <p:strVal val="visible"/>
                                      </p:to>
                                    </p:set>
                                    <p:anim calcmode="lin" valueType="num">
                                      <p:cBhvr>
                                        <p:cTn id="36" dur="1000" fill="hold"/>
                                        <p:tgtEl>
                                          <p:spTgt spid="4">
                                            <p:txEl>
                                              <p:pRg st="1" end="1"/>
                                            </p:txEl>
                                          </p:spTgt>
                                        </p:tgtEl>
                                        <p:attrNameLst>
                                          <p:attrName>ppt_w</p:attrName>
                                        </p:attrNameLst>
                                      </p:cBhvr>
                                      <p:tavLst>
                                        <p:tav tm="0">
                                          <p:val>
                                            <p:strVal val="#ppt_w+.3"/>
                                          </p:val>
                                        </p:tav>
                                        <p:tav tm="100000">
                                          <p:val>
                                            <p:strVal val="#ppt_w"/>
                                          </p:val>
                                        </p:tav>
                                      </p:tavLst>
                                    </p:anim>
                                    <p:anim calcmode="lin" valueType="num">
                                      <p:cBhvr>
                                        <p:cTn id="37"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38" dur="1000"/>
                                        <p:tgtEl>
                                          <p:spTgt spid="4">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0" presetClass="entr" presetSubtype="0" decel="100000" fill="hold"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anim calcmode="lin" valueType="num">
                                      <p:cBhvr>
                                        <p:cTn id="43" dur="1000" fill="hold"/>
                                        <p:tgtEl>
                                          <p:spTgt spid="4">
                                            <p:txEl>
                                              <p:pRg st="2" end="2"/>
                                            </p:txEl>
                                          </p:spTgt>
                                        </p:tgtEl>
                                        <p:attrNameLst>
                                          <p:attrName>ppt_w</p:attrName>
                                        </p:attrNameLst>
                                      </p:cBhvr>
                                      <p:tavLst>
                                        <p:tav tm="0">
                                          <p:val>
                                            <p:strVal val="#ppt_w+.3"/>
                                          </p:val>
                                        </p:tav>
                                        <p:tav tm="100000">
                                          <p:val>
                                            <p:strVal val="#ppt_w"/>
                                          </p:val>
                                        </p:tav>
                                      </p:tavLst>
                                    </p:anim>
                                    <p:anim calcmode="lin" valueType="num">
                                      <p:cBhvr>
                                        <p:cTn id="44"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45" dur="1000"/>
                                        <p:tgtEl>
                                          <p:spTgt spid="4">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3">
                                            <p:txEl>
                                              <p:pRg st="2" end="2"/>
                                            </p:txEl>
                                          </p:spTgt>
                                        </p:tgtEl>
                                        <p:attrNameLst>
                                          <p:attrName>style.visibility</p:attrName>
                                        </p:attrNameLst>
                                      </p:cBhvr>
                                      <p:to>
                                        <p:strVal val="visible"/>
                                      </p:to>
                                    </p:set>
                                    <p:anim calcmode="lin" valueType="num">
                                      <p:cBhvr additive="base">
                                        <p:cTn id="5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3">
                                            <p:txEl>
                                              <p:pRg st="3" end="3"/>
                                            </p:txEl>
                                          </p:spTgt>
                                        </p:tgtEl>
                                        <p:attrNameLst>
                                          <p:attrName>style.visibility</p:attrName>
                                        </p:attrNameLst>
                                      </p:cBhvr>
                                      <p:to>
                                        <p:strVal val="visible"/>
                                      </p:to>
                                    </p:set>
                                    <p:anim calcmode="lin" valueType="num">
                                      <p:cBhvr additive="base">
                                        <p:cTn id="5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3">
                                            <p:txEl>
                                              <p:pRg st="4" end="4"/>
                                            </p:txEl>
                                          </p:spTgt>
                                        </p:tgtEl>
                                        <p:attrNameLst>
                                          <p:attrName>style.visibility</p:attrName>
                                        </p:attrNameLst>
                                      </p:cBhvr>
                                      <p:to>
                                        <p:strVal val="visible"/>
                                      </p:to>
                                    </p:set>
                                    <p:anim calcmode="lin" valueType="num">
                                      <p:cBhvr additive="base">
                                        <p:cTn id="6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22583"/>
            <a:ext cx="4906851" cy="3863618"/>
          </a:xfrm>
        </p:spPr>
        <p:txBody>
          <a:bodyPr/>
          <a:lstStyle/>
          <a:p>
            <a:r>
              <a:rPr lang="es-ES" b="1" dirty="0">
                <a:solidFill>
                  <a:schemeClr val="bg1"/>
                </a:solidFill>
              </a:rPr>
              <a:t>¿Pero por qué Apóstol Pablo no se ponen nunca de acuerdo</a:t>
            </a:r>
            <a:r>
              <a:rPr lang="es-ES" b="1" dirty="0" smtClean="0">
                <a:solidFill>
                  <a:schemeClr val="bg1"/>
                </a:solidFill>
              </a:rPr>
              <a:t>?</a:t>
            </a:r>
          </a:p>
          <a:p>
            <a:r>
              <a:rPr lang="es-ES" b="1" dirty="0">
                <a:solidFill>
                  <a:schemeClr val="bg1"/>
                </a:solidFill>
              </a:rPr>
              <a:t>No sé muy bien, pero creo que fue por </a:t>
            </a:r>
            <a:r>
              <a:rPr lang="es-ES" b="1" dirty="0" smtClean="0">
                <a:solidFill>
                  <a:schemeClr val="bg1"/>
                </a:solidFill>
              </a:rPr>
              <a:t>envidia, </a:t>
            </a:r>
            <a:r>
              <a:rPr lang="es-ES" b="1" dirty="0">
                <a:solidFill>
                  <a:schemeClr val="bg1"/>
                </a:solidFill>
              </a:rPr>
              <a:t>y algunos decorados en la iglesia. </a:t>
            </a:r>
            <a:endParaRPr lang="es-ES" b="1" dirty="0" smtClean="0">
              <a:solidFill>
                <a:schemeClr val="bg1"/>
              </a:solidFill>
            </a:endParaRPr>
          </a:p>
          <a:p>
            <a:r>
              <a:rPr lang="es-ES" b="1" dirty="0" smtClean="0">
                <a:solidFill>
                  <a:schemeClr val="bg1"/>
                </a:solidFill>
              </a:rPr>
              <a:t>Una </a:t>
            </a:r>
            <a:r>
              <a:rPr lang="es-ES" b="1" dirty="0">
                <a:solidFill>
                  <a:schemeClr val="bg1"/>
                </a:solidFill>
              </a:rPr>
              <a:t>quiere de un color, y la otra de otro color, y así</a:t>
            </a:r>
            <a:r>
              <a:rPr lang="es-ES" b="1" dirty="0" smtClean="0">
                <a:solidFill>
                  <a:schemeClr val="bg1"/>
                </a:solidFill>
              </a:rPr>
              <a:t>.</a:t>
            </a:r>
          </a:p>
          <a:p>
            <a:endParaRPr lang="es-ES" b="1" dirty="0"/>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0028" y="2487706"/>
            <a:ext cx="3983972" cy="4370293"/>
          </a:xfrm>
          <a:prstGeom prst="rect">
            <a:avLst/>
          </a:prstGeom>
        </p:spPr>
      </p:pic>
      <p:sp>
        <p:nvSpPr>
          <p:cNvPr id="4" name="Llamada de nube 3"/>
          <p:cNvSpPr/>
          <p:nvPr/>
        </p:nvSpPr>
        <p:spPr>
          <a:xfrm>
            <a:off x="4787153" y="22581"/>
            <a:ext cx="4356847" cy="2248853"/>
          </a:xfrm>
          <a:prstGeom prst="cloudCallout">
            <a:avLst>
              <a:gd name="adj1" fmla="val 5946"/>
              <a:gd name="adj2" fmla="val 88571"/>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t>Ah, no yo para nada voy ahí. </a:t>
            </a:r>
            <a:endParaRPr lang="es-ES" sz="2000" b="1" dirty="0" smtClean="0"/>
          </a:p>
          <a:p>
            <a:pPr algn="ctr"/>
            <a:r>
              <a:rPr lang="es-ES" sz="2000" b="1" dirty="0" smtClean="0"/>
              <a:t>Entonces </a:t>
            </a:r>
            <a:r>
              <a:rPr lang="es-ES" sz="2000" b="1" dirty="0"/>
              <a:t>creo que me mudaré a </a:t>
            </a:r>
            <a:r>
              <a:rPr lang="es-ES" sz="2000" b="1" dirty="0" err="1"/>
              <a:t>Colosa</a:t>
            </a:r>
            <a:r>
              <a:rPr lang="es-ES" sz="2000" b="1" dirty="0"/>
              <a:t> y buscare a Dios allí.</a:t>
            </a:r>
          </a:p>
        </p:txBody>
      </p:sp>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4102473"/>
            <a:ext cx="5158001" cy="2755526"/>
          </a:xfrm>
          <a:prstGeom prst="rect">
            <a:avLst/>
          </a:prstGeom>
        </p:spPr>
      </p:pic>
    </p:spTree>
    <p:extLst>
      <p:ext uri="{BB962C8B-B14F-4D97-AF65-F5344CB8AC3E}">
        <p14:creationId xmlns:p14="http://schemas.microsoft.com/office/powerpoint/2010/main" val="355856603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barn(inVertical)">
                                      <p:cBhvr>
                                        <p:cTn id="39" dur="5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50" presetClass="entr" presetSubtype="0" decel="100000" fill="hold" nodeType="clickEffect">
                                  <p:stCondLst>
                                    <p:cond delay="0"/>
                                  </p:stCondLst>
                                  <p:childTnLst>
                                    <p:set>
                                      <p:cBhvr>
                                        <p:cTn id="43" dur="1" fill="hold">
                                          <p:stCondLst>
                                            <p:cond delay="0"/>
                                          </p:stCondLst>
                                        </p:cTn>
                                        <p:tgtEl>
                                          <p:spTgt spid="4">
                                            <p:txEl>
                                              <p:pRg st="0" end="0"/>
                                            </p:txEl>
                                          </p:spTgt>
                                        </p:tgtEl>
                                        <p:attrNameLst>
                                          <p:attrName>style.visibility</p:attrName>
                                        </p:attrNameLst>
                                      </p:cBhvr>
                                      <p:to>
                                        <p:strVal val="visible"/>
                                      </p:to>
                                    </p:set>
                                    <p:anim calcmode="lin" valueType="num">
                                      <p:cBhvr>
                                        <p:cTn id="44" dur="1000" fill="hold"/>
                                        <p:tgtEl>
                                          <p:spTgt spid="4">
                                            <p:txEl>
                                              <p:pRg st="0" end="0"/>
                                            </p:txEl>
                                          </p:spTgt>
                                        </p:tgtEl>
                                        <p:attrNameLst>
                                          <p:attrName>ppt_w</p:attrName>
                                        </p:attrNameLst>
                                      </p:cBhvr>
                                      <p:tavLst>
                                        <p:tav tm="0">
                                          <p:val>
                                            <p:strVal val="#ppt_w+.3"/>
                                          </p:val>
                                        </p:tav>
                                        <p:tav tm="100000">
                                          <p:val>
                                            <p:strVal val="#ppt_w"/>
                                          </p:val>
                                        </p:tav>
                                      </p:tavLst>
                                    </p:anim>
                                    <p:anim calcmode="lin" valueType="num">
                                      <p:cBhvr>
                                        <p:cTn id="45"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46" dur="1000"/>
                                        <p:tgtEl>
                                          <p:spTgt spid="4">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0" presetClass="entr" presetSubtype="0" decel="100000" fill="hold" nodeType="clickEffect">
                                  <p:stCondLst>
                                    <p:cond delay="0"/>
                                  </p:stCondLst>
                                  <p:childTnLst>
                                    <p:set>
                                      <p:cBhvr>
                                        <p:cTn id="50" dur="1" fill="hold">
                                          <p:stCondLst>
                                            <p:cond delay="0"/>
                                          </p:stCondLst>
                                        </p:cTn>
                                        <p:tgtEl>
                                          <p:spTgt spid="4">
                                            <p:txEl>
                                              <p:pRg st="1" end="1"/>
                                            </p:txEl>
                                          </p:spTgt>
                                        </p:tgtEl>
                                        <p:attrNameLst>
                                          <p:attrName>style.visibility</p:attrName>
                                        </p:attrNameLst>
                                      </p:cBhvr>
                                      <p:to>
                                        <p:strVal val="visible"/>
                                      </p:to>
                                    </p:set>
                                    <p:anim calcmode="lin" valueType="num">
                                      <p:cBhvr>
                                        <p:cTn id="51" dur="1000" fill="hold"/>
                                        <p:tgtEl>
                                          <p:spTgt spid="4">
                                            <p:txEl>
                                              <p:pRg st="1" end="1"/>
                                            </p:txEl>
                                          </p:spTgt>
                                        </p:tgtEl>
                                        <p:attrNameLst>
                                          <p:attrName>ppt_w</p:attrName>
                                        </p:attrNameLst>
                                      </p:cBhvr>
                                      <p:tavLst>
                                        <p:tav tm="0">
                                          <p:val>
                                            <p:strVal val="#ppt_w+.3"/>
                                          </p:val>
                                        </p:tav>
                                        <p:tav tm="100000">
                                          <p:val>
                                            <p:strVal val="#ppt_w"/>
                                          </p:val>
                                        </p:tav>
                                      </p:tavLst>
                                    </p:anim>
                                    <p:anim calcmode="lin" valueType="num">
                                      <p:cBhvr>
                                        <p:cTn id="52"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53"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22582"/>
            <a:ext cx="4906851" cy="6835417"/>
          </a:xfrm>
        </p:spPr>
        <p:txBody>
          <a:bodyPr/>
          <a:lstStyle/>
          <a:p>
            <a:r>
              <a:rPr lang="es-ES" b="1" dirty="0">
                <a:solidFill>
                  <a:schemeClr val="bg1"/>
                </a:solidFill>
              </a:rPr>
              <a:t>Mira, los Colosenses tienen un problema que es doctrinal, hay herejes que quieren menospreciar a la persona del Mesías, la cosa está un despelote ahí que también están haciendo cultos a los </a:t>
            </a:r>
            <a:r>
              <a:rPr lang="es-ES" b="1" dirty="0" smtClean="0">
                <a:solidFill>
                  <a:schemeClr val="bg1"/>
                </a:solidFill>
              </a:rPr>
              <a:t>ángeles. </a:t>
            </a:r>
          </a:p>
          <a:p>
            <a:r>
              <a:rPr lang="es-ES" b="1" dirty="0" smtClean="0">
                <a:solidFill>
                  <a:schemeClr val="bg1"/>
                </a:solidFill>
              </a:rPr>
              <a:t>Colosenses.2:18.</a:t>
            </a:r>
          </a:p>
          <a:p>
            <a:r>
              <a:rPr lang="es-ES" b="1" dirty="0">
                <a:solidFill>
                  <a:schemeClr val="bg1"/>
                </a:solidFill>
              </a:rPr>
              <a:t>Nadie os defraude de vuestro premio deleitándose en la humillación de sí mismo y en la adoración de los ángeles, basándose en las visiones que ha visto, hinchado sin causa por su mente carnal, </a:t>
            </a: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2306" y="0"/>
            <a:ext cx="4141694" cy="6857999"/>
          </a:xfrm>
          <a:prstGeom prst="rect">
            <a:avLst/>
          </a:prstGeom>
        </p:spPr>
      </p:pic>
    </p:spTree>
    <p:extLst>
      <p:ext uri="{BB962C8B-B14F-4D97-AF65-F5344CB8AC3E}">
        <p14:creationId xmlns:p14="http://schemas.microsoft.com/office/powerpoint/2010/main" val="311414130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186</TotalTime>
  <Words>1935</Words>
  <Application>Microsoft Office PowerPoint</Application>
  <PresentationFormat>Presentación en pantalla (4:3)</PresentationFormat>
  <Paragraphs>155</Paragraphs>
  <Slides>26</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26</vt:i4>
      </vt:variant>
    </vt:vector>
  </HeadingPairs>
  <TitlesOfParts>
    <vt:vector size="30" baseType="lpstr">
      <vt:lpstr>Arial</vt:lpstr>
      <vt:lpstr>Calibri</vt:lpstr>
      <vt:lpstr>Calibri Light</vt:lpstr>
      <vt:lpstr>Tema de Office</vt:lpstr>
      <vt:lpstr>¿BUSCANDO UNA IGLESIA PERFECTA?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CONCLUSION:</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MARIO</dc:creator>
  <cp:lastModifiedBy>MARIO</cp:lastModifiedBy>
  <cp:revision>28</cp:revision>
  <dcterms:created xsi:type="dcterms:W3CDTF">2019-05-13T16:03:36Z</dcterms:created>
  <dcterms:modified xsi:type="dcterms:W3CDTF">2020-03-03T00:56:56Z</dcterms:modified>
</cp:coreProperties>
</file>