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8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6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4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5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9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6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5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7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9FA56-F1A4-434F-B0A0-44BDC3F5FEB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"/>
            <a:ext cx="9144000" cy="6857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38555"/>
            <a:ext cx="7886700" cy="1325563"/>
          </a:xfrm>
        </p:spPr>
        <p:txBody>
          <a:bodyPr/>
          <a:lstStyle/>
          <a:p>
            <a:pPr algn="ctr"/>
            <a:r>
              <a:rPr lang="es-NI" b="1" dirty="0" smtClean="0">
                <a:solidFill>
                  <a:schemeClr val="bg1"/>
                </a:solidFill>
              </a:rPr>
              <a:t>DECENTEMENTE Y EN ORDEN.</a:t>
            </a:r>
            <a:br>
              <a:rPr lang="es-NI" b="1" dirty="0" smtClean="0">
                <a:solidFill>
                  <a:schemeClr val="bg1"/>
                </a:solidFill>
              </a:rPr>
            </a:br>
            <a:r>
              <a:rPr lang="es-NI" b="1" dirty="0" smtClean="0">
                <a:solidFill>
                  <a:schemeClr val="bg1"/>
                </a:solidFill>
              </a:rPr>
              <a:t>I CORINTIOS.14:40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734184"/>
            <a:ext cx="9144000" cy="5123815"/>
          </a:xfrm>
        </p:spPr>
        <p:txBody>
          <a:bodyPr/>
          <a:lstStyle/>
          <a:p>
            <a:r>
              <a:rPr lang="es-NI" b="1" dirty="0" smtClean="0">
                <a:solidFill>
                  <a:schemeClr val="bg1"/>
                </a:solidFill>
              </a:rPr>
              <a:t>INTRODUCCION.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El apóstol Pablo exhortaba a los hermanos en Corintios  que hicieran la adoración con orden.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Había mucho desorden en las reuniones que los Corintios daban a Dios en la adoración.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Los dones espirituales eran para la edificación del cuerpo de Cristo, la iglesia.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I </a:t>
            </a:r>
            <a:r>
              <a:rPr lang="es-NI" b="1" dirty="0" smtClean="0">
                <a:solidFill>
                  <a:schemeClr val="bg1"/>
                </a:solidFill>
              </a:rPr>
              <a:t>Corintios.14:26</a:t>
            </a:r>
            <a:r>
              <a:rPr lang="es-NI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NI" b="1" dirty="0">
                <a:solidFill>
                  <a:schemeClr val="bg1"/>
                </a:solidFill>
              </a:rPr>
              <a:t>¿Qué hay que hacer, pues, hermanos? Cuando os reunís, cada cual aporte salmo, enseñanza, revelación, lenguas o interpretación. Que todo se haga para edificación. </a:t>
            </a:r>
            <a:endParaRPr lang="es-NI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4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/>
          <a:lstStyle/>
          <a:p>
            <a:r>
              <a:rPr lang="es-NI" b="1" dirty="0">
                <a:solidFill>
                  <a:schemeClr val="bg1"/>
                </a:solidFill>
              </a:rPr>
              <a:t>¿</a:t>
            </a:r>
            <a:r>
              <a:rPr lang="es-NI" b="1" dirty="0" smtClean="0">
                <a:solidFill>
                  <a:schemeClr val="bg1"/>
                </a:solidFill>
              </a:rPr>
              <a:t>Sera que estoy orando con el espíritu?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Cuando yo estoy hablando </a:t>
            </a:r>
            <a:r>
              <a:rPr lang="es-NI" b="1" dirty="0" smtClean="0">
                <a:solidFill>
                  <a:schemeClr val="bg1"/>
                </a:solidFill>
              </a:rPr>
              <a:t>a la hora que</a:t>
            </a:r>
            <a:r>
              <a:rPr lang="es-NI" b="1" dirty="0" smtClean="0">
                <a:solidFill>
                  <a:schemeClr val="bg1"/>
                </a:solidFill>
              </a:rPr>
              <a:t> </a:t>
            </a:r>
            <a:r>
              <a:rPr lang="es-NI" b="1" dirty="0" smtClean="0">
                <a:solidFill>
                  <a:schemeClr val="bg1"/>
                </a:solidFill>
              </a:rPr>
              <a:t>estamos orando.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¿será que yo estoy orando con el espíritu?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Cuando yo estoy contestando llamadas o enviando mensajes con el </a:t>
            </a:r>
            <a:r>
              <a:rPr lang="es-NI" b="1" dirty="0" smtClean="0">
                <a:solidFill>
                  <a:schemeClr val="bg1"/>
                </a:solidFill>
              </a:rPr>
              <a:t>celular a la hora de la adoración a Dios.</a:t>
            </a:r>
            <a:endParaRPr lang="es-NI" b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¿será que yo este cantando y orando con el espíritu?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La respuesta es contundente NO.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¿Y Dios recibirá esa adoración?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19" y="9888"/>
            <a:ext cx="4082181" cy="6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/>
          <a:lstStyle/>
          <a:p>
            <a:r>
              <a:rPr lang="es-NI" b="1" dirty="0" smtClean="0">
                <a:solidFill>
                  <a:schemeClr val="bg1"/>
                </a:solidFill>
              </a:rPr>
              <a:t>Debemos adorarlo como Dios desea no como nosotros creemos que debemos adorarlo hermanos.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Cuando nos estamos levantando a cada momento es desorden irrespeto a Dios.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Cuando nos vienen a buscar y </a:t>
            </a:r>
            <a:r>
              <a:rPr lang="es-NI" b="1" dirty="0" smtClean="0">
                <a:solidFill>
                  <a:schemeClr val="bg1"/>
                </a:solidFill>
              </a:rPr>
              <a:t>nos </a:t>
            </a:r>
            <a:r>
              <a:rPr lang="es-NI" b="1" dirty="0" smtClean="0">
                <a:solidFill>
                  <a:schemeClr val="bg1"/>
                </a:solidFill>
              </a:rPr>
              <a:t>salimos de la adoración es irrespeto desorden a Dios hermanos.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Imitemos a </a:t>
            </a:r>
            <a:r>
              <a:rPr lang="es-NI" b="1" dirty="0" smtClean="0">
                <a:solidFill>
                  <a:schemeClr val="bg1"/>
                </a:solidFill>
              </a:rPr>
              <a:t>Jesús que </a:t>
            </a:r>
            <a:r>
              <a:rPr lang="es-NI" b="1" dirty="0" smtClean="0">
                <a:solidFill>
                  <a:schemeClr val="bg1"/>
                </a:solidFill>
              </a:rPr>
              <a:t>aunque su Mama y sus hermanos le buscaron El no dejo de hacer lo que estaba haciendo.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Mateo.12:46-50.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22" y="9888"/>
            <a:ext cx="3928163" cy="6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2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>
            <a:normAutofit lnSpcReduction="10000"/>
          </a:bodyPr>
          <a:lstStyle/>
          <a:p>
            <a:r>
              <a:rPr lang="es-NI" b="1" dirty="0" smtClean="0">
                <a:solidFill>
                  <a:schemeClr val="bg1"/>
                </a:solidFill>
              </a:rPr>
              <a:t>Mientras </a:t>
            </a:r>
            <a:r>
              <a:rPr lang="es-NI" b="1" dirty="0">
                <a:solidFill>
                  <a:schemeClr val="bg1"/>
                </a:solidFill>
              </a:rPr>
              <a:t>El aún estaba hablando a la multitud, he aquí, su madre y sus hermanos estaban afuera, deseando hablar con El. </a:t>
            </a:r>
            <a:endParaRPr lang="es-NI" b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V.47.</a:t>
            </a:r>
          </a:p>
          <a:p>
            <a:r>
              <a:rPr lang="es-NI" b="1" dirty="0">
                <a:solidFill>
                  <a:schemeClr val="bg1"/>
                </a:solidFill>
              </a:rPr>
              <a:t>Y alguien le dijo: He aquí, tu madre y tus hermanos están afuera deseando hablar contigo</a:t>
            </a:r>
            <a:r>
              <a:rPr lang="es-NI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V.48.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Pero </a:t>
            </a:r>
            <a:r>
              <a:rPr lang="es-NI" b="1" dirty="0">
                <a:solidFill>
                  <a:schemeClr val="bg1"/>
                </a:solidFill>
              </a:rPr>
              <a:t>respondiendo El al que se lo decía, dijo: ¿Quién es mi madre, y quiénes son mis hermanos? </a:t>
            </a:r>
            <a:endParaRPr lang="es-NI" b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V.49.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00" y="-6394"/>
            <a:ext cx="3998100" cy="68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>
            <a:normAutofit fontScale="92500"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Y extendiendo su mano hacia sus discípulos, dijo: ¡He aquí mi madre y mis hermanos! </a:t>
            </a:r>
            <a:endParaRPr lang="es-NI" b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V.50.</a:t>
            </a:r>
          </a:p>
          <a:p>
            <a:r>
              <a:rPr lang="es-NI" b="1" dirty="0">
                <a:solidFill>
                  <a:schemeClr val="bg1"/>
                </a:solidFill>
              </a:rPr>
              <a:t>Porque cualquiera que hace la voluntad de mi Padre que está en los cielos, ése es mi hermano y mi hermana y mi madre. </a:t>
            </a:r>
            <a:endParaRPr lang="es-NI" b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Imitemos a Jesús nada es mas importante que adorar y estar en los negocios de nuestro Padre celestial.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Lucas.2:49.</a:t>
            </a:r>
          </a:p>
          <a:p>
            <a:r>
              <a:rPr lang="es-NI" b="1" dirty="0">
                <a:solidFill>
                  <a:schemeClr val="bg1"/>
                </a:solidFill>
              </a:rPr>
              <a:t>Entonces El les dijo: ¿Por qué me buscabais? ¿Acaso no sabíais que me era necesario estar en la casa de mi Padre?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06" y="9888"/>
            <a:ext cx="3905793" cy="6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6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/>
          <a:lstStyle/>
          <a:p>
            <a:r>
              <a:rPr lang="es-NI" b="1" dirty="0" smtClean="0">
                <a:solidFill>
                  <a:schemeClr val="bg1"/>
                </a:solidFill>
              </a:rPr>
              <a:t>No nos olvidemos que cuando estamos adorando a Dios entramos al cielo mismo.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Hebreos.10:19-20.</a:t>
            </a:r>
          </a:p>
          <a:p>
            <a:r>
              <a:rPr lang="es-NI" b="1" dirty="0">
                <a:solidFill>
                  <a:schemeClr val="bg1"/>
                </a:solidFill>
              </a:rPr>
              <a:t>Entonces, hermanos, puesto que tenemos confianza para entrar al Lugar Santísimo por la sangre de Jesús, </a:t>
            </a:r>
            <a:endParaRPr lang="es-NI" b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V.20.</a:t>
            </a:r>
          </a:p>
          <a:p>
            <a:r>
              <a:rPr lang="es-NI" b="1" dirty="0">
                <a:solidFill>
                  <a:schemeClr val="bg1"/>
                </a:solidFill>
              </a:rPr>
              <a:t>por un camino nuevo y vivo que El inauguró para nosotros por medio del velo, es decir, su carne, </a:t>
            </a:r>
            <a:endParaRPr lang="es-NI" b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Y ya que entramos al santo templo de Dios.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18" y="0"/>
            <a:ext cx="4095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/>
          <a:lstStyle/>
          <a:p>
            <a:r>
              <a:rPr lang="es-NI" b="1" dirty="0" smtClean="0">
                <a:solidFill>
                  <a:schemeClr val="bg1"/>
                </a:solidFill>
              </a:rPr>
              <a:t>Habacuc.2:20.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Pero </a:t>
            </a:r>
            <a:r>
              <a:rPr lang="es-NI" b="1" dirty="0">
                <a:solidFill>
                  <a:schemeClr val="bg1"/>
                </a:solidFill>
              </a:rPr>
              <a:t>el SEÑOR está en su santo templo: calle delante de El toda la tierra. </a:t>
            </a:r>
            <a:endParaRPr lang="es-NI" b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Debemos de hacerlo reverentemente y en orden para poder agradar a Dios.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Adoremos como Dios nos manda.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Hagamos su voluntad no la nuestra hermano.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66" y="9888"/>
            <a:ext cx="4185633" cy="6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s-NI" b="1" dirty="0" smtClean="0">
                <a:solidFill>
                  <a:schemeClr val="bg1"/>
                </a:solidFill>
              </a:rPr>
              <a:t>CONCLUSION: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29682"/>
            <a:ext cx="9144000" cy="5228317"/>
          </a:xfrm>
        </p:spPr>
        <p:txBody>
          <a:bodyPr>
            <a:normAutofit lnSpcReduction="10000"/>
          </a:bodyPr>
          <a:lstStyle/>
          <a:p>
            <a:r>
              <a:rPr lang="es-NI" b="1" dirty="0" smtClean="0">
                <a:solidFill>
                  <a:schemeClr val="bg1"/>
                </a:solidFill>
              </a:rPr>
              <a:t>Dios desea que le adoremos decentemente y en orden.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Que lo hagamos en espíritu y verdad.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Que lo hagamos con reverencia.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Por eso.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Apaguemos siempre nuestros celulares.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No estemos platicando.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No nos estemos levantando a cada momento.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Adoremos a Dios con: 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Reverencia. 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Respeto. </a:t>
            </a:r>
          </a:p>
          <a:p>
            <a:r>
              <a:rPr lang="es-NI" b="1" dirty="0">
                <a:solidFill>
                  <a:schemeClr val="bg1"/>
                </a:solidFill>
              </a:rPr>
              <a:t>E</a:t>
            </a:r>
            <a:r>
              <a:rPr lang="es-NI" b="1" dirty="0" smtClean="0">
                <a:solidFill>
                  <a:schemeClr val="bg1"/>
                </a:solidFill>
              </a:rPr>
              <a:t>smero.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316583"/>
            <a:ext cx="9144000" cy="1541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5400" b="1" dirty="0" smtClean="0"/>
              <a:t>DIOS NOS BENDIGA A TODOS.</a:t>
            </a:r>
            <a:endParaRPr lang="en-U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2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>
            <a:normAutofit lnSpcReduction="10000"/>
          </a:bodyPr>
          <a:lstStyle/>
          <a:p>
            <a:r>
              <a:rPr lang="es-NI" b="1" dirty="0" smtClean="0">
                <a:solidFill>
                  <a:schemeClr val="bg1"/>
                </a:solidFill>
              </a:rPr>
              <a:t>Pero ellos estaban causando mucho desorden y por eso era difícil la edificación del cuerpo de Cristo, la iglesia.</a:t>
            </a:r>
          </a:p>
          <a:p>
            <a:r>
              <a:rPr lang="es-NI" b="1" dirty="0">
                <a:solidFill>
                  <a:schemeClr val="bg1"/>
                </a:solidFill>
              </a:rPr>
              <a:t>Decentemente- </a:t>
            </a:r>
            <a:r>
              <a:rPr lang="es-NI" b="1" dirty="0" err="1">
                <a:solidFill>
                  <a:schemeClr val="bg1"/>
                </a:solidFill>
              </a:rPr>
              <a:t>eusquemon</a:t>
            </a:r>
            <a:r>
              <a:rPr lang="es-NI" b="1" dirty="0">
                <a:solidFill>
                  <a:schemeClr val="bg1"/>
                </a:solidFill>
              </a:rPr>
              <a:t> (</a:t>
            </a:r>
            <a:r>
              <a:rPr lang="es-NI" b="1" dirty="0" err="1">
                <a:solidFill>
                  <a:schemeClr val="bg1"/>
                </a:solidFill>
              </a:rPr>
              <a:t>εὐσχήμων</a:t>
            </a:r>
            <a:r>
              <a:rPr lang="es-NI" b="1" dirty="0">
                <a:solidFill>
                  <a:schemeClr val="bg1"/>
                </a:solidFill>
              </a:rPr>
              <a:t>, G2158), relacionado con </a:t>
            </a:r>
            <a:r>
              <a:rPr lang="es-NI" b="1" dirty="0" err="1">
                <a:solidFill>
                  <a:schemeClr val="bg1"/>
                </a:solidFill>
              </a:rPr>
              <a:t>euscemosune</a:t>
            </a:r>
            <a:r>
              <a:rPr lang="es-NI" b="1" dirty="0">
                <a:solidFill>
                  <a:schemeClr val="bg1"/>
                </a:solidFill>
              </a:rPr>
              <a:t>, de elegante estampa, bien formado, noble</a:t>
            </a:r>
            <a:r>
              <a:rPr lang="es-NI" b="1" dirty="0" smtClean="0">
                <a:solidFill>
                  <a:schemeClr val="bg1"/>
                </a:solidFill>
              </a:rPr>
              <a:t>. </a:t>
            </a:r>
            <a:r>
              <a:rPr lang="es-NI" b="1" dirty="0">
                <a:solidFill>
                  <a:schemeClr val="bg1"/>
                </a:solidFill>
              </a:rPr>
              <a:t>de partes del cuerpo </a:t>
            </a:r>
            <a:r>
              <a:rPr lang="es-NI" b="1" dirty="0" smtClean="0">
                <a:solidFill>
                  <a:schemeClr val="bg1"/>
                </a:solidFill>
              </a:rPr>
              <a:t> </a:t>
            </a:r>
            <a:r>
              <a:rPr lang="es-NI" b="1" dirty="0">
                <a:solidFill>
                  <a:schemeClr val="bg1"/>
                </a:solidFill>
              </a:rPr>
              <a:t>en </a:t>
            </a:r>
            <a:r>
              <a:rPr lang="es-NI" b="1" dirty="0" smtClean="0">
                <a:solidFill>
                  <a:schemeClr val="bg1"/>
                </a:solidFill>
              </a:rPr>
              <a:t>lo </a:t>
            </a:r>
            <a:r>
              <a:rPr lang="es-NI" b="1" dirty="0">
                <a:solidFill>
                  <a:schemeClr val="bg1"/>
                </a:solidFill>
              </a:rPr>
              <a:t>honesto y decente</a:t>
            </a:r>
            <a:r>
              <a:rPr lang="es-NI" b="1" dirty="0" smtClean="0">
                <a:solidFill>
                  <a:schemeClr val="bg1"/>
                </a:solidFill>
              </a:rPr>
              <a:t>» </a:t>
            </a:r>
            <a:r>
              <a:rPr lang="es-NI" b="1" dirty="0">
                <a:solidFill>
                  <a:schemeClr val="bg1"/>
                </a:solidFill>
              </a:rPr>
              <a:t>«miembro noble»; </a:t>
            </a:r>
            <a:r>
              <a:rPr lang="es-NI" b="1" dirty="0" smtClean="0">
                <a:solidFill>
                  <a:schemeClr val="bg1"/>
                </a:solidFill>
              </a:rPr>
              <a:t>«distinguidas</a:t>
            </a:r>
            <a:r>
              <a:rPr lang="es-NI" b="1" dirty="0">
                <a:solidFill>
                  <a:schemeClr val="bg1"/>
                </a:solidFill>
              </a:rPr>
              <a:t>»; </a:t>
            </a:r>
            <a:r>
              <a:rPr lang="es-NI" b="1" dirty="0" smtClean="0">
                <a:solidFill>
                  <a:schemeClr val="bg1"/>
                </a:solidFill>
              </a:rPr>
              <a:t>de </a:t>
            </a:r>
            <a:r>
              <a:rPr lang="es-NI" b="1" dirty="0">
                <a:solidFill>
                  <a:schemeClr val="bg1"/>
                </a:solidFill>
              </a:rPr>
              <a:t>distinción</a:t>
            </a:r>
            <a:r>
              <a:rPr lang="es-NI" b="1" dirty="0" smtClean="0">
                <a:solidFill>
                  <a:schemeClr val="bg1"/>
                </a:solidFill>
              </a:rPr>
              <a:t>». Vine.</a:t>
            </a:r>
          </a:p>
          <a:p>
            <a:r>
              <a:rPr lang="es-NI" b="1" dirty="0">
                <a:solidFill>
                  <a:schemeClr val="bg1"/>
                </a:solidFill>
              </a:rPr>
              <a:t>Orden- 1. taxis (</a:t>
            </a:r>
            <a:r>
              <a:rPr lang="es-NI" b="1" dirty="0" err="1">
                <a:solidFill>
                  <a:schemeClr val="bg1"/>
                </a:solidFill>
              </a:rPr>
              <a:t>τάξις</a:t>
            </a:r>
            <a:r>
              <a:rPr lang="es-NI" b="1" dirty="0">
                <a:solidFill>
                  <a:schemeClr val="bg1"/>
                </a:solidFill>
              </a:rPr>
              <a:t>, G5010), disposición, orden (relacionado con B, Nº 1). Se traduce «orden» </a:t>
            </a:r>
            <a:r>
              <a:rPr lang="es-NI" b="1" dirty="0" smtClean="0">
                <a:solidFill>
                  <a:schemeClr val="bg1"/>
                </a:solidFill>
              </a:rPr>
              <a:t> </a:t>
            </a:r>
            <a:r>
              <a:rPr lang="es-NI" b="1" dirty="0">
                <a:solidFill>
                  <a:schemeClr val="bg1"/>
                </a:solidFill>
              </a:rPr>
              <a:t>se traduce «buen orden» </a:t>
            </a:r>
            <a:r>
              <a:rPr lang="es-NI" b="1" dirty="0" smtClean="0">
                <a:solidFill>
                  <a:schemeClr val="bg1"/>
                </a:solidFill>
              </a:rPr>
              <a:t>Vine.</a:t>
            </a:r>
            <a:endParaRPr lang="es-NI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82" y="9887"/>
            <a:ext cx="3936818" cy="68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>
            <a:normAutofit lnSpcReduction="10000"/>
          </a:bodyPr>
          <a:lstStyle/>
          <a:p>
            <a:r>
              <a:rPr lang="es-NI" b="1" dirty="0" smtClean="0">
                <a:solidFill>
                  <a:schemeClr val="bg1"/>
                </a:solidFill>
              </a:rPr>
              <a:t>Dios es Dios de orden.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I Corintios.14:33.</a:t>
            </a:r>
          </a:p>
          <a:p>
            <a:r>
              <a:rPr lang="es-NI" b="1" dirty="0">
                <a:solidFill>
                  <a:schemeClr val="bg1"/>
                </a:solidFill>
              </a:rPr>
              <a:t>porque Dios no es Dios de confusión, sino de paz, como en todas las iglesias de los santos. </a:t>
            </a:r>
            <a:endParaRPr lang="es-NI" b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Y como pueblo de Dios debemos de tener orden en la adoración a Dios.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Lamentablemente muchos cristianos creen que el decentemente y con orden solo es aplicado a los evangélicos con sus: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Aplausos.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Los bailes. </a:t>
            </a:r>
          </a:p>
          <a:p>
            <a:r>
              <a:rPr lang="es-NI" b="1" dirty="0">
                <a:solidFill>
                  <a:schemeClr val="bg1"/>
                </a:solidFill>
              </a:rPr>
              <a:t>D</a:t>
            </a:r>
            <a:r>
              <a:rPr lang="es-NI" b="1" dirty="0" smtClean="0">
                <a:solidFill>
                  <a:schemeClr val="bg1"/>
                </a:solidFill>
              </a:rPr>
              <a:t>anzan que hacen.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19" y="-6394"/>
            <a:ext cx="4082181" cy="68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>
            <a:normAutofit lnSpcReduction="10000"/>
          </a:bodyPr>
          <a:lstStyle/>
          <a:p>
            <a:r>
              <a:rPr lang="es-NI" b="1" dirty="0" smtClean="0">
                <a:solidFill>
                  <a:schemeClr val="bg1"/>
                </a:solidFill>
              </a:rPr>
              <a:t>Pero no es así nosotros podemos estar cayendo en el desorden en la adoración a Dios.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Debemos de ser reverentes en la adoración a Dios.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Hebreos.12:28.</a:t>
            </a:r>
          </a:p>
          <a:p>
            <a:r>
              <a:rPr lang="es-NI" b="1" dirty="0">
                <a:solidFill>
                  <a:schemeClr val="bg1"/>
                </a:solidFill>
              </a:rPr>
              <a:t>Por lo cual, puesto que recibimos un reino que es inconmovible, demostremos gratitud, mediante la cual ofrezcamos a Dios un servicio aceptable con temor y reverencia</a:t>
            </a:r>
            <a:r>
              <a:rPr lang="es-NI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El orden, la reverencia esta desde comenzar la adoración a Dios puntual.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19" y="9888"/>
            <a:ext cx="4082181" cy="6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>
            <a:normAutofit fontScale="92500" lnSpcReduction="10000"/>
          </a:bodyPr>
          <a:lstStyle/>
          <a:p>
            <a:r>
              <a:rPr lang="es-NI" b="1" dirty="0" smtClean="0">
                <a:solidFill>
                  <a:schemeClr val="bg1"/>
                </a:solidFill>
              </a:rPr>
              <a:t>Por eso deberíamos de estar por lo menos unos 5 minutos antes de la adoración a Dios y no después.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Cuando llegamos tarde a la adoración a Dios, estamos irrespetando a Dios.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Debemos estar todos unánimes adorando a Dios.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Nehemias.8:3.</a:t>
            </a:r>
          </a:p>
          <a:p>
            <a:r>
              <a:rPr lang="es-NI" b="1" dirty="0">
                <a:solidFill>
                  <a:schemeClr val="bg1"/>
                </a:solidFill>
              </a:rPr>
              <a:t>Y leyó en el libro frente a la plaza que estaba delante de la puerta de las Aguas, desde el amanecer hasta el mediodía, en presencia de hombres y mujeres y de los que podían entender; y los oídos de todo el pueblo estaban atentos al libro de la ley.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6" y="3451538"/>
            <a:ext cx="4088674" cy="34064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20" y="9887"/>
            <a:ext cx="4082180" cy="34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>
            <a:normAutofit lnSpcReduction="10000"/>
          </a:bodyPr>
          <a:lstStyle/>
          <a:p>
            <a:r>
              <a:rPr lang="es-NI" b="1" dirty="0" smtClean="0">
                <a:solidFill>
                  <a:schemeClr val="bg1"/>
                </a:solidFill>
              </a:rPr>
              <a:t>Que gran ejemplo de imitar vemos aquí al pueblo de Dios unánimes y no solo fue una hora.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Fue desde el amanecer hasta el medio día.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Y ellos reverenciaron la adoración a Dios todo este tiempo.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Nosotros que muchas veces solo le dedicamos una o dos horas al Señor.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Nos estamos levantando a cada momento.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Estamos hablando.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Pendiente de todo lo que pasa fuera del local.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24" y="9888"/>
            <a:ext cx="3873176" cy="6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>
            <a:normAutofit fontScale="92500" lnSpcReduction="10000"/>
          </a:bodyPr>
          <a:lstStyle/>
          <a:p>
            <a:r>
              <a:rPr lang="es-NI" b="1" dirty="0" smtClean="0">
                <a:solidFill>
                  <a:schemeClr val="bg1"/>
                </a:solidFill>
              </a:rPr>
              <a:t>Y no pendiente de lo que hacemos al Señor.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Un mal que esta causando mucho desorden y irreverencia al Señor.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Son los celulares, lamentablemente para muchos hermanos y hermanas los celulares están siendo sus ídolos no pueden despegarse ni un momento de el.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Ni quisiera cuando venimos a adorar a Dios.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Estamos contestando llamadas.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Enviando mensajes atraves del celular.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Hermano todo eso es desorden irrespeto a Dios.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58" y="3400022"/>
            <a:ext cx="3927042" cy="34579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58" y="9888"/>
            <a:ext cx="3927041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7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/>
          <a:lstStyle/>
          <a:p>
            <a:r>
              <a:rPr lang="es-NI" b="1" dirty="0" smtClean="0">
                <a:solidFill>
                  <a:schemeClr val="bg1"/>
                </a:solidFill>
              </a:rPr>
              <a:t>Hermanos debemos de adorar a Dios como El desea.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Decentemente y en orden.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Dios busca adoradores en Espíritu y verdad.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Juan.4:23-24.</a:t>
            </a:r>
          </a:p>
          <a:p>
            <a:r>
              <a:rPr lang="es-NI" b="1" dirty="0">
                <a:solidFill>
                  <a:schemeClr val="bg1"/>
                </a:solidFill>
              </a:rPr>
              <a:t>Pero la hora viene, y ahora es, cuando los verdaderos adoradores adorarán al Padre en espíritu y en verdad; porque ciertamente a los tales el Padre busca que le adoren. </a:t>
            </a:r>
            <a:endParaRPr lang="es-NI" b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Y por eso debemos adorarle en espíritu y verdad.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V.24.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6" y="9888"/>
            <a:ext cx="4088673" cy="6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/>
          <a:lstStyle/>
          <a:p>
            <a:r>
              <a:rPr lang="es-NI" b="1" dirty="0">
                <a:solidFill>
                  <a:schemeClr val="bg1"/>
                </a:solidFill>
              </a:rPr>
              <a:t>Dios es espíritu, y los que le adoran deben adorarle en espíritu y en verdad. </a:t>
            </a:r>
            <a:endParaRPr lang="es-NI" b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En espíritu- es adorar de todo corazón.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Con el entendimiento.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I Corintios.14:15.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Entonces </a:t>
            </a:r>
            <a:r>
              <a:rPr lang="es-NI" b="1" dirty="0">
                <a:solidFill>
                  <a:schemeClr val="bg1"/>
                </a:solidFill>
              </a:rPr>
              <a:t>¿qué? Oraré con el espíritu, pero también oraré con el entendimiento; cantaré con el espíritu, pero también cantaré con el entendimiento. </a:t>
            </a:r>
            <a:endParaRPr lang="es-NI" b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La pregunta es.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s-NI" b="1" dirty="0" smtClean="0">
                <a:solidFill>
                  <a:schemeClr val="bg1"/>
                </a:solidFill>
              </a:rPr>
              <a:t>Cuándo yo me levanto </a:t>
            </a:r>
            <a:r>
              <a:rPr lang="es-NI" b="1" dirty="0" smtClean="0">
                <a:solidFill>
                  <a:schemeClr val="bg1"/>
                </a:solidFill>
              </a:rPr>
              <a:t>a la hora que </a:t>
            </a:r>
            <a:r>
              <a:rPr lang="es-NI" b="1" dirty="0" smtClean="0">
                <a:solidFill>
                  <a:schemeClr val="bg1"/>
                </a:solidFill>
              </a:rPr>
              <a:t>estamos orando.</a:t>
            </a:r>
            <a:endParaRPr lang="es-NI" b="1" dirty="0" smtClean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6" y="9888"/>
            <a:ext cx="4101659" cy="6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6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1216</Words>
  <Application>Microsoft Office PowerPoint</Application>
  <PresentationFormat>Presentación en pantalla (4:3)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DECENTEMENTE Y EN ORDEN. I CORINTIOS.14:40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CONCLUSION: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DECENTEMENTE Y EN ORDEN. I CORINTIOS.14:40</dc:title>
  <dc:creator>Lenovo X230 TABLET</dc:creator>
  <cp:lastModifiedBy>MARIO</cp:lastModifiedBy>
  <cp:revision>15</cp:revision>
  <dcterms:created xsi:type="dcterms:W3CDTF">2019-02-17T13:18:57Z</dcterms:created>
  <dcterms:modified xsi:type="dcterms:W3CDTF">2019-02-18T04:35:25Z</dcterms:modified>
</cp:coreProperties>
</file>