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40E2A-A269-4697-B93D-F762459730DF}" type="datetimeFigureOut">
              <a:rPr lang="es-NI" smtClean="0"/>
              <a:pPr/>
              <a:t>01/01/2017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9823A-6933-4C52-8F10-8E36FCF3A49F}" type="slidenum">
              <a:rPr lang="es-NI" smtClean="0"/>
              <a:pPr/>
              <a:t>‹Nº›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O MORENO\Desktop\Diotrefes\iglesias-que-abus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539552" y="404664"/>
            <a:ext cx="79928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4000" b="1" dirty="0" smtClean="0">
                <a:latin typeface="Arial Black" pitchFamily="34" charset="0"/>
              </a:rPr>
              <a:t>DIOTREFES.</a:t>
            </a:r>
            <a:endParaRPr lang="es-NI" sz="4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ARIO MORENO\Desktop\Diotrefes\incendios-5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2800" dirty="0" smtClean="0">
                <a:latin typeface="Arial Black" pitchFamily="34" charset="0"/>
              </a:rPr>
              <a:t>COMO CONTRARESTAR LAS CRITICAS </a:t>
            </a:r>
            <a:r>
              <a:rPr lang="es-NI" sz="2800" dirty="0" smtClean="0">
                <a:latin typeface="Arial Black" pitchFamily="34" charset="0"/>
              </a:rPr>
              <a:t>Y LAS MURMURACIONES.</a:t>
            </a:r>
            <a:endParaRPr lang="es-NI" sz="2800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98072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2400" b="1" dirty="0" smtClean="0">
                <a:solidFill>
                  <a:srgbClr val="FF0000"/>
                </a:solidFill>
                <a:latin typeface="Arial Black" pitchFamily="34" charset="0"/>
              </a:rPr>
              <a:t>CONTROLANDO TU ESPIRITU POR LA PALABRA. II CORINTIOS.10:5.</a:t>
            </a:r>
            <a:endParaRPr lang="es-NI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844824"/>
            <a:ext cx="73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b="1" dirty="0" smtClean="0">
                <a:solidFill>
                  <a:srgbClr val="002060"/>
                </a:solidFill>
                <a:latin typeface="Arial Black" pitchFamily="34" charset="0"/>
              </a:rPr>
              <a:t> destruyendo especulaciones y todo razonamiento altivo que se levanta contra el conocimiento de Dios, y poniendo todo pensamiento en cautiverio a la obediencia de Cristo, </a:t>
            </a:r>
            <a:endParaRPr lang="es-NI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3284984"/>
            <a:ext cx="6726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400" b="1" dirty="0" smtClean="0">
                <a:solidFill>
                  <a:srgbClr val="FF0000"/>
                </a:solidFill>
                <a:latin typeface="Arial Black" pitchFamily="34" charset="0"/>
              </a:rPr>
              <a:t>GUARDANDO LA BOCA</a:t>
            </a:r>
            <a:r>
              <a:rPr lang="es-NI" sz="2400" b="1" dirty="0" smtClean="0">
                <a:solidFill>
                  <a:srgbClr val="FF0000"/>
                </a:solidFill>
                <a:latin typeface="Arial Black" pitchFamily="34" charset="0"/>
              </a:rPr>
              <a:t>. SANTIAGO.3:2.</a:t>
            </a:r>
            <a:endParaRPr lang="es-NI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3789040"/>
            <a:ext cx="6732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b="1" dirty="0" smtClean="0">
                <a:solidFill>
                  <a:srgbClr val="002060"/>
                </a:solidFill>
                <a:latin typeface="Arial Black" pitchFamily="34" charset="0"/>
              </a:rPr>
              <a:t>Porque todos tropezamos de muchas maneras. Si alguno no tropieza en lo que dice, es un hombre perfecto, capaz también de refrenar todo el cuerpo. </a:t>
            </a:r>
            <a:endParaRPr lang="es-NI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" y="501317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2400" b="1" dirty="0" smtClean="0">
                <a:solidFill>
                  <a:srgbClr val="FF0000"/>
                </a:solidFill>
                <a:latin typeface="Arial Black" pitchFamily="34" charset="0"/>
              </a:rPr>
              <a:t>NO TE JUNTES CON MURMURADORES</a:t>
            </a:r>
            <a:r>
              <a:rPr lang="es-NI" sz="2400" b="1" dirty="0" smtClean="0">
                <a:solidFill>
                  <a:srgbClr val="FF0000"/>
                </a:solidFill>
                <a:latin typeface="Arial Black" pitchFamily="34" charset="0"/>
              </a:rPr>
              <a:t>. PROVERBIOS.20:19</a:t>
            </a:r>
            <a:endParaRPr lang="es-NI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5877272"/>
            <a:ext cx="55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dirty="0" smtClean="0">
                <a:solidFill>
                  <a:srgbClr val="002060"/>
                </a:solidFill>
                <a:latin typeface="Arial Black" pitchFamily="34" charset="0"/>
              </a:rPr>
              <a:t>El que anda murmurando revela secretos, por tanto no te asocies con el chismoso. </a:t>
            </a:r>
            <a:endParaRPr lang="es-NI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3563888" cy="2204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800" b="1" dirty="0" smtClean="0">
                <a:latin typeface="Arial Black" pitchFamily="34" charset="0"/>
              </a:rPr>
              <a:t>RECHAZA LA AUTORIDAD APOSTOLICA.</a:t>
            </a:r>
            <a:endParaRPr lang="es-NI" sz="2800" b="1" dirty="0">
              <a:latin typeface="Arial Black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3635896" y="0"/>
            <a:ext cx="1512168" cy="2204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6600" b="1" dirty="0" smtClean="0">
                <a:latin typeface="Arial Black" pitchFamily="34" charset="0"/>
              </a:rPr>
              <a:t>3</a:t>
            </a:r>
            <a:endParaRPr lang="es-NI" sz="6600" b="1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20072" y="0"/>
            <a:ext cx="3923928" cy="234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400" b="1" dirty="0" smtClean="0">
                <a:latin typeface="Arial Black" pitchFamily="34" charset="0"/>
              </a:rPr>
              <a:t>NO RESIBE A LOS HERMANOS Y LO PROHIBE A QUIENES SI QUERIAN PRACTICAR LA HOSPITALIDAD.</a:t>
            </a:r>
            <a:endParaRPr lang="es-NI" sz="2400" b="1" dirty="0"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636912"/>
            <a:ext cx="91440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000" b="1" dirty="0" smtClean="0">
                <a:latin typeface="Arial Black" pitchFamily="34" charset="0"/>
              </a:rPr>
              <a:t>Yo te daré las llaves del reino de los cielos; y lo que ates en la tierra, será atado en los cielos; y lo que desates en la tierra, será desatado en los cielos. </a:t>
            </a:r>
            <a:r>
              <a:rPr lang="es-NI" sz="2000" b="1" dirty="0" smtClean="0">
                <a:latin typeface="Arial Black" pitchFamily="34" charset="0"/>
              </a:rPr>
              <a:t>Mateo.16:19.</a:t>
            </a:r>
            <a:endParaRPr lang="es-NI" sz="2000" b="1" dirty="0"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4221088"/>
            <a:ext cx="91440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 smtClean="0">
                <a:latin typeface="Arial Black" pitchFamily="34" charset="0"/>
              </a:rPr>
              <a:t> </a:t>
            </a:r>
            <a:r>
              <a:rPr lang="es-NI" sz="2000" b="1" dirty="0" smtClean="0">
                <a:latin typeface="Arial Black" pitchFamily="34" charset="0"/>
              </a:rPr>
              <a:t>Y todo esto procede de Dios, quien nos reconcilió consigo mismo por medio de Cristo, y nos dio el ministerio de la reconciliación; </a:t>
            </a:r>
            <a:r>
              <a:rPr lang="es-NI" sz="2000" b="1" dirty="0" smtClean="0">
                <a:latin typeface="Arial Black" pitchFamily="34" charset="0"/>
              </a:rPr>
              <a:t>II Corintios.5:18.</a:t>
            </a:r>
            <a:endParaRPr lang="es-NI" sz="2000" b="1" dirty="0"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dirty="0" smtClean="0"/>
              <a:t> </a:t>
            </a:r>
            <a:r>
              <a:rPr lang="es-NI" sz="2000" b="1" dirty="0" smtClean="0">
                <a:latin typeface="Arial Black" pitchFamily="34" charset="0"/>
              </a:rPr>
              <a:t>Por tanto, somos embajadores de Cristo, como si Dios rogara por medio de nosotros; en nombre de Cristo os rogamos: ¡Reconciliaos con Dios! </a:t>
            </a:r>
            <a:r>
              <a:rPr lang="es-NI" sz="2000" b="1" dirty="0" smtClean="0">
                <a:latin typeface="Arial Black" pitchFamily="34" charset="0"/>
              </a:rPr>
              <a:t>II Corintios.5:20.</a:t>
            </a:r>
            <a:endParaRPr lang="es-NI" sz="2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3347864" cy="2132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400" b="1" dirty="0" smtClean="0">
                <a:latin typeface="Arial Black" pitchFamily="34" charset="0"/>
              </a:rPr>
              <a:t>IMPONIA UNA DISCIPLINA NO APROBADA POR DIOS.</a:t>
            </a:r>
            <a:endParaRPr lang="es-NI" sz="2400" b="1" dirty="0">
              <a:latin typeface="Arial Black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3563888" y="0"/>
            <a:ext cx="1656184" cy="2132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6600" dirty="0" smtClean="0">
                <a:latin typeface="Arial Black" pitchFamily="34" charset="0"/>
              </a:rPr>
              <a:t>4</a:t>
            </a:r>
            <a:endParaRPr lang="es-NI" sz="6600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580112" y="0"/>
            <a:ext cx="3563888" cy="2060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3200" dirty="0" smtClean="0">
                <a:latin typeface="Arial Black" pitchFamily="34" charset="0"/>
              </a:rPr>
              <a:t>LOS EXPULSABA DE LA IGLESIA.</a:t>
            </a:r>
            <a:endParaRPr lang="es-NI" sz="3200" dirty="0">
              <a:latin typeface="Arial Black" pitchFamily="34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1691680" y="1916832"/>
            <a:ext cx="57606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3284984"/>
            <a:ext cx="44279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000" b="1" dirty="0" smtClean="0">
                <a:latin typeface="Arial Black" pitchFamily="34" charset="0"/>
              </a:rPr>
              <a:t>Y si tu hermano peca, ve y repréndelo a solas; si te escucha, has ganado a tu hermano. </a:t>
            </a:r>
            <a:r>
              <a:rPr lang="es-NI" sz="2000" b="1" dirty="0" smtClean="0">
                <a:latin typeface="Arial Black" pitchFamily="34" charset="0"/>
              </a:rPr>
              <a:t> Mateo.18:15.</a:t>
            </a:r>
            <a:endParaRPr lang="es-NI" sz="2000" b="1" dirty="0"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5157192"/>
            <a:ext cx="4860032" cy="1700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000" b="1" dirty="0" smtClean="0">
                <a:latin typeface="Arial Black" pitchFamily="34" charset="0"/>
              </a:rPr>
              <a:t>Pero si no te escucha, lleva contigo a uno o a dos más, para que TODA PALABRA SEA CONFIRMADA POR BOCA DE DOS O TRES TESTIGOS. </a:t>
            </a:r>
            <a:r>
              <a:rPr lang="es-NI" sz="2000" b="1" dirty="0" smtClean="0">
                <a:latin typeface="Arial Black" pitchFamily="34" charset="0"/>
              </a:rPr>
              <a:t>Mateo.18:16.</a:t>
            </a:r>
            <a:endParaRPr lang="es-NI" sz="2000" b="1" dirty="0">
              <a:latin typeface="Arial Black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6948264" y="1844824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4716016" y="2996952"/>
            <a:ext cx="442798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000" b="1" dirty="0" smtClean="0">
                <a:latin typeface="Arial Black" pitchFamily="34" charset="0"/>
              </a:rPr>
              <a:t>Y si rehúsa escucharlos, dilo a la iglesia; y si también rehúsa escuchar a la iglesia, sea para ti como el gentil y el recaudador de impuestos. </a:t>
            </a:r>
            <a:r>
              <a:rPr lang="es-NI" sz="2000" b="1" dirty="0" smtClean="0">
                <a:latin typeface="Arial Black" pitchFamily="34" charset="0"/>
              </a:rPr>
              <a:t> Mateo.18:17.</a:t>
            </a:r>
            <a:endParaRPr lang="es-NI" sz="2000" b="1" dirty="0">
              <a:latin typeface="Arial Black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076056" y="5013176"/>
            <a:ext cx="4067944" cy="1844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000" b="1" dirty="0" smtClean="0">
                <a:latin typeface="Arial Black" pitchFamily="34" charset="0"/>
              </a:rPr>
              <a:t>entregad a ese tal a Satanás para la destrucción de su carne, a fin de que su espíritu sea salvo en el día del Señor Jesús. </a:t>
            </a:r>
            <a:r>
              <a:rPr lang="es-NI" sz="2000" b="1" dirty="0" smtClean="0">
                <a:latin typeface="Arial Black" pitchFamily="34" charset="0"/>
              </a:rPr>
              <a:t>I Corintios.5:5.</a:t>
            </a:r>
            <a:endParaRPr lang="es-NI" sz="2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4000" b="1" dirty="0" smtClean="0"/>
              <a:t>DIOS NOS BENDIGA A TODOS.</a:t>
            </a:r>
            <a:endParaRPr lang="es-NI" sz="4000" b="1" dirty="0"/>
          </a:p>
        </p:txBody>
      </p:sp>
      <p:pic>
        <p:nvPicPr>
          <p:cNvPr id="14338" name="Picture 2" descr="C:\Users\MARIO MORENO\Desktop\Señales\Gracias\Gracias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IO MORENO\Desktop\Diotrefes\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MARIO MORENO\Desktop\Diotrefes\slide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404664"/>
            <a:ext cx="79953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3600" b="1" dirty="0" smtClean="0">
                <a:latin typeface="Arial Black" pitchFamily="34" charset="0"/>
              </a:rPr>
              <a:t>MIREMOS MAS DE DIOTREFES.</a:t>
            </a:r>
            <a:endParaRPr lang="es-NI" sz="3600" b="1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988840"/>
            <a:ext cx="349188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800" b="1" dirty="0" smtClean="0">
                <a:latin typeface="Arial Black" pitchFamily="34" charset="0"/>
              </a:rPr>
              <a:t>TENIA DESEO DE PREEMINENCIA.</a:t>
            </a:r>
            <a:endParaRPr lang="es-NI" sz="2800" b="1" dirty="0">
              <a:latin typeface="Arial Black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635896" y="1916832"/>
            <a:ext cx="187220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8000" dirty="0" smtClean="0">
                <a:latin typeface="Arial Black" pitchFamily="34" charset="0"/>
              </a:rPr>
              <a:t>1</a:t>
            </a:r>
            <a:endParaRPr lang="es-NI" sz="8000" dirty="0"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652120" y="1844824"/>
            <a:ext cx="349188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800" dirty="0" smtClean="0">
                <a:latin typeface="Arial Black" pitchFamily="34" charset="0"/>
              </a:rPr>
              <a:t>QUERIA TENER EL PRIMER LUGAR EN LOS ASUNTOS DE LA IGLESIA</a:t>
            </a:r>
            <a:endParaRPr lang="es-NI" sz="2800" dirty="0"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4797152"/>
            <a:ext cx="9144000" cy="2060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400" dirty="0" smtClean="0">
                <a:latin typeface="Arial Black" pitchFamily="34" charset="0"/>
              </a:rPr>
              <a:t>JESUS NOS ENSEÑO DE LA HUMILDAD. </a:t>
            </a:r>
          </a:p>
          <a:p>
            <a:pPr algn="ctr"/>
            <a:r>
              <a:rPr lang="es-NI" sz="2400" dirty="0" smtClean="0">
                <a:latin typeface="Arial Black" pitchFamily="34" charset="0"/>
              </a:rPr>
              <a:t>MATEO.20:20-28; Romanos.12:10; Filipenses.2:2-8.</a:t>
            </a:r>
            <a:endParaRPr lang="es-NI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RIO MORENO\Desktop\Diotrefes\slide_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RIO MORENO\Desktop\Diotrefes\big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RIO MORENO\Desktop\Diotrefes\slide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0"/>
            <a:ext cx="8334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3600" dirty="0" smtClean="0">
                <a:latin typeface="Arial Black" pitchFamily="34" charset="0"/>
              </a:rPr>
              <a:t>CACIQUES EN VEZ DE </a:t>
            </a:r>
            <a:r>
              <a:rPr lang="es-NI" sz="3600" dirty="0" smtClean="0">
                <a:latin typeface="Arial Black" pitchFamily="34" charset="0"/>
              </a:rPr>
              <a:t>SIERVOS</a:t>
            </a:r>
            <a:r>
              <a:rPr lang="es-NI" sz="3600" dirty="0" smtClean="0">
                <a:latin typeface="Arial Black" pitchFamily="34" charset="0"/>
              </a:rPr>
              <a:t>.</a:t>
            </a:r>
            <a:endParaRPr lang="es-NI" sz="3600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55679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3200" dirty="0" smtClean="0">
                <a:latin typeface="Arial Black" pitchFamily="34" charset="0"/>
              </a:rPr>
              <a:t>Los mismos </a:t>
            </a:r>
            <a:r>
              <a:rPr lang="es-NI" sz="3200" dirty="0" smtClean="0">
                <a:latin typeface="Arial Black" pitchFamily="34" charset="0"/>
              </a:rPr>
              <a:t>apóstoles. Marcos.9:33-35.</a:t>
            </a:r>
            <a:endParaRPr lang="es-NI" sz="3200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2780928"/>
            <a:ext cx="9282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800" dirty="0" smtClean="0">
                <a:latin typeface="Arial Black" pitchFamily="34" charset="0"/>
              </a:rPr>
              <a:t>La petición de Jacobo y Juan</a:t>
            </a:r>
            <a:r>
              <a:rPr lang="es-NI" sz="2800" dirty="0" smtClean="0">
                <a:latin typeface="Arial Black" pitchFamily="34" charset="0"/>
              </a:rPr>
              <a:t>. Mateo.20:20-28.</a:t>
            </a:r>
            <a:endParaRPr lang="es-NI" sz="2800" dirty="0"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3789040"/>
            <a:ext cx="4778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800" dirty="0" smtClean="0">
                <a:latin typeface="Arial Black" pitchFamily="34" charset="0"/>
              </a:rPr>
              <a:t>Diótrefes. III Juan.9-10.</a:t>
            </a:r>
            <a:endParaRPr lang="es-NI" sz="2800" dirty="0"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" y="465313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2800" dirty="0" smtClean="0">
                <a:latin typeface="Arial Black" pitchFamily="34" charset="0"/>
              </a:rPr>
              <a:t>En cierto </a:t>
            </a:r>
            <a:r>
              <a:rPr lang="es-NI" sz="2800" dirty="0" smtClean="0">
                <a:latin typeface="Arial Black" pitchFamily="34" charset="0"/>
              </a:rPr>
              <a:t>sentido este hermano cree… QUE TODO LO SABE.</a:t>
            </a:r>
            <a:endParaRPr lang="es-NI" sz="2800" dirty="0"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5949280"/>
            <a:ext cx="8935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800" dirty="0" smtClean="0">
                <a:latin typeface="Arial Black" pitchFamily="34" charset="0"/>
              </a:rPr>
              <a:t>Desea que todos los </a:t>
            </a:r>
            <a:r>
              <a:rPr lang="es-NI" sz="2800" dirty="0" smtClean="0">
                <a:latin typeface="Arial Black" pitchFamily="34" charset="0"/>
              </a:rPr>
              <a:t>demás dependan de El. </a:t>
            </a:r>
            <a:endParaRPr lang="es-NI" sz="2800" dirty="0">
              <a:latin typeface="Arial Black" pitchFamily="34" charset="0"/>
            </a:endParaRPr>
          </a:p>
        </p:txBody>
      </p:sp>
      <p:pic>
        <p:nvPicPr>
          <p:cNvPr id="1026" name="Picture 2" descr="C:\Users\MARIO MORENO\Desktop\serv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305983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800" dirty="0" smtClean="0">
                <a:latin typeface="Arial Black" pitchFamily="34" charset="0"/>
              </a:rPr>
              <a:t>PARLOTEABA.</a:t>
            </a:r>
            <a:endParaRPr lang="es-NI" sz="2800" dirty="0">
              <a:latin typeface="Arial Black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3347864" y="0"/>
            <a:ext cx="1800200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8000" dirty="0" smtClean="0">
                <a:latin typeface="Arial Black" pitchFamily="34" charset="0"/>
              </a:rPr>
              <a:t>2</a:t>
            </a:r>
            <a:endParaRPr lang="es-NI" sz="8000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64088" y="0"/>
            <a:ext cx="377991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800" dirty="0" smtClean="0">
                <a:latin typeface="Arial Black" pitchFamily="34" charset="0"/>
              </a:rPr>
              <a:t>USABA PALABRAS EN CONTRA DE LOS MIEMBROS.</a:t>
            </a:r>
            <a:endParaRPr lang="es-NI" sz="2800" dirty="0"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2924944"/>
            <a:ext cx="63001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2800" dirty="0" smtClean="0">
                <a:latin typeface="Arial Black" pitchFamily="34" charset="0"/>
              </a:rPr>
              <a:t>Dicho de dos o mas </a:t>
            </a:r>
            <a:r>
              <a:rPr lang="es-NI" sz="2800" dirty="0" smtClean="0">
                <a:latin typeface="Arial Black" pitchFamily="34" charset="0"/>
              </a:rPr>
              <a:t>personas: Hablar mucho sin sustancia, por diversión o pasatiempo.</a:t>
            </a:r>
            <a:endParaRPr lang="es-NI" sz="2800" dirty="0"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4437112"/>
            <a:ext cx="9144000" cy="2420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2800" dirty="0" smtClean="0">
                <a:latin typeface="Arial Black" pitchFamily="34" charset="0"/>
              </a:rPr>
              <a:t>Y yo os digo que de toda palabra vana que hablen los hombres, darán cuenta de ella en el día del juicio. Porque por tus palabras serás justificado, y por tus palabras serás condenado. </a:t>
            </a:r>
            <a:r>
              <a:rPr lang="es-NI" sz="2800" dirty="0" smtClean="0">
                <a:latin typeface="Arial Black" pitchFamily="34" charset="0"/>
              </a:rPr>
              <a:t>Mateo.12:36-37.</a:t>
            </a:r>
            <a:endParaRPr lang="es-NI" sz="2800" dirty="0">
              <a:latin typeface="Arial Black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1691680" y="1628800"/>
            <a:ext cx="79208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522</Words>
  <Application>Microsoft Office PowerPoint</Application>
  <PresentationFormat>Presentación en pantalla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MORENO</dc:creator>
  <cp:lastModifiedBy>MARIO MORENO</cp:lastModifiedBy>
  <cp:revision>11</cp:revision>
  <dcterms:created xsi:type="dcterms:W3CDTF">2017-01-01T06:32:49Z</dcterms:created>
  <dcterms:modified xsi:type="dcterms:W3CDTF">2017-01-02T05:31:35Z</dcterms:modified>
</cp:coreProperties>
</file>