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9" r:id="rId8"/>
    <p:sldId id="262" r:id="rId9"/>
    <p:sldId id="263" r:id="rId10"/>
    <p:sldId id="282" r:id="rId11"/>
    <p:sldId id="264" r:id="rId12"/>
    <p:sldId id="265" r:id="rId13"/>
    <p:sldId id="283" r:id="rId14"/>
    <p:sldId id="266" r:id="rId15"/>
    <p:sldId id="267" r:id="rId16"/>
    <p:sldId id="268" r:id="rId17"/>
    <p:sldId id="269" r:id="rId18"/>
    <p:sldId id="284" r:id="rId19"/>
    <p:sldId id="270" r:id="rId20"/>
    <p:sldId id="271" r:id="rId21"/>
    <p:sldId id="272" r:id="rId22"/>
    <p:sldId id="286" r:id="rId23"/>
    <p:sldId id="287" r:id="rId24"/>
    <p:sldId id="288" r:id="rId25"/>
    <p:sldId id="285" r:id="rId26"/>
    <p:sldId id="27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74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4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3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44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2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04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68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5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2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FC6A-7812-4CDC-AD9E-D22E5C128763}" type="datetimeFigureOut">
              <a:rPr lang="es-ES" smtClean="0"/>
              <a:t>26/02/2018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C5F5-B6B0-4AE5-B24C-89C827C318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9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" y="-1"/>
            <a:ext cx="9173029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EL EJEMPLO DE CORNELIO.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HECHOS:10:1-2.</a:t>
            </a:r>
            <a:br>
              <a:rPr lang="es-ES" b="1" dirty="0" smtClean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1839" y="1412776"/>
            <a:ext cx="5630281" cy="5445224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Aquí vamos a ver un ejemplo de un personaje Bíblico.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una persona que sobresale en las escrituras por su buena conducta y que deseaba hacer la voluntad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Cornelio fue el primer gentil convertido al evangelio, pero aunque era gentil tenía muy buenas cualidades. </a:t>
            </a:r>
          </a:p>
          <a:p>
            <a:endParaRPr lang="es-ES" dirty="0"/>
          </a:p>
        </p:txBody>
      </p:sp>
      <p:pic>
        <p:nvPicPr>
          <p:cNvPr id="1026" name="Picture 2" descr="C:\Users\Mario Moreno\Desktop\Señales\Imagen Animadas\3d-imagen-animada-00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5"/>
            <a:ext cx="334786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CORNELIO ERA TEMEROSO DE DIOS. HECHOS.10:2.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6084168" cy="52578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piadoso y </a:t>
            </a:r>
            <a:r>
              <a:rPr lang="es-ES" b="1" u="sng" dirty="0">
                <a:solidFill>
                  <a:srgbClr val="FF0000"/>
                </a:solidFill>
              </a:rPr>
              <a:t>temeroso de Dios</a:t>
            </a:r>
            <a:r>
              <a:rPr lang="es-ES" b="1" dirty="0">
                <a:solidFill>
                  <a:schemeClr val="bg1"/>
                </a:solidFill>
              </a:rPr>
              <a:t> con toda su casa, que daba muchas limosnas al pueblo judío  y oraba a Dios continuamente.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ser temeroso de Dios se apartaba del mal.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Ya que el que tiene temor a Dios se aparta del mal.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Proverbios.16:6.</a:t>
            </a:r>
          </a:p>
          <a:p>
            <a:r>
              <a:rPr lang="es-ES" b="1" dirty="0">
                <a:solidFill>
                  <a:schemeClr val="bg1"/>
                </a:solidFill>
              </a:rPr>
              <a:t>Con misericordia y verdad se expía la culpa, y con </a:t>
            </a:r>
            <a:r>
              <a:rPr lang="es-ES" b="1" u="sng" dirty="0">
                <a:solidFill>
                  <a:srgbClr val="FF0000"/>
                </a:solidFill>
              </a:rPr>
              <a:t>el temor del SEÑOR el hombre se aparta del mal.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10242" name="Picture 2" descr="C:\Users\Mario Moreno\Desktop\Señales\Imagen Animadas\drazqb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844824"/>
            <a:ext cx="2964723" cy="49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Si somos temerosos de Dios vamos a odiar aborrecer el mal.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Proverbios.8:13. 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El </a:t>
            </a:r>
            <a:r>
              <a:rPr lang="es-ES" b="1" u="sng" dirty="0">
                <a:solidFill>
                  <a:srgbClr val="FF0000"/>
                </a:solidFill>
              </a:rPr>
              <a:t>temor del SEÑOR es aborrecer el mal.</a:t>
            </a:r>
            <a:r>
              <a:rPr lang="es-ES" b="1" dirty="0">
                <a:solidFill>
                  <a:schemeClr val="bg1"/>
                </a:solidFill>
              </a:rPr>
              <a:t> El orgullo, la arrogancia, el mal camino y la boca perversa, yo aborrezco.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no tenemos temor a Dios no vamos a odiar el mal y si no lo odiamos vamos a practicar el mal.</a:t>
            </a:r>
          </a:p>
          <a:p>
            <a:endParaRPr lang="es-ES" dirty="0"/>
          </a:p>
        </p:txBody>
      </p:sp>
      <p:pic>
        <p:nvPicPr>
          <p:cNvPr id="11266" name="Picture 2" descr="C:\Users\Mario Moreno\Desktop\Señales\Imagen Animadas\cool_guy_scoping_woman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Proverbios.1:7</a:t>
            </a:r>
          </a:p>
          <a:p>
            <a:r>
              <a:rPr lang="es-ES" b="1" dirty="0">
                <a:solidFill>
                  <a:schemeClr val="bg1"/>
                </a:solidFill>
              </a:rPr>
              <a:t>El temor del SEÑOR es el principio de la sabiduría; los necios desprecian la sabiduría y la instrucción.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¿Tiene temor a Dios usted?.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decimos que si, demostremos apartándonos del mal y haciendo el bien.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hacemos el mal eso demuestra que no tenemos temor a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Cornelio era temeroso de Dios, nosotros debemos ser temeroso de Dios.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290" name="Picture 2" descr="C:\Users\Mario Moreno\Desktop\Señales\Imagen Animadas\CristoOr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9029" y="101600"/>
            <a:ext cx="9173029" cy="9511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CORNELIO DABA MUCHAS LIMOSNAS AL PUEBLO. HECHOS.10:2.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628800"/>
            <a:ext cx="5868144" cy="52292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piadoso y temeroso de Dios con toda su casa, </a:t>
            </a:r>
            <a:r>
              <a:rPr lang="es-ES" b="1" u="sng" dirty="0">
                <a:solidFill>
                  <a:srgbClr val="FF0000"/>
                </a:solidFill>
              </a:rPr>
              <a:t>que daba muchas limosnas al pueblo judío</a:t>
            </a:r>
            <a:r>
              <a:rPr lang="es-ES" b="1" dirty="0">
                <a:solidFill>
                  <a:schemeClr val="bg1"/>
                </a:solidFill>
              </a:rPr>
              <a:t>  y oraba a Dios continuamente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Cornelio era muy generoso con su prójimo, Ya que ayudaba a su prójimo.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no era como los hipócritas que hacían tocar trompeta cuando daban limosna. </a:t>
            </a:r>
          </a:p>
          <a:p>
            <a:endParaRPr lang="es-ES" dirty="0"/>
          </a:p>
        </p:txBody>
      </p:sp>
      <p:pic>
        <p:nvPicPr>
          <p:cNvPr id="13314" name="Picture 2" descr="C:\Users\Mario Moreno\Desktop\Señales\Imagen Animadas\926334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320384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Mario Moreno\Desktop\Señales\Imagen Animadas\6zshg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Mateo.6:2.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eso, </a:t>
            </a:r>
            <a:r>
              <a:rPr lang="es-ES" b="1" u="sng" dirty="0">
                <a:solidFill>
                  <a:srgbClr val="FF0000"/>
                </a:solidFill>
              </a:rPr>
              <a:t>cuando des limosna, no toques trompeta</a:t>
            </a:r>
            <a:r>
              <a:rPr lang="es-ES" b="1" dirty="0">
                <a:solidFill>
                  <a:schemeClr val="bg1"/>
                </a:solidFill>
              </a:rPr>
              <a:t> delante de ti, como hacen los hipócritas en las sinagogas y en las calles, para ser alabados por los hombres. En verdad os digo que ya han recibido su recompensa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Cornelio </a:t>
            </a:r>
            <a:r>
              <a:rPr lang="es-ES" b="1" dirty="0">
                <a:solidFill>
                  <a:schemeClr val="bg1"/>
                </a:solidFill>
              </a:rPr>
              <a:t>no era así daba pero solo Dios y él sabían que daba limosna.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¿Hermanos que tan generosos somos nosotros, cuando hay algún necesitado entre nosotros?.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¿Somos generosos?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¿Ayudamos al necesitado?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 ¿Nos hacemos de la vista gorda?.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ayudar al necesitado.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Santiago.2:14-16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r>
              <a:rPr lang="es-ES" b="1" dirty="0">
                <a:solidFill>
                  <a:schemeClr val="bg1"/>
                </a:solidFill>
              </a:rPr>
              <a:t>¿De qué sirve, hermanos míos, si alguno dice que tiene fe, pero no tiene obras? ¿Acaso puede esa fe salvarlo? </a:t>
            </a:r>
          </a:p>
          <a:p>
            <a:endParaRPr lang="es-ES" b="1" dirty="0" smtClean="0"/>
          </a:p>
          <a:p>
            <a:endParaRPr lang="es-ES" dirty="0"/>
          </a:p>
        </p:txBody>
      </p:sp>
      <p:pic>
        <p:nvPicPr>
          <p:cNvPr id="15362" name="Picture 2" descr="C:\Users\Mario Moreno\Desktop\Señales\Imagen Animadas\5vbuvo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Si un hermano o una hermana no tienen ropa y carecen del sustento diario,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 16.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uno de vosotros les dice: Id en paz, calentaos y saciaos, pero no les dais lo necesario para su cuerpo, ¿de qué sirve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V.17.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que si no le ayudamos como mora el amor de Dios en nosotros.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6386" name="Picture 2" descr="C:\Users\Mario Moreno\Desktop\Señales\Imagen Animadas\2euppv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 Juan.3:17.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el que tiene bienes de este mundo, y ve a su hermano en necesidad y cierra su corazón contra él, ¿cómo puede morar el amor de Dios en él?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Más bienaventurados es dar que recibir.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Hechos.20:35.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todo os mostré que así, trabajando, debéis ayudar a los débiles, y recordar las palabras del Señor Jesús, que dijo: "Más bienaventurado es dar que recibir." </a:t>
            </a:r>
          </a:p>
          <a:p>
            <a:endParaRPr lang="es-ES" b="1" dirty="0" smtClean="0"/>
          </a:p>
          <a:p>
            <a:endParaRPr lang="es-ES" dirty="0"/>
          </a:p>
        </p:txBody>
      </p:sp>
      <p:pic>
        <p:nvPicPr>
          <p:cNvPr id="17410" name="Picture 2" descr="C:\Users\Mario Moreno\Desktop\Señales\Imagen Animadas\2euppv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CORNELIO ORABA CONTINUAMENTE A DIOS. HECHOS.10:2.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5652120" cy="52578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piadoso y temeroso de Dios con toda su casa, que daba muchas limosnas al pueblo judío  y </a:t>
            </a:r>
            <a:r>
              <a:rPr lang="es-ES" b="1" u="sng" dirty="0">
                <a:solidFill>
                  <a:srgbClr val="FF0000"/>
                </a:solidFill>
              </a:rPr>
              <a:t>oraba a Dios continuamente.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Otras de las cualidades que Cornelio tenía es que el oraba continuamente a Dios, pasaba mucho tiempo dedicado a la oración.</a:t>
            </a:r>
          </a:p>
          <a:p>
            <a:endParaRPr lang="es-ES" b="1" dirty="0"/>
          </a:p>
        </p:txBody>
      </p:sp>
      <p:pic>
        <p:nvPicPr>
          <p:cNvPr id="21506" name="Picture 2" descr="C:\Users\Mario Moreno\Desktop\Señales\Imagen Animadas\Animated_teenage_girl_bed_praying_hg_bl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3" y="1844824"/>
            <a:ext cx="333375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¿Hermanos cuanto tiempo dedicamos a la oración?.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 ¿Solo cuando tenemos dificultades oramos a Dios?.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 smtClean="0">
                <a:solidFill>
                  <a:schemeClr val="bg1"/>
                </a:solidFill>
              </a:rPr>
              <a:t>orar en todo tiempo.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Lucas.18:1. </a:t>
            </a:r>
          </a:p>
          <a:p>
            <a:r>
              <a:rPr lang="es-ES" b="1" dirty="0">
                <a:solidFill>
                  <a:schemeClr val="bg1"/>
                </a:solidFill>
              </a:rPr>
              <a:t>Y les refería Jesús una parábola para enseñarles que ellos debían </a:t>
            </a:r>
            <a:r>
              <a:rPr lang="es-ES" b="1" u="sng" dirty="0">
                <a:solidFill>
                  <a:srgbClr val="FF0000"/>
                </a:solidFill>
              </a:rPr>
              <a:t>orar en todo tiempo,</a:t>
            </a:r>
            <a:r>
              <a:rPr lang="es-ES" b="1" dirty="0">
                <a:solidFill>
                  <a:schemeClr val="bg1"/>
                </a:solidFill>
              </a:rPr>
              <a:t> y no desfallecer,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22530" name="Picture 2" descr="C:\Users\Mario Moreno\Desktop\Señales\Imagen Animadas\t71z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69" y="-1"/>
            <a:ext cx="3819232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 es por eso que Dios oyó sus oraciones.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Hechos.10:4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Mirándolo </a:t>
            </a:r>
            <a:r>
              <a:rPr lang="es-ES" b="1" dirty="0">
                <a:solidFill>
                  <a:schemeClr val="bg1"/>
                </a:solidFill>
              </a:rPr>
              <a:t>fijamente y atemorizado, Cornelio dijo: ¿Qué quieres, Señor? Y él le dijo: </a:t>
            </a:r>
            <a:r>
              <a:rPr lang="es-ES" b="1" u="sng" dirty="0">
                <a:solidFill>
                  <a:srgbClr val="FF0000"/>
                </a:solidFill>
              </a:rPr>
              <a:t>Tus oraciones y limosnas han ascendido como memorial delante de Dios.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Este </a:t>
            </a:r>
            <a:r>
              <a:rPr lang="es-ES" b="1" dirty="0" smtClean="0">
                <a:solidFill>
                  <a:schemeClr val="bg1"/>
                </a:solidFill>
              </a:rPr>
              <a:t>hombre tenia muy buenas cualidades.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Dios lo bendigo con la salvación de El y su casa.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2050" name="Picture 2" descr="C:\Users\Mario Moreno\Desktop\Señales\Imagen Animadas\16t9vd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Debemos de ser dedicado a la oración.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lamentablemente </a:t>
            </a:r>
            <a:r>
              <a:rPr lang="es-ES" b="1" dirty="0" smtClean="0">
                <a:solidFill>
                  <a:schemeClr val="bg1"/>
                </a:solidFill>
              </a:rPr>
              <a:t>muchas veces ni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las gracias damos por la comida.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Romanos.12:12. </a:t>
            </a:r>
          </a:p>
          <a:p>
            <a:r>
              <a:rPr lang="es-ES" b="1" dirty="0">
                <a:solidFill>
                  <a:schemeClr val="bg1"/>
                </a:solidFill>
              </a:rPr>
              <a:t>gozándoos en la esperanza, perseverando en el sufrimiento, </a:t>
            </a:r>
            <a:r>
              <a:rPr lang="es-ES" b="1" u="sng" dirty="0">
                <a:solidFill>
                  <a:srgbClr val="FF0000"/>
                </a:solidFill>
              </a:rPr>
              <a:t>dedicados a la oración,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 de haber una dedicación especial a la oración.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Mario Moreno\Desktop\Señales\Imagen Animadas\islamic-parstools-9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Debemos orar sin cesar.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Tesalonicenses.5:17.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Ósea sin descansar- Sin desmayar.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Seamos como Cornelio que dedicaba mucho tiempo a la oración y por eso Dios respondió a sus oraciones.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oración es muy importante en nuestra vida espiritual.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 oración estamos muerto espiritualmente.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4578" name="Picture 2" descr="C:\Users\Mario Moreno\Desktop\Señales\Imagen Animadas\daniel_praying_l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0"/>
            <a:ext cx="3347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TUVO QUE BAUTIZARSE.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HECHOS.10:48.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4860032" cy="5229200"/>
          </a:xfrm>
        </p:spPr>
        <p:txBody>
          <a:bodyPr/>
          <a:lstStyle/>
          <a:p>
            <a:r>
              <a:rPr lang="es-ES" b="1" u="sng" dirty="0">
                <a:solidFill>
                  <a:srgbClr val="FF0000"/>
                </a:solidFill>
              </a:rPr>
              <a:t>Y mandó que fueran bautizados</a:t>
            </a:r>
            <a:r>
              <a:rPr lang="es-ES" b="1" dirty="0">
                <a:solidFill>
                  <a:schemeClr val="bg1"/>
                </a:solidFill>
              </a:rPr>
              <a:t> en el nombre de Jesucristo. Entonces le pidieron que se quedara con ellos unos días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Aunque Cornelio era un hombre muy bueno, con buenas cualidades.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Eso no lo hacia salvo, no lo hacia llegar al cielo.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Mario Moreno\Desktop\Señales\Imagen Animadas\20tihqf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2124"/>
            <a:ext cx="3995936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Tuvo que bautizarse para poder ser salvo.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Marcos.16:16.</a:t>
            </a:r>
          </a:p>
          <a:p>
            <a:r>
              <a:rPr lang="es-ES" b="1" dirty="0">
                <a:solidFill>
                  <a:schemeClr val="bg1"/>
                </a:solidFill>
              </a:rPr>
              <a:t>El que crea y sea </a:t>
            </a:r>
            <a:r>
              <a:rPr lang="es-ES" b="1" u="sng" dirty="0">
                <a:solidFill>
                  <a:srgbClr val="FF0000"/>
                </a:solidFill>
              </a:rPr>
              <a:t>bautizado será salvo;</a:t>
            </a:r>
            <a:r>
              <a:rPr lang="es-ES" b="1" dirty="0">
                <a:solidFill>
                  <a:schemeClr val="bg1"/>
                </a:solidFill>
              </a:rPr>
              <a:t> pero el que no crea será condenado.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Hechos.2:38.</a:t>
            </a:r>
          </a:p>
          <a:p>
            <a:r>
              <a:rPr lang="es-ES" b="1" dirty="0">
                <a:solidFill>
                  <a:schemeClr val="bg1"/>
                </a:solidFill>
              </a:rPr>
              <a:t>Y Pedro les dijo: Arrepentíos y sed </a:t>
            </a:r>
            <a:r>
              <a:rPr lang="es-ES" b="1" u="sng" dirty="0">
                <a:solidFill>
                  <a:srgbClr val="FF0000"/>
                </a:solidFill>
              </a:rPr>
              <a:t>bautizados cada uno</a:t>
            </a:r>
            <a:r>
              <a:rPr lang="es-ES" b="1" dirty="0">
                <a:solidFill>
                  <a:schemeClr val="bg1"/>
                </a:solidFill>
              </a:rPr>
              <a:t> de vosotros en el nombre de Jesucristo </a:t>
            </a:r>
            <a:r>
              <a:rPr lang="es-ES" b="1" u="sng" dirty="0">
                <a:solidFill>
                  <a:srgbClr val="FF0000"/>
                </a:solidFill>
              </a:rPr>
              <a:t>para perdón de vuestros pecados,</a:t>
            </a:r>
            <a:r>
              <a:rPr lang="es-ES" b="1" dirty="0">
                <a:solidFill>
                  <a:schemeClr val="bg1"/>
                </a:solidFill>
              </a:rPr>
              <a:t> y recibiréis el don del Espíritu Santo. </a:t>
            </a:r>
          </a:p>
        </p:txBody>
      </p:sp>
      <p:pic>
        <p:nvPicPr>
          <p:cNvPr id="19458" name="Picture 2" descr="C:\Users\Mario Moreno\Desktop\Señales\Imagen Animadas\20tihqf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"/>
            <a:ext cx="3635896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491" y="0"/>
            <a:ext cx="5442587" cy="6858000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Lamentablemente muchas personas se excusan diciendo que son muy buenas personas.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no le hacen mal a nadie.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ayudan a su prójimo y que por eso no necesitan obedecer al evangelio.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vemos aquí a un hombre con grande cualidades espirituales, pero necesitaba la salvación.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Necesitaba ser bautizado para el perdón de sus pecados.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Mario Moreno\Desktop\Señales\Imagen Animadas\25jk02q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CONCLUSIÓN: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Cornelio es un personaje digno de imitar por su conducta delante de Dios y del pueblo.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Aunque era una persona muy importante eso no impidió que obedecería al evangelio.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Las cualidades de Cornelio las debemos de tener nosotros también que son: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	Piadoso.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	Temeroso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	Daba limosna al pueblo.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4.	Oraba continuamente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5.    Tuvo que ser bautizado.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Nosotros debemos imitarle y así vamos a agradar a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Seamos piadosos- temerosos de Dios- Generosos- Oremos continuamente a Dios.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3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25602" name="Picture 2" descr="C:\Users\Mario Moreno\Desktop\Señales\Gracias\Gracias Animadas\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Veremos las cualidades que Cornelio tenía para que las imitemos y agrademos a Dios en nuestro servicio.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Cornelio era un hombre muy importante ya que era un Centurión de la corte-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Un centurión: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Era jefe de cien soldados del ejercito Romano.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Como en.</a:t>
            </a:r>
            <a:r>
              <a:rPr lang="es-ES" b="1" dirty="0" smtClean="0"/>
              <a:t> </a:t>
            </a:r>
          </a:p>
          <a:p>
            <a:endParaRPr lang="es-ES" dirty="0"/>
          </a:p>
        </p:txBody>
      </p:sp>
      <p:pic>
        <p:nvPicPr>
          <p:cNvPr id="2051" name="Picture 3" descr="C:\Users\Mario Moreno\Desktop\Señales\Imagen Animadas\armadu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-1"/>
            <a:ext cx="362194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6083605" cy="68580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Mateo.8:5-9.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cuando entró Jesús en </a:t>
            </a:r>
            <a:r>
              <a:rPr lang="es-ES" b="1" dirty="0" err="1">
                <a:solidFill>
                  <a:schemeClr val="bg1"/>
                </a:solidFill>
              </a:rPr>
              <a:t>Capernaúm</a:t>
            </a:r>
            <a:r>
              <a:rPr lang="es-ES" b="1" dirty="0">
                <a:solidFill>
                  <a:schemeClr val="bg1"/>
                </a:solidFill>
              </a:rPr>
              <a:t> se le acercó un centurión suplicándole,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V.6.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diciendo: Señor, mi criado está postrado en casa, paralítico, sufriendo mucho.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V.7.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Jesús le dijo*: Yo iré y lo sanaré.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V.8.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el centurión respondió y dijo: Señor, no soy digno de que entres bajo mi techo; mas solamente di la palabra y mi criado quedará sano.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V.9.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</a:t>
            </a:r>
            <a:r>
              <a:rPr lang="es-ES" b="1" dirty="0">
                <a:solidFill>
                  <a:schemeClr val="bg1"/>
                </a:solidFill>
              </a:rPr>
              <a:t>yo también soy hombre bajo autoridad, con soldados a mis órdenes; y digo a éste: "Ve", y va; y al otro: "Ven", y viene; y a mi siervo: "Haz esto", y lo hace. </a:t>
            </a:r>
          </a:p>
          <a:p>
            <a:endParaRPr lang="es-ES" b="1" dirty="0" smtClean="0"/>
          </a:p>
          <a:p>
            <a:endParaRPr lang="es-ES" dirty="0"/>
          </a:p>
        </p:txBody>
      </p:sp>
      <p:pic>
        <p:nvPicPr>
          <p:cNvPr id="4098" name="Picture 2" descr="C:\Users\Mario Moreno\Desktop\Señales\Imagen Animadas\animated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"/>
            <a:ext cx="3102542" cy="68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Las cualidades que Cornelio tenía eran: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	Piadoso.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	Temeroso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	Daba muchas limosnas al pueblo.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4.	Oraba a Dios continuamente.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5. Tuvo que ser bautizado.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Imitemos a Cornelio con su buen ejemplo.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3" name="Picture 3" descr="C:\Users\Mario Moreno\Desktop\Señales\Imagen Animadas\soldados-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CORNELIO ERA PIADOSO. HECHOS.10:2.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5148064" cy="52292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piadoso</a:t>
            </a:r>
            <a:r>
              <a:rPr lang="es-ES" b="1" dirty="0">
                <a:solidFill>
                  <a:schemeClr val="bg1"/>
                </a:solidFill>
              </a:rPr>
              <a:t> y temeroso de Dios con toda su casa, que daba muchas limosnas al pueblo judío  y oraba a Dios continuamente.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palabra piadoso- Significa aquella disposición de reverencia del animó que da a Dios el supremo lugar en el corazón y en la vida.</a:t>
            </a:r>
          </a:p>
          <a:p>
            <a:endParaRPr lang="es-ES" dirty="0"/>
          </a:p>
        </p:txBody>
      </p:sp>
      <p:pic>
        <p:nvPicPr>
          <p:cNvPr id="6146" name="Picture 2" descr="C:\Users\Mario Moreno\Desktop\Señales\Imagen Animadas\rezar gifs animados (2)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28800"/>
            <a:ext cx="3686175" cy="51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49" y="9961"/>
            <a:ext cx="5709479" cy="6848039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Nosotros debemos ser piadosos para poder dar el lugar que Dios se merece. </a:t>
            </a:r>
          </a:p>
          <a:p>
            <a:r>
              <a:rPr lang="es-ES" b="1" dirty="0">
                <a:solidFill>
                  <a:schemeClr val="bg1"/>
                </a:solidFill>
              </a:rPr>
              <a:t>Y así poderle agradar.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él Señor escoge a la persona piadosa. 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Salmos.4:3.</a:t>
            </a:r>
          </a:p>
          <a:p>
            <a:r>
              <a:rPr lang="es-ES" b="1" dirty="0">
                <a:solidFill>
                  <a:schemeClr val="bg1"/>
                </a:solidFill>
              </a:rPr>
              <a:t>Sabed, pues, que el SEÑOR ha apartado al piadoso para sí; el SEÑOR oye cuando a El clamo.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lo cual, puesto que recibimos un reino que es inconmovible, demostremos gratitud, mediante la cual ofrezcamos a Dios un servicio aceptable con temor y reverencia; 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7170" name="Picture 2" descr="C:\Users\Mario Moreno\Desktop\Señales\Imagen Animadas\rezar gifs animados (3)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Debemos primero aprender a ser piadosos. </a:t>
            </a:r>
          </a:p>
          <a:p>
            <a:r>
              <a:rPr lang="es-ES" b="1" dirty="0">
                <a:solidFill>
                  <a:schemeClr val="bg1"/>
                </a:solidFill>
              </a:rPr>
              <a:t>I </a:t>
            </a:r>
            <a:r>
              <a:rPr lang="es-ES" b="1" dirty="0" smtClean="0">
                <a:solidFill>
                  <a:schemeClr val="bg1"/>
                </a:solidFill>
              </a:rPr>
              <a:t>Timoteo.5:4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si alguna viuda tiene hijos o nietos, que aprendan éstos primero </a:t>
            </a:r>
            <a:r>
              <a:rPr lang="es-ES" b="1" u="sng" dirty="0">
                <a:solidFill>
                  <a:srgbClr val="FF0000"/>
                </a:solidFill>
              </a:rPr>
              <a:t>a mostrar piedad</a:t>
            </a:r>
            <a:r>
              <a:rPr lang="es-ES" b="1" dirty="0">
                <a:solidFill>
                  <a:schemeClr val="bg1"/>
                </a:solidFill>
              </a:rPr>
              <a:t> para con su propia familia y a recompensar a sus padres, porque esto es agradable delante de 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Ya que Dios libra al piadoso.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Pedro.2:9. </a:t>
            </a:r>
          </a:p>
          <a:p>
            <a:r>
              <a:rPr lang="es-ES" b="1" dirty="0">
                <a:solidFill>
                  <a:schemeClr val="bg1"/>
                </a:solidFill>
              </a:rPr>
              <a:t>el Señor, entonces, </a:t>
            </a:r>
            <a:r>
              <a:rPr lang="es-ES" b="1" u="sng" dirty="0">
                <a:solidFill>
                  <a:srgbClr val="FF0000"/>
                </a:solidFill>
              </a:rPr>
              <a:t>sabe rescatar de tentación a los piadosos,</a:t>
            </a:r>
            <a:r>
              <a:rPr lang="es-ES" b="1" dirty="0">
                <a:solidFill>
                  <a:schemeClr val="bg1"/>
                </a:solidFill>
              </a:rPr>
              <a:t> y reservar a los injustos bajo castigo para el día del juicio,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194" name="Picture 2" descr="C:\Users\Mario Moreno\Desktop\Señales\Imagen Animadas\N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"/>
            <a:ext cx="3491880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9199563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" y="0"/>
            <a:ext cx="5579549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Señor esta cerca de todas las personas piadosas, y nosotros debemos de ser personas piadosas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persona que es piadosa siempre va andar cerca de Dios, como lo hizo Enoc.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Genesis.5:22.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Y </a:t>
            </a:r>
            <a:r>
              <a:rPr lang="es-ES" b="1" u="sng" dirty="0">
                <a:solidFill>
                  <a:srgbClr val="FF0000"/>
                </a:solidFill>
              </a:rPr>
              <a:t>Enoc anduvo con Dios</a:t>
            </a:r>
            <a:r>
              <a:rPr lang="es-ES" b="1" dirty="0">
                <a:solidFill>
                  <a:schemeClr val="bg1"/>
                </a:solidFill>
              </a:rPr>
              <a:t> trescientos años después de haber engendrado a Matusalén, y engendró hijos e hijas.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persona piadosa siempre </a:t>
            </a:r>
            <a:r>
              <a:rPr lang="es-ES" b="1" dirty="0" smtClean="0">
                <a:solidFill>
                  <a:schemeClr val="bg1"/>
                </a:solidFill>
              </a:rPr>
              <a:t>va hacer la voluntad de Dios donde quiera que se encuentre.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218" name="Picture 2" descr="C:\Users\Mario Moreno\Desktop\Señales\Imagen Animadas\e14wwi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62851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1554</Words>
  <Application>Microsoft Office PowerPoint</Application>
  <PresentationFormat>Presentación en pantalla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 EL EJEMPLO DE CORNELIO. HECHOS:10:1-2. </vt:lpstr>
      <vt:lpstr>Presentación de PowerPoint</vt:lpstr>
      <vt:lpstr>Presentación de PowerPoint</vt:lpstr>
      <vt:lpstr>Presentación de PowerPoint</vt:lpstr>
      <vt:lpstr>Presentación de PowerPoint</vt:lpstr>
      <vt:lpstr>CORNELIO ERA PIADOSO. HECHOS.10:2.</vt:lpstr>
      <vt:lpstr>Presentación de PowerPoint</vt:lpstr>
      <vt:lpstr>Presentación de PowerPoint</vt:lpstr>
      <vt:lpstr>Presentación de PowerPoint</vt:lpstr>
      <vt:lpstr>CORNELIO ERA TEMEROSO DE DIOS. HECHOS.10:2.</vt:lpstr>
      <vt:lpstr>Presentación de PowerPoint</vt:lpstr>
      <vt:lpstr>Presentación de PowerPoint</vt:lpstr>
      <vt:lpstr> CORNELIO DABA MUCHAS LIMOSNAS AL PUEBLO. HECHOS.10:2.</vt:lpstr>
      <vt:lpstr>Presentación de PowerPoint</vt:lpstr>
      <vt:lpstr>Presentación de PowerPoint</vt:lpstr>
      <vt:lpstr>Presentación de PowerPoint</vt:lpstr>
      <vt:lpstr>Presentación de PowerPoint</vt:lpstr>
      <vt:lpstr>CORNELIO ORABA CONTINUAMENTE A DIOS. HECHOS.10:2.</vt:lpstr>
      <vt:lpstr>Presentación de PowerPoint</vt:lpstr>
      <vt:lpstr>Presentación de PowerPoint</vt:lpstr>
      <vt:lpstr>Presentación de PowerPoint</vt:lpstr>
      <vt:lpstr>TUVO QUE BAUTIZARSE. HECHOS.10:48.</vt:lpstr>
      <vt:lpstr>Presentación de PowerPoint</vt:lpstr>
      <vt:lpstr>Presentación de PowerPoint</vt:lpstr>
      <vt:lpstr>CONCLUSIÓN: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EJEMPLO DE CORNELIO. HECHOS:10:1-2.</dc:title>
  <dc:creator>Mario Moreno</dc:creator>
  <cp:lastModifiedBy>Mario Moreno</cp:lastModifiedBy>
  <cp:revision>16</cp:revision>
  <dcterms:created xsi:type="dcterms:W3CDTF">2018-02-26T17:18:01Z</dcterms:created>
  <dcterms:modified xsi:type="dcterms:W3CDTF">2018-02-27T05:50:31Z</dcterms:modified>
</cp:coreProperties>
</file>