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7396"/>
            <a:ext cx="9144000" cy="1325563"/>
          </a:xfrm>
        </p:spPr>
        <p:txBody>
          <a:bodyPr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PECADO NO SE HEREDAD NI SE TRANSMITE. JUAN.9:2.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645320"/>
            <a:ext cx="9144000" cy="5212679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INTRODUCCION:</a:t>
            </a:r>
          </a:p>
          <a:p>
            <a:r>
              <a:rPr lang="es-ES" b="1" dirty="0">
                <a:solidFill>
                  <a:schemeClr val="bg1"/>
                </a:solidFill>
              </a:rPr>
              <a:t>Y sus discípulos le preguntaron, diciendo: Rabí, ¿quién pecó, éste o sus padres, para que naciera ciego?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Tanto los Judíos como los discípulos de Jesús tenían un mal concepto del pecado.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Al igual hoy en día son muchas las religiones que tienen un mal concepto del pecado.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Muchos son los creen que el pecado se heredad o se transmite y eso es falso a la luz de las escrituras.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pecado se comete, se hace y cada persona es responsable de su pecado nadie mas.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que no presta dinero a interés ni exige con usura, que retrae su mano de la maldad y hace juicio verdadero entre hombre y hombre,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V.9.</a:t>
            </a:r>
          </a:p>
          <a:p>
            <a:r>
              <a:rPr lang="es-ES" b="1" dirty="0">
                <a:solidFill>
                  <a:schemeClr val="bg1"/>
                </a:solidFill>
              </a:rPr>
              <a:t>que anda en mis estatutos y mis ordenanzas obrando fielmente, ése es justo; ciertamente vivirá--declara el Señor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Aquí vemos a un hombre que ha hecho lo recto delante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salvara su alma de morir porque fue fiel a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Este hombre que fue justo que salvo su alma engendra un hijo.</a:t>
            </a:r>
          </a:p>
          <a:p>
            <a:pPr algn="ctr"/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Segunda generación su hijo.</a:t>
            </a:r>
            <a:endParaRPr lang="es-ES" b="1" u="sng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V.10.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si engendra un hijo violento que derrama sangre y que hace cualquiera de estas cosas a un </a:t>
            </a:r>
            <a:r>
              <a:rPr lang="es-ES" b="1" dirty="0" smtClean="0">
                <a:solidFill>
                  <a:schemeClr val="bg1"/>
                </a:solidFill>
              </a:rPr>
              <a:t>hermano,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V.11.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>
                <a:solidFill>
                  <a:schemeClr val="bg1"/>
                </a:solidFill>
              </a:rPr>
              <a:t>aunque él mismo no hizo ninguna de estas cosas), que también come en los santuarios de los montes y amancilla a la mujer de su prójimo,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13" y="22581"/>
            <a:ext cx="4397188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Aquí vemos algo muy interesante si el pecado se heredad, si lo malo se heredad, por ende se heredaría lo bueno también.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vemos aquí que esa regla no es verdad.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Su Padre fue bueno, por ende su hijo tendría que haber heredado lo bueno de su padre.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no vemos eso aquí su padre fue bueno y su hijo malo que no obedece ni cumple lo que Dios le mando.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V.12.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oprime al pobre y al necesitado, comete robo, no devuelve la prenda, que levanta sus ojos a los ídolos y comete abominación,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V.13.</a:t>
            </a:r>
          </a:p>
          <a:p>
            <a:r>
              <a:rPr lang="es-ES" b="1" dirty="0">
                <a:solidFill>
                  <a:schemeClr val="bg1"/>
                </a:solidFill>
              </a:rPr>
              <a:t>que presta a interés y exige con usura; ¿vivirá? ¡No vivirá! Ha cometido todas estas abominaciones, ciertamente morirá; su sangre será sobre él.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Este hijo aunque su padre fue bueno he hizo y cumplió lo que Dios le mando, El no se salvara por lo que hizo su padre.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El se va perder porque El hizo lo malo ante los ojos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Aunque su padre fue bueno y se salvo, El no se salvara por haber hecho lo malo ante los ojos de Dios.</a:t>
            </a:r>
          </a:p>
          <a:p>
            <a:pPr algn="ctr"/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Tercera generación el nieto.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V.14.</a:t>
            </a:r>
          </a:p>
          <a:p>
            <a:r>
              <a:rPr lang="es-ES" b="1" dirty="0">
                <a:solidFill>
                  <a:schemeClr val="bg1"/>
                </a:solidFill>
              </a:rPr>
              <a:t>Mas he aquí, si engendra un hijo que observa todos los pecados que su padre ha cometido, y viéndolo no hace lo mismo,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Este hombre malo engendro un hijo.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0"/>
            <a:ext cx="4237149" cy="35274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22" y="3572603"/>
            <a:ext cx="4237149" cy="327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Que vendría hacer el nieto del primer hombre.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el pecado se heredad, si lo malo y lo bueno se heredad, este hijo hubiera heredado lo malo de su padre.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no fue así, el fue distinto a su padre, su padre fue malo El fue bueno.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hizo todo lo contrario a lo que hizo su padre.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V.15.</a:t>
            </a:r>
          </a:p>
          <a:p>
            <a:r>
              <a:rPr lang="es-ES" b="1" dirty="0">
                <a:solidFill>
                  <a:schemeClr val="bg1"/>
                </a:solidFill>
              </a:rPr>
              <a:t>no come en los santuarios de los montes, ni levanta sus ojos a los ídolos de la casa de Israel, ni amancilla a la mujer de su prójimo,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V.16.</a:t>
            </a:r>
          </a:p>
          <a:p>
            <a:r>
              <a:rPr lang="es-ES" b="1" dirty="0">
                <a:solidFill>
                  <a:schemeClr val="bg1"/>
                </a:solidFill>
              </a:rPr>
              <a:t>que no oprime a nadie, ni retiene la prenda, ni comete robo, sino que da su pan al hambriento y cubre al desnudo con ropa,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V.17.</a:t>
            </a:r>
          </a:p>
          <a:p>
            <a:r>
              <a:rPr lang="es-ES" b="1" dirty="0">
                <a:solidFill>
                  <a:schemeClr val="bg1"/>
                </a:solidFill>
              </a:rPr>
              <a:t>que retrae su mano del pobre, no cobra interés ni usura, cumple mis ordenanzas y anda en mis estatutos, ése no morirá por la iniquidad de su padre, ciertamente vivirá.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El vivirá no morirá, aunque su padre hizo lo malo y no se salvo.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5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El no llevara la culpa de lo que hizo su padre.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se salvara porque hizo lo bueno obedeció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V.18.</a:t>
            </a:r>
          </a:p>
          <a:p>
            <a:r>
              <a:rPr lang="es-ES" b="1" dirty="0">
                <a:solidFill>
                  <a:schemeClr val="bg1"/>
                </a:solidFill>
              </a:rPr>
              <a:t>Su padre, que practicó la extorsión, robó a su hermano e hizo lo que no era bueno en medio de su pueblo, he aquí, morirá por su iniquidad.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Su padre practico lo malo ante Dios, pero el hijo 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eso el salvara su alma ante Dios, por lo que </a:t>
            </a:r>
            <a:r>
              <a:rPr lang="es-ES" b="1" dirty="0">
                <a:solidFill>
                  <a:schemeClr val="bg1"/>
                </a:solidFill>
              </a:rPr>
              <a:t>E</a:t>
            </a:r>
            <a:r>
              <a:rPr lang="es-ES" b="1" dirty="0" smtClean="0">
                <a:solidFill>
                  <a:schemeClr val="bg1"/>
                </a:solidFill>
              </a:rPr>
              <a:t>l hizo, no por lo que hizo su padre.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5121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9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V.19.</a:t>
            </a:r>
          </a:p>
          <a:p>
            <a:r>
              <a:rPr lang="es-ES" b="1" dirty="0">
                <a:solidFill>
                  <a:schemeClr val="bg1"/>
                </a:solidFill>
              </a:rPr>
              <a:t>Y vosotros decís: "¿Por qué no carga el hijo con la iniquidad de su padre?" Cuando el hijo ha practicado el derecho y la justicia, ha observado todos mis estatutos y los ha cumplido, ciertamente vivirá.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Porque cada uno es responsable delante de Dios de su salvación.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V.20.</a:t>
            </a:r>
          </a:p>
          <a:p>
            <a:r>
              <a:rPr lang="es-ES" b="1" dirty="0">
                <a:solidFill>
                  <a:schemeClr val="bg1"/>
                </a:solidFill>
              </a:rPr>
              <a:t>El alma que peque, ésa morirá. El hijo no cargará con la iniquidad del padre, ni el padre cargará con la iniquidad del hijo; la justicia del justo será sobre él y la maldad del impío será sobre él.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1"/>
            <a:ext cx="4237149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0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El alma que pecare morirá, el alma que hiciere la voluntad de Dios vivirá.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cada uno es responsable de su salvación delante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hijo no llevara la culpa del pecado de su padre.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Ni el padre llevara la culpa del pecado de su hijo.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Dios nos hace responsable a cada uno de nuestros hechos.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Usted pierde su alma, la va perder por sus hechos, no por lo que hicieron sus padres.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7149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I Juan.3:4.</a:t>
            </a:r>
          </a:p>
          <a:p>
            <a:r>
              <a:rPr lang="es-ES" b="1" dirty="0">
                <a:solidFill>
                  <a:schemeClr val="bg1"/>
                </a:solidFill>
              </a:rPr>
              <a:t>Todo el que practica el pecado, practica también la infracción de la ley, pues el pecado es infracción de la ley.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Las escrituras son clara al declarar que el pecado es violar la ley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 convertimos en pecadores cuando violamos la ley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Pecado no se heredad no se transfiere.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 comete, Se hace al violar la ley de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3440289"/>
            <a:ext cx="4235122" cy="34177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7149" cy="341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El pecado no se heredad ni se transmite.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pecado se hace, se comete cuando se viola la ley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paga del pecado es la muerte.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Romanos.6:23.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la paga del pecado es muerte, pero la dádiva de Dios es vida eterna en Cristo Jesús Señor nuestro.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Usted muere por su pecado, no por el pecado de sus padres.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2581"/>
            <a:ext cx="4343400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8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3718"/>
            <a:ext cx="5096435" cy="6834281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Ezequiel.28:15.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'Perfecto </a:t>
            </a:r>
            <a:r>
              <a:rPr lang="es-ES" b="1" dirty="0">
                <a:solidFill>
                  <a:schemeClr val="bg1"/>
                </a:solidFill>
              </a:rPr>
              <a:t>eras en tus caminos desde el día que fuiste creado hasta que la iniquidad se halló en ti.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Todos cuando nacemos no sabemos entre el bien y el mal.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Deuteronomio.1:39.</a:t>
            </a:r>
          </a:p>
          <a:p>
            <a:r>
              <a:rPr lang="es-ES" b="1" dirty="0">
                <a:solidFill>
                  <a:schemeClr val="bg1"/>
                </a:solidFill>
              </a:rPr>
              <a:t>"Y vuestros pequeños, que dijisteis que vendrían a ser presa, y vuestros hijos, que hoy no tienen conocimiento del bien ni del mal, entrarán allá, y a ellos yo la daré, y ellos la poseerán.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4" y="0"/>
            <a:ext cx="40475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88859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Isaias.7:16.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antes que el niño sepa desechar lo malo y escoger lo bueno, será abandonada la tierra cuyos dos reyes </a:t>
            </a:r>
            <a:r>
              <a:rPr lang="es-ES" b="1" dirty="0" smtClean="0">
                <a:solidFill>
                  <a:schemeClr val="bg1"/>
                </a:solidFill>
              </a:rPr>
              <a:t>tú </a:t>
            </a:r>
            <a:r>
              <a:rPr lang="es-ES" b="1" dirty="0">
                <a:solidFill>
                  <a:schemeClr val="bg1"/>
                </a:solidFill>
              </a:rPr>
              <a:t>temes.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los niños fueran pecadores, el reino fuera de pecadores porque Cristo dijo que de los que son como los tales es el reino.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Mateo.19:14.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Jesús dijo: Dejad a los niños, y no les impidáis que vengan a mí, porque de los que son como éstos es el reino de los cielos.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58" y="0"/>
            <a:ext cx="415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7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CONCLUSION: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13647"/>
            <a:ext cx="9144000" cy="5244353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Tanto los Judíos, como los discípulos de Jesús tenían un concepto errado del pecado.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Jesús tuvo que aclarar a sus discípulos que estaban equivocados.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Lamentablemente muchas religiones y hombres tienen un mal concepto en cuando al pecado.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pecado no se heredad ni se transfiere, el pecado se hace, se comete porque es violar la ley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Cada uno es responsable delante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Tenemos que creer en lo que la Biblia enseña y </a:t>
            </a:r>
            <a:r>
              <a:rPr lang="es-ES" b="1" smtClean="0">
                <a:solidFill>
                  <a:schemeClr val="bg1"/>
                </a:solidFill>
              </a:rPr>
              <a:t>no en lo </a:t>
            </a:r>
            <a:r>
              <a:rPr lang="es-ES" b="1" dirty="0" smtClean="0">
                <a:solidFill>
                  <a:schemeClr val="bg1"/>
                </a:solidFill>
              </a:rPr>
              <a:t>que los hombres nos digan.</a:t>
            </a:r>
          </a:p>
        </p:txBody>
      </p:sp>
    </p:spTree>
    <p:extLst>
      <p:ext uri="{BB962C8B-B14F-4D97-AF65-F5344CB8AC3E}">
        <p14:creationId xmlns:p14="http://schemas.microsoft.com/office/powerpoint/2010/main" val="289969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526741"/>
            <a:ext cx="9144000" cy="1331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526741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5230907" y="-1"/>
            <a:ext cx="3913092" cy="2810435"/>
          </a:xfrm>
          <a:prstGeom prst="cloudCallout">
            <a:avLst>
              <a:gd name="adj1" fmla="val -70661"/>
              <a:gd name="adj2" fmla="val 68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POR SU FINA ATENCION.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63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niño que nace.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¿Qué ley viola?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Ninguna porque es inocente sin culpa Dios lo hizo perfecto.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Eclesiastes.7:29.</a:t>
            </a:r>
          </a:p>
          <a:p>
            <a:r>
              <a:rPr lang="es-ES" b="1" dirty="0">
                <a:solidFill>
                  <a:schemeClr val="bg1"/>
                </a:solidFill>
              </a:rPr>
              <a:t>Mira, sólo esto he hallado: que Dios hizo rectos a los hombres, pero ellos se buscaron muchas artimañas.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Dios lo hace a su imagen y semejanza.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Genesis.1:27.</a:t>
            </a:r>
          </a:p>
          <a:p>
            <a:r>
              <a:rPr lang="es-ES" b="1" dirty="0">
                <a:solidFill>
                  <a:schemeClr val="bg1"/>
                </a:solidFill>
              </a:rPr>
              <a:t>Creó, pues, Dios al hombre a imagen suya, a imagen de Dios lo creó; varón y hembra los creó.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32" y="22580"/>
            <a:ext cx="4394040" cy="68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 hombre nace a la imagen y semejanza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Nace perfecto.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El busca el pecado se desvía, no cuando nace sino en su juventud.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Génesis.8:21.</a:t>
            </a:r>
          </a:p>
          <a:p>
            <a:r>
              <a:rPr lang="es-ES" b="1" dirty="0">
                <a:solidFill>
                  <a:schemeClr val="bg1"/>
                </a:solidFill>
              </a:rPr>
              <a:t>Y el SEÑOR percibió el aroma agradable, y dijo el SEÑOR para sí: Nunca más volveré a maldecir la tierra por causa del hombre, porque la intención del corazón del hombre es mala desde su juventud; nunca más volveré a destruir todo ser viviente como lo he hecho.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0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Nadie nace en pecado ni heredad el pecado de sus padres.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pecado se hace se comete.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Ezequiel nos da una clara y verdadera enseñanza.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 enseña tres generaciones distintas y cada una actúa diferente y cada uno tiene su pago.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Ezequiel.18:1-20.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primera generación el Padre hace lo bueno delante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V.1.</a:t>
            </a:r>
          </a:p>
          <a:p>
            <a:r>
              <a:rPr lang="es-ES" b="1" dirty="0">
                <a:solidFill>
                  <a:schemeClr val="bg1"/>
                </a:solidFill>
              </a:rPr>
              <a:t>Y vino a mí la palabra del SEÑOR, diciendo: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54" y="22581"/>
            <a:ext cx="4126218" cy="33660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53" y="3428999"/>
            <a:ext cx="4128247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Los Judíos tenían un dicho falso.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V.2.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queréis decir al usar este proverbio acerca de la tierra de Israel, que dice: "Los padres comen las uvas agrias, pero los dientes de los hijos tienen la dentera"?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El pueblo de Judá tenía un refrán con el cual </a:t>
            </a:r>
            <a:r>
              <a:rPr lang="es-ES" b="1" dirty="0" smtClean="0">
                <a:solidFill>
                  <a:schemeClr val="bg1"/>
                </a:solidFill>
              </a:rPr>
              <a:t>echaban </a:t>
            </a:r>
            <a:r>
              <a:rPr lang="es-ES" b="1" dirty="0">
                <a:solidFill>
                  <a:schemeClr val="bg1"/>
                </a:solidFill>
              </a:rPr>
              <a:t>la culpa de sus pecados al fracaso de sus antepasados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otras palabras que los padres eran culpable de lo que le pasaba a sus hijos.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66" y="-1"/>
            <a:ext cx="43677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Que los hijos llevaban la culpa del pecado de sus Padres.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Dios </a:t>
            </a:r>
            <a:r>
              <a:rPr lang="es-ES" b="1" dirty="0">
                <a:solidFill>
                  <a:schemeClr val="bg1"/>
                </a:solidFill>
              </a:rPr>
              <a:t>refuta el proverbio, declarando que cada individuo es responsable de sus propios pecados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V.3.</a:t>
            </a:r>
          </a:p>
          <a:p>
            <a:r>
              <a:rPr lang="es-ES" b="1" dirty="0">
                <a:solidFill>
                  <a:schemeClr val="bg1"/>
                </a:solidFill>
              </a:rPr>
              <a:t>Vivo yo--declara el Señor DIOS-- que no volveréis a usar más este proverbio en Israel.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¿Por qué?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no era correcto, no era verdadero este refrán.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V.4.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0"/>
            <a:ext cx="41396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He aquí, todas las almas son mías; tanto el alma del padre como el alma del hijo mías son. El alma que peque, ésa morirá.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Cada persona es responsable delante de Dios por su vida.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es justo, si hace la voluntad de Dios vivirá.</a:t>
            </a:r>
          </a:p>
          <a:p>
            <a:pPr algn="ctr"/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Primera generación el padre.</a:t>
            </a:r>
            <a:endParaRPr lang="es-ES" b="1" u="sng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V.5.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el hombre que es justo, y practica el derecho y la justicia,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Aquel que no hace lo malo, hace la voluntad de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7149" cy="36172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3617259"/>
            <a:ext cx="4235121" cy="32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V.6.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no come en los santuarios de los montes ni levanta sus ojos a los ídolos de la casa de Israel, ni amancilla a la mujer de su prójimo, ni se acerca a una mujer durante su menstruación;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V.7.</a:t>
            </a:r>
          </a:p>
          <a:p>
            <a:r>
              <a:rPr lang="es-ES" b="1" dirty="0">
                <a:solidFill>
                  <a:schemeClr val="bg1"/>
                </a:solidFill>
              </a:rPr>
              <a:t>el hombre que no oprime a nadie, sino que devuelve al deudor su prenda; que no comete robo, sino que da su pan al hambriento y cubre al desnudo con ropa,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V.8.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0"/>
            <a:ext cx="4368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1940</Words>
  <Application>Microsoft Office PowerPoint</Application>
  <PresentationFormat>Presentación en pantalla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EL PECADO NO SE HEREDAD NI SE TRANSMITE. JUAN.9:2.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25</cp:revision>
  <dcterms:created xsi:type="dcterms:W3CDTF">2019-05-13T16:03:36Z</dcterms:created>
  <dcterms:modified xsi:type="dcterms:W3CDTF">2019-11-07T19:42:57Z</dcterms:modified>
</cp:coreProperties>
</file>