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63" r:id="rId11"/>
    <p:sldId id="264" r:id="rId12"/>
    <p:sldId id="278" r:id="rId13"/>
    <p:sldId id="265" r:id="rId14"/>
    <p:sldId id="266" r:id="rId15"/>
    <p:sldId id="279" r:id="rId16"/>
    <p:sldId id="267" r:id="rId17"/>
    <p:sldId id="268" r:id="rId18"/>
    <p:sldId id="269" r:id="rId19"/>
    <p:sldId id="270" r:id="rId20"/>
    <p:sldId id="280" r:id="rId21"/>
    <p:sldId id="271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1A3-6636-4FB1-9A1E-412893081776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0026-8E0A-43FC-9B58-597A15918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83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1A3-6636-4FB1-9A1E-412893081776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0026-8E0A-43FC-9B58-597A15918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56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1A3-6636-4FB1-9A1E-412893081776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0026-8E0A-43FC-9B58-597A15918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19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1A3-6636-4FB1-9A1E-412893081776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0026-8E0A-43FC-9B58-597A15918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05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1A3-6636-4FB1-9A1E-412893081776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0026-8E0A-43FC-9B58-597A15918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02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1A3-6636-4FB1-9A1E-412893081776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0026-8E0A-43FC-9B58-597A15918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21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1A3-6636-4FB1-9A1E-412893081776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0026-8E0A-43FC-9B58-597A15918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0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1A3-6636-4FB1-9A1E-412893081776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0026-8E0A-43FC-9B58-597A15918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01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1A3-6636-4FB1-9A1E-412893081776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0026-8E0A-43FC-9B58-597A15918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28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1A3-6636-4FB1-9A1E-412893081776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0026-8E0A-43FC-9B58-597A15918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86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F1A3-6636-4FB1-9A1E-412893081776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0026-8E0A-43FC-9B58-597A15918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85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F1A3-6636-4FB1-9A1E-412893081776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0026-8E0A-43FC-9B58-597A15918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8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1739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chemeClr val="bg1"/>
                </a:solidFill>
              </a:rPr>
              <a:t>ENOC </a:t>
            </a:r>
            <a:r>
              <a:rPr lang="es-ES" b="1" dirty="0">
                <a:solidFill>
                  <a:schemeClr val="bg1"/>
                </a:solidFill>
              </a:rPr>
              <a:t>AGRADO A DIOS.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HEBREOS.11:5</a:t>
            </a:r>
            <a:r>
              <a:rPr lang="es-ES" b="1" dirty="0">
                <a:solidFill>
                  <a:schemeClr val="bg1"/>
                </a:solidFill>
              </a:rPr>
              <a:t>.</a:t>
            </a:r>
            <a:br>
              <a:rPr lang="es-ES" b="1" dirty="0">
                <a:solidFill>
                  <a:schemeClr val="bg1"/>
                </a:solidFill>
              </a:rPr>
            </a:b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774110"/>
            <a:ext cx="9144000" cy="508389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INTRODUCCION: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Agrado </a:t>
            </a:r>
            <a:r>
              <a:rPr lang="es-ES" b="1" dirty="0">
                <a:solidFill>
                  <a:schemeClr val="bg1"/>
                </a:solidFill>
              </a:rPr>
              <a:t>a Dios, Enoc es uno de los pocos de quienes la Biblia da tal testimonio.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Estas </a:t>
            </a:r>
            <a:r>
              <a:rPr lang="es-ES" b="1" dirty="0">
                <a:solidFill>
                  <a:schemeClr val="bg1"/>
                </a:solidFill>
              </a:rPr>
              <a:t>palabras no están grabadas sobre la lapida de su sepultura, pues no tiene sepulcro, el fue trasladado a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Dios </a:t>
            </a:r>
            <a:r>
              <a:rPr lang="es-ES" b="1" dirty="0">
                <a:solidFill>
                  <a:schemeClr val="bg1"/>
                </a:solidFill>
              </a:rPr>
              <a:t>no dio este testimonio en memoria de Enoc después de la muerte, sino antes de ser llevado a la gloria.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</a:t>
            </a:r>
            <a:r>
              <a:rPr lang="es-ES" b="1" dirty="0">
                <a:solidFill>
                  <a:schemeClr val="bg1"/>
                </a:solidFill>
              </a:rPr>
              <a:t>meta de Enoc era agradar a Dios y lo logro. Las escrituras dan testimonio de que Enoc agrado a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Enoc </a:t>
            </a:r>
            <a:r>
              <a:rPr lang="es-ES" b="1" dirty="0">
                <a:solidFill>
                  <a:schemeClr val="bg1"/>
                </a:solidFill>
              </a:rPr>
              <a:t>es una prueba de que el hombre puede agradar al santo y justo </a:t>
            </a:r>
            <a:r>
              <a:rPr lang="es-ES" b="1" dirty="0" smtClean="0">
                <a:solidFill>
                  <a:schemeClr val="bg1"/>
                </a:solidFill>
              </a:rPr>
              <a:t>Dios.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b="1" dirty="0">
                <a:solidFill>
                  <a:schemeClr val="bg1"/>
                </a:solidFill>
              </a:rPr>
              <a:t>Cómo?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174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5125792" cy="683541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Enoc no solo creyó en la existencia de Dios, sino que lo busco con diligencia, su fe recibió recompensa.</a:t>
            </a:r>
          </a:p>
          <a:p>
            <a:r>
              <a:rPr lang="es-ES" b="1" dirty="0">
                <a:solidFill>
                  <a:schemeClr val="bg1"/>
                </a:solidFill>
              </a:rPr>
              <a:t>Cristo desea que andemos por fe, no por vista.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II Corintios.5:7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(porque por fe andamos, no por vista);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No </a:t>
            </a:r>
            <a:r>
              <a:rPr lang="es-ES" b="1" dirty="0">
                <a:solidFill>
                  <a:schemeClr val="bg1"/>
                </a:solidFill>
              </a:rPr>
              <a:t>debemos poner la vista en las cosas que se ven, sino en las que no se </a:t>
            </a:r>
            <a:r>
              <a:rPr lang="es-ES" b="1" dirty="0" smtClean="0">
                <a:solidFill>
                  <a:schemeClr val="bg1"/>
                </a:solidFill>
              </a:rPr>
              <a:t>ven.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II Corintios.4:18.</a:t>
            </a:r>
          </a:p>
          <a:p>
            <a:r>
              <a:rPr lang="es-ES" b="1" dirty="0">
                <a:solidFill>
                  <a:schemeClr val="bg1"/>
                </a:solidFill>
              </a:rPr>
              <a:t>Por tanto no desfallecemos, antes bien, aunque nuestro hombre exterior va decayendo, sin embargo nuestro hombre interior se renueva de día en día. 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86" y="-6395"/>
            <a:ext cx="4011714" cy="68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353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5125792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Debemos estar firmes en la fe.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 </a:t>
            </a:r>
            <a:r>
              <a:rPr lang="es-ES" b="1" dirty="0">
                <a:solidFill>
                  <a:schemeClr val="bg1"/>
                </a:solidFill>
              </a:rPr>
              <a:t>Corintios.16:13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Estad alerta, permaneced firmes en la fe, portaos varonilmente, sed fuertes. </a:t>
            </a:r>
          </a:p>
          <a:p>
            <a:r>
              <a:rPr lang="es-ES" b="1" dirty="0">
                <a:solidFill>
                  <a:schemeClr val="bg1"/>
                </a:solidFill>
              </a:rPr>
              <a:t>Sin fe es imposible agradar a </a:t>
            </a:r>
            <a:r>
              <a:rPr lang="es-ES" b="1" dirty="0" smtClean="0">
                <a:solidFill>
                  <a:schemeClr val="bg1"/>
                </a:solidFill>
              </a:rPr>
              <a:t>Dios.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b="1" dirty="0">
                <a:solidFill>
                  <a:schemeClr val="bg1"/>
                </a:solidFill>
              </a:rPr>
              <a:t>Tenemos una fe como la de Enoc</a:t>
            </a:r>
            <a:r>
              <a:rPr lang="es-ES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Debemos de tener la fe que tuvo Enoc para agradar a Dios.</a:t>
            </a:r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84" y="-6395"/>
            <a:ext cx="4120515" cy="68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93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3154"/>
            <a:ext cx="7886700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ENOC TESTIFICO DE </a:t>
            </a:r>
            <a:r>
              <a:rPr lang="es-ES" b="1" dirty="0" smtClean="0">
                <a:solidFill>
                  <a:schemeClr val="bg1"/>
                </a:solidFill>
              </a:rPr>
              <a:t>DIOS. 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JUDAS:14-15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68048"/>
            <a:ext cx="5318975" cy="5289952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De éstos también profetizó Enoc, en la séptima generación desde Adán, diciendo: He aquí, el Señor vino con muchos millares de sus santos,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V.15.</a:t>
            </a:r>
          </a:p>
          <a:p>
            <a:r>
              <a:rPr lang="es-ES" b="1" dirty="0">
                <a:solidFill>
                  <a:schemeClr val="bg1"/>
                </a:solidFill>
              </a:rPr>
              <a:t>para ejecutar juicio sobre todos, y para condenar a todos los impíos de todas sus obras de impiedad, que han hecho impíamente, y de todas las cosas ofensivas que pecadores impíos dijeron contra El.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Solo </a:t>
            </a:r>
            <a:r>
              <a:rPr lang="es-ES" b="1" dirty="0">
                <a:solidFill>
                  <a:schemeClr val="bg1"/>
                </a:solidFill>
              </a:rPr>
              <a:t>600 años después de que entro el pecado en el mundo, reinaban ya la impiedad y la blasfemia.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75" y="1418265"/>
            <a:ext cx="3825025" cy="543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03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5125792" cy="6835417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Esto </a:t>
            </a:r>
            <a:r>
              <a:rPr lang="es-ES" b="1" dirty="0">
                <a:solidFill>
                  <a:schemeClr val="bg1"/>
                </a:solidFill>
              </a:rPr>
              <a:t>entristecía a Enoc, sin embargo, el sabia que Dios nunca le abandonaría.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amor de Dios impulsa al cristiano a testificar.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1. Del </a:t>
            </a:r>
            <a:r>
              <a:rPr lang="es-ES" b="1" dirty="0">
                <a:solidFill>
                  <a:schemeClr val="bg1"/>
                </a:solidFill>
              </a:rPr>
              <a:t>amor de </a:t>
            </a:r>
            <a:r>
              <a:rPr lang="es-ES" b="1" dirty="0" smtClean="0">
                <a:solidFill>
                  <a:schemeClr val="bg1"/>
                </a:solidFill>
              </a:rPr>
              <a:t>Dios.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Juan.3:16.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de tal manera amó Dios al mundo, que dio a su Hijo unigénito, para que todo aquel que cree en El, no se pierda, mas tenga vida eterna.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2. De </a:t>
            </a:r>
            <a:r>
              <a:rPr lang="es-ES" b="1" dirty="0">
                <a:solidFill>
                  <a:schemeClr val="bg1"/>
                </a:solidFill>
              </a:rPr>
              <a:t>que sean salvos de esta perversa </a:t>
            </a:r>
            <a:r>
              <a:rPr lang="es-ES" b="1" dirty="0" smtClean="0">
                <a:solidFill>
                  <a:schemeClr val="bg1"/>
                </a:solidFill>
              </a:rPr>
              <a:t>generación.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Hechos.2:40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86" y="-6393"/>
            <a:ext cx="4024700" cy="68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3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5125792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Y con muchas otras palabras testificaba solemnemente y les exhortaba diciendo: Sed salvos de esta perversa generación.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3</a:t>
            </a:r>
            <a:r>
              <a:rPr lang="es-ES" b="1" dirty="0">
                <a:solidFill>
                  <a:schemeClr val="bg1"/>
                </a:solidFill>
              </a:rPr>
              <a:t>. Debemos testificar que Jesús es el Cristo. </a:t>
            </a:r>
          </a:p>
          <a:p>
            <a:r>
              <a:rPr lang="es-ES" b="1" dirty="0">
                <a:solidFill>
                  <a:schemeClr val="bg1"/>
                </a:solidFill>
              </a:rPr>
              <a:t>Hechos.18:5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Cuando </a:t>
            </a:r>
            <a:r>
              <a:rPr lang="es-ES" b="1" dirty="0" err="1">
                <a:solidFill>
                  <a:schemeClr val="bg1"/>
                </a:solidFill>
              </a:rPr>
              <a:t>Silas</a:t>
            </a:r>
            <a:r>
              <a:rPr lang="es-ES" b="1" dirty="0">
                <a:solidFill>
                  <a:schemeClr val="bg1"/>
                </a:solidFill>
              </a:rPr>
              <a:t> y Timoteo descendieron de Macedonia, Pablo se dedicaba por completo a la predicación de la palabra, testificando solemnemente a los judíos que Jesús era el Cristo.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Para </a:t>
            </a:r>
            <a:r>
              <a:rPr lang="es-ES" b="1" dirty="0">
                <a:solidFill>
                  <a:schemeClr val="bg1"/>
                </a:solidFill>
              </a:rPr>
              <a:t>agradar a Dios debemos testificar - afirmar - decir - declarar, lo que él nos manda en su palabra.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85" y="-6395"/>
            <a:ext cx="4024701" cy="68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57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ENOC AGRADO A </a:t>
            </a:r>
            <a:r>
              <a:rPr lang="es-ES" b="1" dirty="0" smtClean="0">
                <a:solidFill>
                  <a:schemeClr val="bg1"/>
                </a:solidFill>
              </a:rPr>
              <a:t>DIOS. 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HEBREOS.11:5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06684"/>
            <a:ext cx="5100034" cy="525131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Por la fe Enoc fue trasladado al cielo para que no viera muerte; Y NO FUE HALLADO PORQUE DIOS LO TRASLADO; porque antes de ser trasladado recibió testimonio de haber agradado a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Enoc </a:t>
            </a:r>
            <a:r>
              <a:rPr lang="es-ES" b="1" dirty="0">
                <a:solidFill>
                  <a:schemeClr val="bg1"/>
                </a:solidFill>
              </a:rPr>
              <a:t>agrado a Dios, con todo lo que el hizo.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Para </a:t>
            </a:r>
            <a:r>
              <a:rPr lang="es-ES" b="1" dirty="0">
                <a:solidFill>
                  <a:schemeClr val="bg1"/>
                </a:solidFill>
              </a:rPr>
              <a:t>que nosotros agrademos a Dios debemos: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1. Agradarle </a:t>
            </a:r>
            <a:r>
              <a:rPr lang="es-ES" b="1" dirty="0">
                <a:solidFill>
                  <a:schemeClr val="bg1"/>
                </a:solidFill>
              </a:rPr>
              <a:t>en </a:t>
            </a:r>
            <a:r>
              <a:rPr lang="es-ES" b="1" dirty="0" smtClean="0">
                <a:solidFill>
                  <a:schemeClr val="bg1"/>
                </a:solidFill>
              </a:rPr>
              <a:t>todo.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Colosenses.1:10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51" y="1600290"/>
            <a:ext cx="4010025" cy="525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69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5125792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para que andéis como es digno del Señor, agradándole en todo, dando fruto en toda buena obra y creciendo en el conocimiento de Dios;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2. Dios </a:t>
            </a:r>
            <a:r>
              <a:rPr lang="es-ES" b="1" dirty="0">
                <a:solidFill>
                  <a:schemeClr val="bg1"/>
                </a:solidFill>
              </a:rPr>
              <a:t>se agrada del que le teme y hace su </a:t>
            </a:r>
            <a:r>
              <a:rPr lang="es-ES" b="1" dirty="0" smtClean="0">
                <a:solidFill>
                  <a:schemeClr val="bg1"/>
                </a:solidFill>
              </a:rPr>
              <a:t>voluntad.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Hechos.10:35.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sino </a:t>
            </a:r>
            <a:r>
              <a:rPr lang="es-ES" b="1" dirty="0">
                <a:solidFill>
                  <a:schemeClr val="bg1"/>
                </a:solidFill>
              </a:rPr>
              <a:t>que en toda nación el que le teme y hace lo justo, le es acepto.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3. Debemos </a:t>
            </a:r>
            <a:r>
              <a:rPr lang="es-ES" b="1" dirty="0">
                <a:solidFill>
                  <a:schemeClr val="bg1"/>
                </a:solidFill>
              </a:rPr>
              <a:t>saber como conducirnos y agradar a </a:t>
            </a:r>
            <a:r>
              <a:rPr lang="es-ES" b="1" dirty="0" smtClean="0">
                <a:solidFill>
                  <a:schemeClr val="bg1"/>
                </a:solidFill>
              </a:rPr>
              <a:t>Dios. </a:t>
            </a:r>
          </a:p>
          <a:p>
            <a:r>
              <a:rPr lang="es-ES" b="1" dirty="0">
                <a:solidFill>
                  <a:schemeClr val="bg1"/>
                </a:solidFill>
              </a:rPr>
              <a:t>I</a:t>
            </a:r>
            <a:r>
              <a:rPr lang="es-ES" b="1" dirty="0" smtClean="0">
                <a:solidFill>
                  <a:schemeClr val="bg1"/>
                </a:solidFill>
              </a:rPr>
              <a:t> Tesalonicenses.4:1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97" y="-6395"/>
            <a:ext cx="4219303" cy="68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4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5125792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Por </a:t>
            </a:r>
            <a:r>
              <a:rPr lang="es-ES" b="1" dirty="0">
                <a:solidFill>
                  <a:schemeClr val="bg1"/>
                </a:solidFill>
              </a:rPr>
              <a:t>lo demás, hermanos, os rogamos, pues, y os exhortamos en el Señor Jesús, que como habéis recibido de nosotros instrucciones acerca de la manera en que debéis andar y agradar a Dios (como de hecho ya andáis), así abundéis en ello más y más.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4</a:t>
            </a:r>
            <a:r>
              <a:rPr lang="es-ES" b="1" dirty="0">
                <a:solidFill>
                  <a:schemeClr val="bg1"/>
                </a:solidFill>
              </a:rPr>
              <a:t>. Debemos hacer bien, porque de tales sacrificio se agrada Dios. </a:t>
            </a:r>
          </a:p>
          <a:p>
            <a:r>
              <a:rPr lang="es-ES" b="1" dirty="0">
                <a:solidFill>
                  <a:schemeClr val="bg1"/>
                </a:solidFill>
              </a:rPr>
              <a:t>Hebreos.13:15-16.</a:t>
            </a:r>
          </a:p>
          <a:p>
            <a:r>
              <a:rPr lang="es-ES" b="1" dirty="0">
                <a:solidFill>
                  <a:schemeClr val="bg1"/>
                </a:solidFill>
              </a:rPr>
              <a:t>Por tanto, ofrezcamos continuamente mediante El, sacrificio de alabanza a Dios, es decir, el fruto de labios que confiesan su nombre.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92" y="-6395"/>
            <a:ext cx="4018208" cy="68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67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5125792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V.16.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no os olvidéis de hacer el bien y de la ayuda mutua, porque de tales sacrificios se agrada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5. Debemos </a:t>
            </a:r>
            <a:r>
              <a:rPr lang="es-ES" b="1" dirty="0">
                <a:solidFill>
                  <a:schemeClr val="bg1"/>
                </a:solidFill>
              </a:rPr>
              <a:t>de hacer las cosas que le son agradable delante de </a:t>
            </a:r>
            <a:r>
              <a:rPr lang="es-ES" b="1" dirty="0" smtClean="0">
                <a:solidFill>
                  <a:schemeClr val="bg1"/>
                </a:solidFill>
              </a:rPr>
              <a:t>él. </a:t>
            </a:r>
          </a:p>
          <a:p>
            <a:r>
              <a:rPr lang="es-ES" b="1" dirty="0">
                <a:solidFill>
                  <a:schemeClr val="bg1"/>
                </a:solidFill>
              </a:rPr>
              <a:t>I</a:t>
            </a:r>
            <a:r>
              <a:rPr lang="es-ES" b="1" dirty="0" smtClean="0">
                <a:solidFill>
                  <a:schemeClr val="bg1"/>
                </a:solidFill>
              </a:rPr>
              <a:t> Juan.3:22.</a:t>
            </a:r>
          </a:p>
          <a:p>
            <a:r>
              <a:rPr lang="es-ES" b="1" dirty="0">
                <a:solidFill>
                  <a:schemeClr val="bg1"/>
                </a:solidFill>
              </a:rPr>
              <a:t>y todo lo que pidamos lo recibimos de El, porque guardamos sus mandamientos y hacemos las cosas que son agradables delante de El. 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Hebreos.13:21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325" y="-6395"/>
            <a:ext cx="3813675" cy="68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43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5125792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os haga aptos en toda obra buena para hacer su voluntad, obrando El en nosotros lo que es agradable delante de El mediante Jesucristo, a quien sea la gloria por los siglos de los siglos. Amén.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6</a:t>
            </a:r>
            <a:r>
              <a:rPr lang="es-ES" b="1" dirty="0">
                <a:solidFill>
                  <a:schemeClr val="bg1"/>
                </a:solidFill>
              </a:rPr>
              <a:t>. Debemos serle agradable estando presente o ausente. </a:t>
            </a:r>
          </a:p>
          <a:p>
            <a:r>
              <a:rPr lang="es-ES" b="1" dirty="0">
                <a:solidFill>
                  <a:schemeClr val="bg1"/>
                </a:solidFill>
              </a:rPr>
              <a:t>II Corintios.5:9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Por </a:t>
            </a:r>
            <a:r>
              <a:rPr lang="es-ES" b="1" dirty="0">
                <a:solidFill>
                  <a:schemeClr val="bg1"/>
                </a:solidFill>
              </a:rPr>
              <a:t>eso, ya sea presentes o ausentes, ambicionamos serle agradables. </a:t>
            </a:r>
          </a:p>
          <a:p>
            <a:r>
              <a:rPr lang="es-ES" b="1" dirty="0">
                <a:solidFill>
                  <a:schemeClr val="bg1"/>
                </a:solidFill>
              </a:rPr>
              <a:t>Todo lo que hagamos en nuestra vida debe ser agradable a Dios.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84" y="-6394"/>
            <a:ext cx="4024701" cy="68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79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ENOC CAMINÓ CON </a:t>
            </a:r>
            <a:r>
              <a:rPr lang="es-ES" b="1" dirty="0" smtClean="0">
                <a:solidFill>
                  <a:schemeClr val="bg1"/>
                </a:solidFill>
              </a:rPr>
              <a:t>DIOS. GENESIS.5:22,24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35472"/>
            <a:ext cx="5112913" cy="5122528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Enoc anduvo con Dios trescientos años después de haber engendrado a Matusalén, y engendró hijos e hijas.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V.24.</a:t>
            </a:r>
          </a:p>
          <a:p>
            <a:r>
              <a:rPr lang="es-ES" b="1" dirty="0">
                <a:solidFill>
                  <a:schemeClr val="bg1"/>
                </a:solidFill>
              </a:rPr>
              <a:t>Y Enoc anduvo con Dios, y desapareció porque Dios se lo llevó.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La palabra caminar implica una relación firme y progresiva y no solamente un conocimiento casual.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caminar con Dios es obra que perdura toda la vida y no el trabajo de una hora.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06" y="1896018"/>
            <a:ext cx="4024593" cy="49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590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3154"/>
            <a:ext cx="7886700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CONCLUSION: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249252"/>
            <a:ext cx="9144000" cy="5608748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Enoc </a:t>
            </a:r>
            <a:r>
              <a:rPr lang="es-ES" b="1" dirty="0">
                <a:solidFill>
                  <a:schemeClr val="bg1"/>
                </a:solidFill>
              </a:rPr>
              <a:t>en su vida, su fe y su testimonio recibieron la recompensa de ser traspuesto a la presencia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cielo nos dará la bienvenida a nosotros también si tenemos el testimonio de haber agradado a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Enoc </a:t>
            </a:r>
            <a:r>
              <a:rPr lang="es-ES" b="1" dirty="0">
                <a:solidFill>
                  <a:schemeClr val="bg1"/>
                </a:solidFill>
              </a:rPr>
              <a:t>hizo cuatro cosas: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1. Camino </a:t>
            </a:r>
            <a:r>
              <a:rPr lang="es-ES" b="1" dirty="0">
                <a:solidFill>
                  <a:schemeClr val="bg1"/>
                </a:solidFill>
              </a:rPr>
              <a:t>con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b="1" dirty="0">
                <a:solidFill>
                  <a:schemeClr val="bg1"/>
                </a:solidFill>
              </a:rPr>
              <a:t>Estamos caminando nosotros con Dios?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2. Anduvo </a:t>
            </a:r>
            <a:r>
              <a:rPr lang="es-ES" b="1" dirty="0">
                <a:solidFill>
                  <a:schemeClr val="bg1"/>
                </a:solidFill>
              </a:rPr>
              <a:t>por fe.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b="1" dirty="0">
                <a:solidFill>
                  <a:schemeClr val="bg1"/>
                </a:solidFill>
              </a:rPr>
              <a:t>Andamos por fe nosotros o por vista?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3. Testifico </a:t>
            </a:r>
            <a:r>
              <a:rPr lang="es-ES" b="1" dirty="0">
                <a:solidFill>
                  <a:schemeClr val="bg1"/>
                </a:solidFill>
              </a:rPr>
              <a:t>de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b="1" dirty="0">
                <a:solidFill>
                  <a:schemeClr val="bg1"/>
                </a:solidFill>
              </a:rPr>
              <a:t>Estamos testificando nosotros de Dios?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4. Agrado </a:t>
            </a:r>
            <a:r>
              <a:rPr lang="es-ES" b="1" dirty="0">
                <a:solidFill>
                  <a:schemeClr val="bg1"/>
                </a:solidFill>
              </a:rPr>
              <a:t>a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b="1" dirty="0">
                <a:solidFill>
                  <a:schemeClr val="bg1"/>
                </a:solidFill>
              </a:rPr>
              <a:t>Estamos nosotros agradando a Dios?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Imitemos </a:t>
            </a:r>
            <a:r>
              <a:rPr lang="es-ES" b="1" dirty="0">
                <a:solidFill>
                  <a:schemeClr val="bg1"/>
                </a:solidFill>
              </a:rPr>
              <a:t>el ejemplo de Enoc, para poder llegar al cielo.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2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228823"/>
            <a:ext cx="9144000" cy="162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/>
              <a:t>DIOS NOS BENDIGA A TODOS.</a:t>
            </a:r>
            <a:endParaRPr lang="es-ES" sz="5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9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5125792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Enoc </a:t>
            </a:r>
            <a:r>
              <a:rPr lang="es-ES" b="1" dirty="0">
                <a:solidFill>
                  <a:schemeClr val="bg1"/>
                </a:solidFill>
              </a:rPr>
              <a:t>andaba muy cerca a su Padre celestial en Espíritu. Esto requiere una vida santa, conforme a la norma de Dios y un conocimiento intimo de su santa voluntad.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Enoc </a:t>
            </a:r>
            <a:r>
              <a:rPr lang="es-ES" b="1" dirty="0">
                <a:solidFill>
                  <a:schemeClr val="bg1"/>
                </a:solidFill>
              </a:rPr>
              <a:t>gozaba de la presencia y bendición de Dios en su vida, su deleite era la comunión con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deseo de Dios para con nosotros es que andemos, caminemos con el.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Debemos </a:t>
            </a:r>
            <a:r>
              <a:rPr lang="es-ES" b="1" dirty="0">
                <a:solidFill>
                  <a:schemeClr val="bg1"/>
                </a:solidFill>
              </a:rPr>
              <a:t>andar - caminar en: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1. Debemos </a:t>
            </a:r>
            <a:r>
              <a:rPr lang="es-ES" b="1" dirty="0">
                <a:solidFill>
                  <a:schemeClr val="bg1"/>
                </a:solidFill>
              </a:rPr>
              <a:t>andar delante de el y ser </a:t>
            </a:r>
            <a:r>
              <a:rPr lang="es-ES" b="1" dirty="0" smtClean="0">
                <a:solidFill>
                  <a:schemeClr val="bg1"/>
                </a:solidFill>
              </a:rPr>
              <a:t>perfecto.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Génesis.17:1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3" y="22581"/>
            <a:ext cx="3918857" cy="68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58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5125792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Cuando </a:t>
            </a:r>
            <a:r>
              <a:rPr lang="es-ES" b="1" dirty="0">
                <a:solidFill>
                  <a:schemeClr val="bg1"/>
                </a:solidFill>
              </a:rPr>
              <a:t>Abram tenía noventa y nueve años, el SEÑOR se le apareció, y le dijo: Yo soy el Dios Todopoderoso; anda delante de mí, y sé perfecto.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2</a:t>
            </a:r>
            <a:r>
              <a:rPr lang="es-ES" b="1" dirty="0">
                <a:solidFill>
                  <a:schemeClr val="bg1"/>
                </a:solidFill>
              </a:rPr>
              <a:t>. Debemos andar en todo el camino de </a:t>
            </a:r>
            <a:r>
              <a:rPr lang="es-ES" b="1" dirty="0" smtClean="0">
                <a:solidFill>
                  <a:schemeClr val="bg1"/>
                </a:solidFill>
              </a:rPr>
              <a:t>Señor.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Deuteronomio.5:33.</a:t>
            </a:r>
          </a:p>
          <a:p>
            <a:r>
              <a:rPr lang="es-ES" b="1" dirty="0">
                <a:solidFill>
                  <a:schemeClr val="bg1"/>
                </a:solidFill>
              </a:rPr>
              <a:t>Andad en todo el camino que el SEÑOR vuestro Dios os ha mandado, a fin de que viváis y os vaya bien, y prolonguéis vuestros días en la tierra que vais a poseer. </a:t>
            </a:r>
          </a:p>
          <a:p>
            <a:r>
              <a:rPr lang="es-ES" b="1" dirty="0">
                <a:solidFill>
                  <a:schemeClr val="bg1"/>
                </a:solidFill>
              </a:rPr>
              <a:t>3. Debemos andar en su camino y </a:t>
            </a:r>
            <a:r>
              <a:rPr lang="es-ES" b="1" dirty="0" smtClean="0">
                <a:solidFill>
                  <a:schemeClr val="bg1"/>
                </a:solidFill>
              </a:rPr>
              <a:t>temiéndole.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Deuteronomio.8:6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4" y="22581"/>
            <a:ext cx="3918856" cy="68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19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5125792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Guardarás, pues, los mandamientos del SEÑOR tu Dios, para andar en sus caminos y para temerle.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5. Debemos </a:t>
            </a:r>
            <a:r>
              <a:rPr lang="es-ES" b="1" dirty="0">
                <a:solidFill>
                  <a:schemeClr val="bg1"/>
                </a:solidFill>
              </a:rPr>
              <a:t>andar como de </a:t>
            </a:r>
            <a:r>
              <a:rPr lang="es-ES" b="1" dirty="0" smtClean="0">
                <a:solidFill>
                  <a:schemeClr val="bg1"/>
                </a:solidFill>
              </a:rPr>
              <a:t>día.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Romanos.13:13.</a:t>
            </a:r>
          </a:p>
          <a:p>
            <a:r>
              <a:rPr lang="es-ES" b="1" dirty="0">
                <a:solidFill>
                  <a:schemeClr val="bg1"/>
                </a:solidFill>
              </a:rPr>
              <a:t>Andemos decentemente, como de día, no en orgías y borracheras, no en promiscuidad sexual y lujurias, no en pleitos y envidias;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6. Debemos </a:t>
            </a:r>
            <a:r>
              <a:rPr lang="es-ES" b="1" dirty="0">
                <a:solidFill>
                  <a:schemeClr val="bg1"/>
                </a:solidFill>
              </a:rPr>
              <a:t>andar en el </a:t>
            </a:r>
            <a:r>
              <a:rPr lang="es-ES" b="1" dirty="0" smtClean="0">
                <a:solidFill>
                  <a:schemeClr val="bg1"/>
                </a:solidFill>
              </a:rPr>
              <a:t>Espíritu.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Gálatas.5:16.</a:t>
            </a:r>
          </a:p>
          <a:p>
            <a:r>
              <a:rPr lang="es-ES" b="1" dirty="0">
                <a:solidFill>
                  <a:schemeClr val="bg1"/>
                </a:solidFill>
              </a:rPr>
              <a:t>Digo, pues: Andad por el Espíritu, y no cumpliréis el deseo de la carne. 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92" y="22582"/>
            <a:ext cx="4018207" cy="68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939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5125792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7. Debemos andar como es digno del Señor.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Efesios.4:1.</a:t>
            </a:r>
          </a:p>
          <a:p>
            <a:r>
              <a:rPr lang="es-ES" b="1" dirty="0">
                <a:solidFill>
                  <a:schemeClr val="bg1"/>
                </a:solidFill>
              </a:rPr>
              <a:t>Yo, pues, prisionero del Señor, os ruego que viváis de una manera digna de la vocación con que habéis sido llamados,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8. Andar </a:t>
            </a:r>
            <a:r>
              <a:rPr lang="es-ES" b="1" dirty="0">
                <a:solidFill>
                  <a:schemeClr val="bg1"/>
                </a:solidFill>
              </a:rPr>
              <a:t>en </a:t>
            </a:r>
            <a:r>
              <a:rPr lang="es-ES" b="1" dirty="0" smtClean="0">
                <a:solidFill>
                  <a:schemeClr val="bg1"/>
                </a:solidFill>
              </a:rPr>
              <a:t>amor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Efesios.5:2.</a:t>
            </a:r>
          </a:p>
          <a:p>
            <a:r>
              <a:rPr lang="es-ES" b="1" dirty="0">
                <a:solidFill>
                  <a:schemeClr val="bg1"/>
                </a:solidFill>
              </a:rPr>
              <a:t>y andad en amor, así como también Cristo os amó y se dio a sí mismo por nosotros, ofrenda y sacrificio a Dios, como fragante aroma.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9. Andar sabiamente.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Colosenses.4:5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97" y="-6395"/>
            <a:ext cx="4219303" cy="68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21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5125792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Andad sabiamente para con los de afuera, aprovechando bien el tiempo.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10</a:t>
            </a:r>
            <a:r>
              <a:rPr lang="es-ES" b="1" dirty="0">
                <a:solidFill>
                  <a:schemeClr val="bg1"/>
                </a:solidFill>
              </a:rPr>
              <a:t>. Andar como Cristo anduvo. </a:t>
            </a:r>
          </a:p>
          <a:p>
            <a:r>
              <a:rPr lang="es-ES" b="1" dirty="0">
                <a:solidFill>
                  <a:schemeClr val="bg1"/>
                </a:solidFill>
              </a:rPr>
              <a:t>I </a:t>
            </a:r>
            <a:r>
              <a:rPr lang="es-ES" b="1" dirty="0" smtClean="0">
                <a:solidFill>
                  <a:schemeClr val="bg1"/>
                </a:solidFill>
              </a:rPr>
              <a:t>Juan.2:6.</a:t>
            </a:r>
          </a:p>
          <a:p>
            <a:r>
              <a:rPr lang="es-ES" b="1" dirty="0">
                <a:solidFill>
                  <a:schemeClr val="bg1"/>
                </a:solidFill>
              </a:rPr>
              <a:t>El que dice que permanece en El, debe andar como El anduvo. </a:t>
            </a:r>
          </a:p>
          <a:p>
            <a:r>
              <a:rPr lang="es-ES" b="1" dirty="0">
                <a:solidFill>
                  <a:schemeClr val="bg1"/>
                </a:solidFill>
              </a:rPr>
              <a:t>11. Andar según sus mandamientos.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II </a:t>
            </a:r>
            <a:r>
              <a:rPr lang="es-ES" b="1" dirty="0">
                <a:solidFill>
                  <a:schemeClr val="bg1"/>
                </a:solidFill>
              </a:rPr>
              <a:t>Juan.6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Y este es el amor: que andemos conforme a sus mandamientos. Este es el mandamiento tal como lo habéis oído desde el principio, para que andéis en él. </a:t>
            </a:r>
          </a:p>
          <a:p>
            <a:r>
              <a:rPr lang="es-ES" b="1" dirty="0">
                <a:solidFill>
                  <a:schemeClr val="bg1"/>
                </a:solidFill>
              </a:rPr>
              <a:t>12.	Debemos caminar en el camino </a:t>
            </a:r>
            <a:r>
              <a:rPr lang="es-ES" b="1" dirty="0" smtClean="0">
                <a:solidFill>
                  <a:schemeClr val="bg1"/>
                </a:solidFill>
              </a:rPr>
              <a:t>angosto. 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85" y="22582"/>
            <a:ext cx="4011715" cy="68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990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5125792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Mateo.7:14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estrecha es la puerta y angosta la senda que lleva a la vida, y pocos son los que la hallan. </a:t>
            </a:r>
          </a:p>
          <a:p>
            <a:r>
              <a:rPr lang="es-ES" b="1" dirty="0">
                <a:solidFill>
                  <a:schemeClr val="bg1"/>
                </a:solidFill>
              </a:rPr>
              <a:t>Para agradar a Dios debemos caminar de acuerdo a su voluntad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Así como camino Enoc con Dios y le agrado.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Nosotros debemos de caminar con Dios y agradarle en todo.</a:t>
            </a:r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85" y="-6394"/>
            <a:ext cx="4011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387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0275"/>
            <a:ext cx="7886700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ENOC ANDUVO POR </a:t>
            </a:r>
            <a:r>
              <a:rPr lang="es-ES" b="1" dirty="0" smtClean="0">
                <a:solidFill>
                  <a:schemeClr val="bg1"/>
                </a:solidFill>
              </a:rPr>
              <a:t>FE. 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HEBREOS.11:5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19562"/>
            <a:ext cx="5125792" cy="5238437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Por la fe Enoc fue trasladado al cielo para que no viera muerte; Y NO FUE HALLADO PORQUE DIOS LO TRASLADO; porque antes de ser trasladado recibió testimonio de haber agradado a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Por </a:t>
            </a:r>
            <a:r>
              <a:rPr lang="es-ES" b="1" dirty="0">
                <a:solidFill>
                  <a:schemeClr val="bg1"/>
                </a:solidFill>
              </a:rPr>
              <a:t>su vida Enoc manifiesto que confiaba en su creador eterno pues, "Sin fe es imposible agradar a Dios"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Hebreos.11:6.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sin fe es imposible agradar a Dios; porque es necesario que el que se acerca a Dios crea que El existe, y que es remunerador de los que le buscan.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92" y="1619562"/>
            <a:ext cx="4018208" cy="52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10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1688</Words>
  <Application>Microsoft Office PowerPoint</Application>
  <PresentationFormat>Presentación en pantalla (4:3)</PresentationFormat>
  <Paragraphs>130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 ENOC AGRADO A DIOS. HEBREOS.11:5. </vt:lpstr>
      <vt:lpstr>ENOC CAMINÓ CON DIOS. GENESIS.5:22,24.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ENOC ANDUVO POR FE.  HEBREOS.11:5.</vt:lpstr>
      <vt:lpstr>Presentación de PowerPoint</vt:lpstr>
      <vt:lpstr>Presentación de PowerPoint</vt:lpstr>
      <vt:lpstr>ENOC TESTIFICO DE DIOS.  JUDAS:14-15.</vt:lpstr>
      <vt:lpstr>Presentación de PowerPoint</vt:lpstr>
      <vt:lpstr>Presentación de PowerPoint</vt:lpstr>
      <vt:lpstr>ENOC AGRADO A DIOS.  HEBREOS.11:5.</vt:lpstr>
      <vt:lpstr>Presentación de PowerPoint</vt:lpstr>
      <vt:lpstr>Presentación de PowerPoint</vt:lpstr>
      <vt:lpstr>Presentación de PowerPoint</vt:lpstr>
      <vt:lpstr>Presentación de PowerPoint</vt:lpstr>
      <vt:lpstr>CONCLUSION: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ENOC AGRADO A DIOS. HEBREOS.11:5.</dc:title>
  <dc:creator>MARIO</dc:creator>
  <cp:lastModifiedBy>MARIO</cp:lastModifiedBy>
  <cp:revision>11</cp:revision>
  <dcterms:created xsi:type="dcterms:W3CDTF">2019-03-07T02:45:41Z</dcterms:created>
  <dcterms:modified xsi:type="dcterms:W3CDTF">2019-03-13T03:08:27Z</dcterms:modified>
</cp:coreProperties>
</file>