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6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4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6F5E-EB75-4C11-B48B-3C09A4E294EF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739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EXTRANJERO </a:t>
            </a:r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 </a:t>
            </a:r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PEREGRINO.</a:t>
            </a:r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 </a:t>
            </a:r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PEDRO.2:11.</a:t>
            </a:r>
            <a:b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645320"/>
            <a:ext cx="9144000" cy="521267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INTRODUCCIÓN: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Pedro </a:t>
            </a:r>
            <a:r>
              <a:rPr lang="es-ES" b="1" dirty="0">
                <a:solidFill>
                  <a:srgbClr val="7030A0"/>
                </a:solidFill>
              </a:rPr>
              <a:t>habla a los cristianos sobre un mundo que no es su verdadera patria.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Pedro </a:t>
            </a:r>
            <a:r>
              <a:rPr lang="es-ES" b="1" dirty="0">
                <a:solidFill>
                  <a:srgbClr val="7030A0"/>
                </a:solidFill>
              </a:rPr>
              <a:t>usa dos palabras para expresar la condición de los cristianos en el mundo.</a:t>
            </a:r>
          </a:p>
          <a:p>
            <a:r>
              <a:rPr lang="es-ES" b="1" dirty="0">
                <a:solidFill>
                  <a:srgbClr val="7030A0"/>
                </a:solidFill>
              </a:rPr>
              <a:t>1</a:t>
            </a:r>
            <a:r>
              <a:rPr lang="es-ES" b="1" dirty="0" smtClean="0">
                <a:solidFill>
                  <a:srgbClr val="7030A0"/>
                </a:solidFill>
              </a:rPr>
              <a:t>. </a:t>
            </a:r>
            <a:r>
              <a:rPr lang="es-ES" b="1" u="sng" dirty="0" smtClean="0">
                <a:solidFill>
                  <a:srgbClr val="FF0000"/>
                </a:solidFill>
              </a:rPr>
              <a:t>“</a:t>
            </a:r>
            <a:r>
              <a:rPr lang="es-ES" b="1" u="sng" dirty="0">
                <a:solidFill>
                  <a:srgbClr val="FF0000"/>
                </a:solidFill>
              </a:rPr>
              <a:t>EXTRANJEROS”</a:t>
            </a:r>
            <a:r>
              <a:rPr lang="es-ES" b="1" dirty="0">
                <a:solidFill>
                  <a:srgbClr val="7030A0"/>
                </a:solidFill>
              </a:rPr>
              <a:t>- Significa un residente temporario, somos residentes temporarios en este mundo.</a:t>
            </a:r>
          </a:p>
          <a:p>
            <a:r>
              <a:rPr lang="es-ES" b="1" dirty="0">
                <a:solidFill>
                  <a:srgbClr val="7030A0"/>
                </a:solidFill>
              </a:rPr>
              <a:t>2</a:t>
            </a:r>
            <a:r>
              <a:rPr lang="es-ES" b="1" dirty="0" smtClean="0">
                <a:solidFill>
                  <a:srgbClr val="7030A0"/>
                </a:solidFill>
              </a:rPr>
              <a:t>. </a:t>
            </a:r>
            <a:r>
              <a:rPr lang="es-ES" b="1" u="sng" dirty="0" smtClean="0">
                <a:solidFill>
                  <a:srgbClr val="FF0000"/>
                </a:solidFill>
              </a:rPr>
              <a:t>“</a:t>
            </a:r>
            <a:r>
              <a:rPr lang="es-ES" b="1" u="sng" dirty="0">
                <a:solidFill>
                  <a:srgbClr val="FF0000"/>
                </a:solidFill>
              </a:rPr>
              <a:t>PEREGRINO”</a:t>
            </a:r>
            <a:r>
              <a:rPr lang="es-ES" b="1" dirty="0">
                <a:solidFill>
                  <a:srgbClr val="7030A0"/>
                </a:solidFill>
              </a:rPr>
              <a:t>- uno que reside transitoriamente en un sitio, uno que va de paso.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Pedro </a:t>
            </a:r>
            <a:r>
              <a:rPr lang="es-ES" b="1" dirty="0">
                <a:solidFill>
                  <a:srgbClr val="7030A0"/>
                </a:solidFill>
              </a:rPr>
              <a:t>nos dirige su exhortación como a gente de paso por que estamos en este mundo solamente de paso.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De </a:t>
            </a:r>
            <a:r>
              <a:rPr lang="es-ES" b="1" dirty="0">
                <a:solidFill>
                  <a:srgbClr val="7030A0"/>
                </a:solidFill>
              </a:rPr>
              <a:t>esta manera es como hemos de considerarnos los cristianos en este mundo.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986950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Por eso os digo, no os preocupéis por vuestra vida, qué comeréis o qué beberéis; ni por vuestro cuerpo, qué vestiréis. ¿No es la vida más que el alimento y el cuerpo más que la ropa? 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Sino </a:t>
            </a:r>
            <a:r>
              <a:rPr lang="es-ES" b="1" dirty="0">
                <a:solidFill>
                  <a:srgbClr val="7030A0"/>
                </a:solidFill>
              </a:rPr>
              <a:t>hacernos tesoros en el cielo.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Mateo.6:20</a:t>
            </a:r>
            <a:r>
              <a:rPr lang="es-ES" b="1" dirty="0">
                <a:solidFill>
                  <a:srgbClr val="7030A0"/>
                </a:solidFill>
              </a:rPr>
              <a:t>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sino </a:t>
            </a:r>
            <a:r>
              <a:rPr lang="es-ES" b="1" dirty="0">
                <a:solidFill>
                  <a:srgbClr val="7030A0"/>
                </a:solidFill>
              </a:rPr>
              <a:t>acumulaos tesoros en el cielo, donde ni la polilla ni la herrumbre destruyen, y donde ladrones no penetran ni roban;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Buscar </a:t>
            </a:r>
            <a:r>
              <a:rPr lang="es-ES" b="1" dirty="0">
                <a:solidFill>
                  <a:srgbClr val="7030A0"/>
                </a:solidFill>
              </a:rPr>
              <a:t>las cosas de arriba.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Colosenses.3:1-2</a:t>
            </a:r>
            <a:r>
              <a:rPr lang="es-ES" b="1" dirty="0">
                <a:solidFill>
                  <a:srgbClr val="7030A0"/>
                </a:solidFill>
              </a:rPr>
              <a:t>. </a:t>
            </a:r>
            <a:endParaRPr lang="es-ES" b="1" dirty="0" smtClean="0">
              <a:solidFill>
                <a:srgbClr val="7030A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22581"/>
            <a:ext cx="4237148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1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Si habéis, pues, resucitado con Cristo, buscad las cosas de arriba, donde está Cristo sentado a la diestra de Dios.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V.2.</a:t>
            </a:r>
          </a:p>
          <a:p>
            <a:r>
              <a:rPr lang="es-ES" b="1" dirty="0">
                <a:solidFill>
                  <a:srgbClr val="7030A0"/>
                </a:solidFill>
              </a:rPr>
              <a:t>Poned la mira en las cosas de arriba, no en las de la tierra. 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Él </a:t>
            </a:r>
            <a:r>
              <a:rPr lang="es-ES" b="1" dirty="0">
                <a:solidFill>
                  <a:srgbClr val="7030A0"/>
                </a:solidFill>
              </a:rPr>
              <a:t>cristiano tiene que mantener los pies sobre la tierra y la cabeza en el cielo</a:t>
            </a:r>
            <a:r>
              <a:rPr lang="es-ES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Debemos </a:t>
            </a:r>
            <a:r>
              <a:rPr lang="es-ES" b="1" dirty="0">
                <a:solidFill>
                  <a:srgbClr val="7030A0"/>
                </a:solidFill>
              </a:rPr>
              <a:t>de abstenernos de los deseos de la carne.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I Pedro.2:11</a:t>
            </a:r>
            <a:r>
              <a:rPr lang="es-ES" b="1" dirty="0">
                <a:solidFill>
                  <a:srgbClr val="7030A0"/>
                </a:solidFill>
              </a:rPr>
              <a:t>. </a:t>
            </a:r>
          </a:p>
          <a:p>
            <a:r>
              <a:rPr lang="es-ES" b="1" dirty="0">
                <a:solidFill>
                  <a:srgbClr val="7030A0"/>
                </a:solidFill>
              </a:rPr>
              <a:t> Amados, os ruego como a extranjeros y peregrinos, que os abstengáis de las pasiones carnales que combaten contra el alma.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1"/>
            <a:ext cx="4237149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9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Conduciéndonos en el temor de Dios, todo el tiempo de nuestra peregrinación.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I Pedro.1:17</a:t>
            </a:r>
            <a:r>
              <a:rPr lang="es-ES" b="1" dirty="0">
                <a:solidFill>
                  <a:srgbClr val="7030A0"/>
                </a:solidFill>
              </a:rPr>
              <a:t>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>
                <a:solidFill>
                  <a:srgbClr val="7030A0"/>
                </a:solidFill>
              </a:rPr>
              <a:t>Y si invocáis como Padre a aquel que imparcialmente juzga según la obra de cada uno, conducíos en temor durante el tiempo de vuestra peregrinación;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Y </a:t>
            </a:r>
            <a:r>
              <a:rPr lang="es-ES" b="1" dirty="0">
                <a:solidFill>
                  <a:srgbClr val="7030A0"/>
                </a:solidFill>
              </a:rPr>
              <a:t>brillando como luminares en este mundo.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>
                <a:solidFill>
                  <a:srgbClr val="7030A0"/>
                </a:solidFill>
              </a:rPr>
              <a:t>Filipenses.2:15. </a:t>
            </a:r>
          </a:p>
          <a:p>
            <a:r>
              <a:rPr lang="es-ES" b="1" dirty="0">
                <a:solidFill>
                  <a:srgbClr val="7030A0"/>
                </a:solidFill>
              </a:rPr>
              <a:t>para que seáis irreprensibles y sencillos, hijos de Dios sin tacha en medio de una generación torcida y perversa, en medio de la cual resplandecéis como luminares en el mundo,</a:t>
            </a:r>
            <a:endParaRPr lang="es-ES" b="1" dirty="0" smtClean="0">
              <a:solidFill>
                <a:srgbClr val="7030A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8" y="-1"/>
            <a:ext cx="43144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2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Siendo </a:t>
            </a:r>
            <a:r>
              <a:rPr lang="es-ES" b="1" dirty="0">
                <a:solidFill>
                  <a:srgbClr val="7030A0"/>
                </a:solidFill>
              </a:rPr>
              <a:t>la luz de este mundo. </a:t>
            </a:r>
          </a:p>
          <a:p>
            <a:r>
              <a:rPr lang="es-ES" b="1" dirty="0">
                <a:solidFill>
                  <a:srgbClr val="7030A0"/>
                </a:solidFill>
              </a:rPr>
              <a:t>Mateo.5:14.</a:t>
            </a:r>
          </a:p>
          <a:p>
            <a:r>
              <a:rPr lang="es-ES" b="1" dirty="0">
                <a:solidFill>
                  <a:srgbClr val="7030A0"/>
                </a:solidFill>
              </a:rPr>
              <a:t>Vosotros sois la luz del mundo. Una ciudad situada sobre un monte no se puede ocultar;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Como peregrinos y extranjeros solo estamos de pasos.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Y nuestra vida en este mundo debe de alumbrar.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Resplandecer para iluminar la vida de otras personas.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1"/>
            <a:ext cx="4235121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2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275"/>
            <a:ext cx="7886700" cy="1325563"/>
          </a:xfrm>
        </p:spPr>
        <p:txBody>
          <a:bodyPr/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38504"/>
            <a:ext cx="9144000" cy="5019496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La </a:t>
            </a:r>
            <a:r>
              <a:rPr lang="es-ES" b="1" dirty="0">
                <a:solidFill>
                  <a:srgbClr val="7030A0"/>
                </a:solidFill>
              </a:rPr>
              <a:t>Biblia enseña que él cristiano en este mundo es </a:t>
            </a:r>
            <a:r>
              <a:rPr lang="es-ES" b="1" dirty="0" smtClean="0">
                <a:solidFill>
                  <a:srgbClr val="7030A0"/>
                </a:solidFill>
              </a:rPr>
              <a:t>como: 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1. Extranjero. 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2. </a:t>
            </a:r>
            <a:r>
              <a:rPr lang="es-ES" b="1" dirty="0">
                <a:solidFill>
                  <a:srgbClr val="7030A0"/>
                </a:solidFill>
              </a:rPr>
              <a:t>P</a:t>
            </a:r>
            <a:r>
              <a:rPr lang="es-ES" b="1" dirty="0" smtClean="0">
                <a:solidFill>
                  <a:srgbClr val="7030A0"/>
                </a:solidFill>
              </a:rPr>
              <a:t>eregrino</a:t>
            </a:r>
            <a:r>
              <a:rPr lang="es-ES" b="1" dirty="0">
                <a:solidFill>
                  <a:srgbClr val="7030A0"/>
                </a:solidFill>
              </a:rPr>
              <a:t>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Él </a:t>
            </a:r>
            <a:r>
              <a:rPr lang="es-ES" b="1" dirty="0">
                <a:solidFill>
                  <a:srgbClr val="7030A0"/>
                </a:solidFill>
              </a:rPr>
              <a:t>cristiano debe abstenerse de las pasiones de la carne.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Buscar </a:t>
            </a:r>
            <a:r>
              <a:rPr lang="es-ES" b="1" dirty="0">
                <a:solidFill>
                  <a:srgbClr val="7030A0"/>
                </a:solidFill>
              </a:rPr>
              <a:t>la patria cuyo constructor es </a:t>
            </a:r>
            <a:r>
              <a:rPr lang="es-ES" b="1" dirty="0" smtClean="0">
                <a:solidFill>
                  <a:srgbClr val="7030A0"/>
                </a:solidFill>
              </a:rPr>
              <a:t>Dios. </a:t>
            </a:r>
          </a:p>
          <a:p>
            <a:r>
              <a:rPr lang="es-ES" b="1" dirty="0">
                <a:solidFill>
                  <a:srgbClr val="7030A0"/>
                </a:solidFill>
              </a:rPr>
              <a:t>E</a:t>
            </a:r>
            <a:r>
              <a:rPr lang="es-ES" b="1" dirty="0" smtClean="0">
                <a:solidFill>
                  <a:srgbClr val="7030A0"/>
                </a:solidFill>
              </a:rPr>
              <a:t>sta </a:t>
            </a:r>
            <a:r>
              <a:rPr lang="es-ES" b="1" dirty="0">
                <a:solidFill>
                  <a:srgbClr val="7030A0"/>
                </a:solidFill>
              </a:rPr>
              <a:t>es celestial, </a:t>
            </a:r>
            <a:r>
              <a:rPr lang="es-ES" b="1" dirty="0" smtClean="0">
                <a:solidFill>
                  <a:srgbClr val="7030A0"/>
                </a:solidFill>
              </a:rPr>
              <a:t>eterna en los cielos no aquí en la tierra.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Si hacemos hogar permanente aquí en la tierra hemos equivocado nuestro destino.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Y nuestra visión.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Ya que aquí estamos solo de paso.</a:t>
            </a:r>
            <a:endParaRPr lang="es-ES" b="1" dirty="0">
              <a:solidFill>
                <a:srgbClr val="7030A0"/>
              </a:solidFill>
            </a:endParaRPr>
          </a:p>
          <a:p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38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396248"/>
            <a:ext cx="9144000" cy="1461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396247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5705341" y="0"/>
            <a:ext cx="3438657" cy="1687132"/>
          </a:xfrm>
          <a:prstGeom prst="cloudCallout">
            <a:avLst>
              <a:gd name="adj1" fmla="val -58286"/>
              <a:gd name="adj2" fmla="val 82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POR SU FINA ATENCION.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723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275"/>
            <a:ext cx="7886700" cy="1325563"/>
          </a:xfrm>
        </p:spPr>
        <p:txBody>
          <a:bodyPr/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EXTRANJEROS Y PEREGRINOS.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38504"/>
            <a:ext cx="5061397" cy="5019496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Las </a:t>
            </a:r>
            <a:r>
              <a:rPr lang="es-ES" b="1" dirty="0">
                <a:solidFill>
                  <a:srgbClr val="7030A0"/>
                </a:solidFill>
              </a:rPr>
              <a:t>escrituras describen a los creyentes de todas las edades como extranjeros- Forasteros- Peregrinos.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Los </a:t>
            </a:r>
            <a:r>
              <a:rPr lang="es-ES" b="1" dirty="0">
                <a:solidFill>
                  <a:srgbClr val="7030A0"/>
                </a:solidFill>
              </a:rPr>
              <a:t>cristianos no son de este mundo.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Juan.17:16</a:t>
            </a:r>
            <a:r>
              <a:rPr lang="es-ES" b="1" dirty="0">
                <a:solidFill>
                  <a:srgbClr val="7030A0"/>
                </a:solidFill>
              </a:rPr>
              <a:t>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Ellos </a:t>
            </a:r>
            <a:r>
              <a:rPr lang="es-ES" b="1" dirty="0">
                <a:solidFill>
                  <a:srgbClr val="7030A0"/>
                </a:solidFill>
              </a:rPr>
              <a:t>no son del mundo, como tampoco yo soy del mundo.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>
                <a:solidFill>
                  <a:srgbClr val="7030A0"/>
                </a:solidFill>
              </a:rPr>
              <a:t>Y por eso se abstienen de las pasiones de la carne.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88" y="1838504"/>
            <a:ext cx="4241711" cy="50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96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Y por eso se abstienen de las pasiones de la carne.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I Pedro.2:11. </a:t>
            </a:r>
          </a:p>
          <a:p>
            <a:r>
              <a:rPr lang="es-ES" b="1" dirty="0">
                <a:solidFill>
                  <a:srgbClr val="7030A0"/>
                </a:solidFill>
              </a:rPr>
              <a:t>Amados, os ruego como a extranjeros y peregrinos, que os abstengáis de las pasiones carnales que combaten contra el alma.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Gálatas.5:19-21</a:t>
            </a:r>
            <a:r>
              <a:rPr lang="es-ES" b="1" dirty="0">
                <a:solidFill>
                  <a:srgbClr val="7030A0"/>
                </a:solidFill>
              </a:rPr>
              <a:t>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>
                <a:solidFill>
                  <a:srgbClr val="7030A0"/>
                </a:solidFill>
              </a:rPr>
              <a:t>Ahora bien, las obras de la carne son evidentes, las cuales son: inmoralidad, impureza, sensualidad,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V.20.</a:t>
            </a:r>
          </a:p>
          <a:p>
            <a:r>
              <a:rPr lang="es-ES" b="1" dirty="0">
                <a:solidFill>
                  <a:srgbClr val="7030A0"/>
                </a:solidFill>
              </a:rPr>
              <a:t>idolatría, hechicería, enemistades, pleitos, celos, enojos, rivalidades, disensiones, sectarismos, 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6" y="22581"/>
            <a:ext cx="4082603" cy="68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8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V.21.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envidias</a:t>
            </a:r>
            <a:r>
              <a:rPr lang="es-ES" b="1" dirty="0">
                <a:solidFill>
                  <a:srgbClr val="7030A0"/>
                </a:solidFill>
              </a:rPr>
              <a:t>, borracheras, orgías y cosas semejantes, contra las cuales os advierto, como ya os lo he dicho antes, que los que practican tales cosas no heredarán el reino de Dios</a:t>
            </a:r>
            <a:r>
              <a:rPr lang="es-ES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s-ES" b="1" dirty="0">
                <a:solidFill>
                  <a:srgbClr val="7030A0"/>
                </a:solidFill>
              </a:rPr>
              <a:t>Propias de este mundo.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I </a:t>
            </a:r>
            <a:r>
              <a:rPr lang="es-ES" b="1" dirty="0">
                <a:solidFill>
                  <a:srgbClr val="7030A0"/>
                </a:solidFill>
              </a:rPr>
              <a:t>Juan.2:15-17</a:t>
            </a:r>
            <a:r>
              <a:rPr lang="es-ES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s-ES" b="1" dirty="0">
                <a:solidFill>
                  <a:srgbClr val="7030A0"/>
                </a:solidFill>
              </a:rPr>
              <a:t>No améis al mundo ni las cosas que están en el mundo. Si alguno ama al mundo, el amor del Padre no está en él.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V.16.</a:t>
            </a:r>
          </a:p>
          <a:p>
            <a:r>
              <a:rPr lang="es-ES" b="1" dirty="0">
                <a:solidFill>
                  <a:srgbClr val="7030A0"/>
                </a:solidFill>
              </a:rPr>
              <a:t>Porque todo lo que hay en el mundo, la pasión de la carne, la pasión de los ojos y la arrogancia de la vida, no proviene del Padre, sino del mundo.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0"/>
            <a:ext cx="4235121" cy="26144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35" y="2614411"/>
            <a:ext cx="3974935" cy="23310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34" y="4945487"/>
            <a:ext cx="3784435" cy="19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3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V.17.</a:t>
            </a:r>
          </a:p>
          <a:p>
            <a:r>
              <a:rPr lang="es-ES" b="1" dirty="0">
                <a:solidFill>
                  <a:srgbClr val="7030A0"/>
                </a:solidFill>
              </a:rPr>
              <a:t>Y el mundo pasa, y también sus pasiones, pero el que hace la voluntad de Dios permanece para siempre. 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Más </a:t>
            </a:r>
            <a:r>
              <a:rPr lang="es-ES" b="1" dirty="0">
                <a:solidFill>
                  <a:srgbClr val="7030A0"/>
                </a:solidFill>
              </a:rPr>
              <a:t>bien él cristiano espera la ciudad cuyo constructor es Dios. </a:t>
            </a:r>
          </a:p>
          <a:p>
            <a:r>
              <a:rPr lang="es-ES" b="1" dirty="0">
                <a:solidFill>
                  <a:srgbClr val="7030A0"/>
                </a:solidFill>
              </a:rPr>
              <a:t>Hebreos.11:16.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>
                <a:solidFill>
                  <a:srgbClr val="7030A0"/>
                </a:solidFill>
              </a:rPr>
              <a:t>Pero en realidad, anhelan una patria mejor, es decir, celestial. Por lo cual, Dios no se avergüenza de ser llamado Dios de ellos, pues les ha preparado una ciudad.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1"/>
            <a:ext cx="4237149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6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Así como Abraham por fe habitó como extranjero.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Hebreos.11:9-10</a:t>
            </a:r>
            <a:r>
              <a:rPr lang="es-ES" b="1" dirty="0">
                <a:solidFill>
                  <a:srgbClr val="7030A0"/>
                </a:solidFill>
              </a:rPr>
              <a:t>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>
                <a:solidFill>
                  <a:srgbClr val="7030A0"/>
                </a:solidFill>
              </a:rPr>
              <a:t>Por la fe habitó como extranjero en la tierra de la promesa como en tierra extraña, viviendo en tiendas como Isaac y Jacob, coherederos de la misma promesa,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V.10.</a:t>
            </a:r>
          </a:p>
          <a:p>
            <a:r>
              <a:rPr lang="es-ES" b="1" dirty="0">
                <a:solidFill>
                  <a:srgbClr val="7030A0"/>
                </a:solidFill>
              </a:rPr>
              <a:t>porque esperaba la ciudad que tiene cimientos, cuyo arquitecto y constructor es Dios</a:t>
            </a:r>
            <a:r>
              <a:rPr lang="es-ES" b="1" dirty="0" smtClean="0">
                <a:solidFill>
                  <a:srgbClr val="7030A0"/>
                </a:solidFill>
              </a:rPr>
              <a:t>.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9" y="0"/>
            <a:ext cx="4557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4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La razón por que esperaba la ciudad cuyo arquitecto y constructor es Dios. </a:t>
            </a:r>
          </a:p>
          <a:p>
            <a:r>
              <a:rPr lang="es-ES" b="1" dirty="0">
                <a:solidFill>
                  <a:srgbClr val="7030A0"/>
                </a:solidFill>
              </a:rPr>
              <a:t>Y así todos los de fe. </a:t>
            </a:r>
          </a:p>
          <a:p>
            <a:r>
              <a:rPr lang="es-ES" b="1" dirty="0">
                <a:solidFill>
                  <a:srgbClr val="7030A0"/>
                </a:solidFill>
              </a:rPr>
              <a:t>Hebreos.11:13</a:t>
            </a:r>
            <a:r>
              <a:rPr lang="es-ES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s-ES" b="1" dirty="0">
                <a:solidFill>
                  <a:srgbClr val="7030A0"/>
                </a:solidFill>
              </a:rPr>
              <a:t>Todos éstos murieron en fe, sin haber recibido las promesas, pero habiéndolas visto y aceptado con gusto desde lejos, confesando que eran extranjeros y peregrinos sobre la tierra.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Como </a:t>
            </a:r>
            <a:r>
              <a:rPr lang="es-ES" b="1" dirty="0">
                <a:solidFill>
                  <a:srgbClr val="7030A0"/>
                </a:solidFill>
              </a:rPr>
              <a:t>cristianos debemos buscar esta patria que es del cielo.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46" y="0"/>
            <a:ext cx="441542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rgbClr val="7030A0"/>
                </a:solidFill>
              </a:rPr>
              <a:t>Filipenses.3:20</a:t>
            </a:r>
            <a:r>
              <a:rPr lang="es-ES" b="1" dirty="0">
                <a:solidFill>
                  <a:srgbClr val="7030A0"/>
                </a:solidFill>
              </a:rPr>
              <a:t>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>
                <a:solidFill>
                  <a:srgbClr val="7030A0"/>
                </a:solidFill>
              </a:rPr>
              <a:t>Porque nuestra ciudadanía está en los cielos, de donde también ansiosamente esperamos a un Salvador, el Señor Jesucristo, 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Por </a:t>
            </a:r>
            <a:r>
              <a:rPr lang="es-ES" b="1" dirty="0">
                <a:solidFill>
                  <a:srgbClr val="7030A0"/>
                </a:solidFill>
              </a:rPr>
              <a:t>que no tenemos una ciudad permanente aquí.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Hebreos.13:14</a:t>
            </a:r>
            <a:r>
              <a:rPr lang="es-ES" b="1" dirty="0">
                <a:solidFill>
                  <a:srgbClr val="7030A0"/>
                </a:solidFill>
              </a:rPr>
              <a:t>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>
                <a:solidFill>
                  <a:srgbClr val="7030A0"/>
                </a:solidFill>
              </a:rPr>
              <a:t>Porque no tenemos aquí una ciudad permanente, sino que buscamos la que está por venir.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Y </a:t>
            </a:r>
            <a:r>
              <a:rPr lang="es-ES" b="1" dirty="0">
                <a:solidFill>
                  <a:srgbClr val="7030A0"/>
                </a:solidFill>
              </a:rPr>
              <a:t>esta patria es eterna.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>
                <a:solidFill>
                  <a:srgbClr val="7030A0"/>
                </a:solidFill>
              </a:rPr>
              <a:t>II Corintios.5:1.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62" y="-128789"/>
            <a:ext cx="4494727" cy="69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Porque sabemos que si la tienda terrenal que es nuestra morada, es destruida, tenemos de Dios un edificio, una casa no hecha por manos, eterna en los cielos. </a:t>
            </a:r>
          </a:p>
          <a:p>
            <a:r>
              <a:rPr lang="es-ES" b="1" dirty="0">
                <a:solidFill>
                  <a:srgbClr val="7030A0"/>
                </a:solidFill>
              </a:rPr>
              <a:t>I Pedro.1:4.</a:t>
            </a:r>
          </a:p>
          <a:p>
            <a:r>
              <a:rPr lang="es-ES" b="1" dirty="0">
                <a:solidFill>
                  <a:srgbClr val="7030A0"/>
                </a:solidFill>
              </a:rPr>
              <a:t>para obtener una herencia incorruptible, inmaculada, y que no se marchitará, reservada en los cielos para vosotros,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Los </a:t>
            </a:r>
            <a:r>
              <a:rPr lang="es-ES" b="1" dirty="0">
                <a:solidFill>
                  <a:srgbClr val="7030A0"/>
                </a:solidFill>
              </a:rPr>
              <a:t>cristianos no han de afanarse por los asuntos terrenales. </a:t>
            </a:r>
            <a:endParaRPr lang="es-ES" b="1" dirty="0" smtClean="0">
              <a:solidFill>
                <a:srgbClr val="7030A0"/>
              </a:solidFill>
            </a:endParaRPr>
          </a:p>
          <a:p>
            <a:r>
              <a:rPr lang="es-ES" b="1" dirty="0" smtClean="0">
                <a:solidFill>
                  <a:srgbClr val="7030A0"/>
                </a:solidFill>
              </a:rPr>
              <a:t>Mateo.6:25</a:t>
            </a:r>
            <a:r>
              <a:rPr lang="es-ES" b="1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1"/>
            <a:ext cx="4235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6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1092</Words>
  <Application>Microsoft Office PowerPoint</Application>
  <PresentationFormat>Presentación en pantalla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 EXTRANJERO Y PEREGRINO. I PEDRO.2:11. </vt:lpstr>
      <vt:lpstr>EXTRANJEROS Y PEREGRINOS.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12</cp:revision>
  <dcterms:created xsi:type="dcterms:W3CDTF">2019-05-13T16:03:36Z</dcterms:created>
  <dcterms:modified xsi:type="dcterms:W3CDTF">2019-05-30T17:14:58Z</dcterms:modified>
</cp:coreProperties>
</file>