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08/02/2020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de nube 5"/>
          <p:cNvSpPr/>
          <p:nvPr/>
        </p:nvSpPr>
        <p:spPr>
          <a:xfrm>
            <a:off x="0" y="0"/>
            <a:ext cx="9144000" cy="1645319"/>
          </a:xfrm>
          <a:prstGeom prst="cloudCallout">
            <a:avLst>
              <a:gd name="adj1" fmla="val -31944"/>
              <a:gd name="adj2" fmla="val 14255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627923"/>
          </a:xfrm>
        </p:spPr>
        <p:txBody>
          <a:bodyPr/>
          <a:lstStyle/>
          <a:p>
            <a:pPr algn="ctr"/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GUARDA TU CORAZON.</a:t>
            </a:r>
            <a:b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PROVERBIOS.4:23.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45320"/>
            <a:ext cx="9144000" cy="5212679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Tenemos aquí una advertencia para que seamos diligentes- Esforzarnos, esmerarnos.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Guardemos nuestro corazón- Cuando la Biblia habla del corazón </a:t>
            </a:r>
            <a:r>
              <a:rPr lang="es-ES" b="1" dirty="0">
                <a:solidFill>
                  <a:schemeClr val="bg1"/>
                </a:solidFill>
              </a:rPr>
              <a:t>habla de la vida </a:t>
            </a:r>
            <a:r>
              <a:rPr lang="es-ES" b="1" dirty="0" smtClean="0">
                <a:solidFill>
                  <a:schemeClr val="bg1"/>
                </a:solidFill>
              </a:rPr>
              <a:t>interior.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a mente.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os pensamientos.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os motivos.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os </a:t>
            </a:r>
            <a:r>
              <a:rPr lang="es-ES" b="1" dirty="0">
                <a:solidFill>
                  <a:schemeClr val="bg1"/>
                </a:solidFill>
              </a:rPr>
              <a:t>deseos.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mente es la fuente de donde brotan los pensamientos.</a:t>
            </a: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 su pacto.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 su palabra.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Podemos llegar a tener un corazón duro.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Marcos.3:5.</a:t>
            </a:r>
          </a:p>
          <a:p>
            <a:r>
              <a:rPr lang="es-ES" b="1" dirty="0">
                <a:solidFill>
                  <a:schemeClr val="bg1"/>
                </a:solidFill>
              </a:rPr>
              <a:t>Y mirándolos en torno con enojo, entristecido por la dureza de sus corazones, dijo* al hombre: Extiende tu mano. Y él la extendió, y su mano quedó sana.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Su corazón estaba duro insensible ante el problema que tenia este hombre con su mano seca.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Nuestro corazón puede llegar a ser glotón y embriagarse.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Lucas.21:34.</a:t>
            </a:r>
          </a:p>
          <a:p>
            <a:r>
              <a:rPr lang="es-ES" b="1" dirty="0">
                <a:solidFill>
                  <a:schemeClr val="bg1"/>
                </a:solidFill>
              </a:rPr>
              <a:t>Estad alerta, no sea que vuestro corazón se cargue con disipación y embriaguez y con las preocupaciones de la vida, y aquel día venga súbitamente sobre vosotros como un lazo;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estar Alerta- vigilando- cuidando.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nuestro corazón no se cargue de glotonería y embriaguez.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7149" cy="3675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54" y="3720521"/>
            <a:ext cx="4144345" cy="31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Y los afanes de esta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Nuestro corazón puede estar mas preocupado por: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La comida.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El beber.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El afán de la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no en lo que es mas importante.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Mateo.6:33.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buscad primero su reino y su justicia, y todas estas cosas os serán añadidas.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 buscar las cosas de arriba.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Colosenses.3:1-2.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0" y="-1"/>
            <a:ext cx="44778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 habéis, pues, resucitado con Cristo, buscad las cosas de arriba, donde está Cristo sentado a la diestra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V.2.</a:t>
            </a:r>
          </a:p>
          <a:p>
            <a:r>
              <a:rPr lang="es-ES" b="1" dirty="0">
                <a:solidFill>
                  <a:schemeClr val="bg1"/>
                </a:solidFill>
              </a:rPr>
              <a:t>Poned la mira en las cosas de arriba, no en las de la tierra.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Seguimos estando en la tierra, pero deberíamos cultivar </a:t>
            </a:r>
            <a:r>
              <a:rPr lang="es-ES" b="1" dirty="0" smtClean="0">
                <a:solidFill>
                  <a:schemeClr val="bg1"/>
                </a:solidFill>
              </a:rPr>
              <a:t>lo celestial en nuestra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no pensar solo en las cosas terrenales.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Filipenses.3:19.</a:t>
            </a:r>
          </a:p>
          <a:p>
            <a:r>
              <a:rPr lang="es-ES" b="1" dirty="0">
                <a:solidFill>
                  <a:schemeClr val="bg1"/>
                </a:solidFill>
              </a:rPr>
              <a:t>cuyo fin es perdición, cuyo dios es su apetito y cuya gloria está en su vergüenza, los cuales piensan sólo en las cosas terrenales.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2" y="0"/>
            <a:ext cx="4337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Podemos tener un corazón enfurecido.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Hechos.7:54.</a:t>
            </a:r>
          </a:p>
          <a:p>
            <a:r>
              <a:rPr lang="es-ES" b="1" dirty="0">
                <a:solidFill>
                  <a:schemeClr val="bg1"/>
                </a:solidFill>
              </a:rPr>
              <a:t>Escuchando estas cosas, se enfurecían en sus corazones y crujían los dientes contra él.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Una persona que solo vive enojada, enfurecida.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Tiene un corazón enfurecido.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Podemos llegar a tener un corazón con concupiscencia.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Romanos.1:24.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consiguiente, Dios los entregó a la impureza en la lujuria de sus corazones, de modo que deshonraron entre sí sus propios cuerpos;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 un corazón </a:t>
            </a:r>
            <a:r>
              <a:rPr lang="es-ES" b="1" dirty="0">
                <a:solidFill>
                  <a:schemeClr val="bg1"/>
                </a:solidFill>
              </a:rPr>
              <a:t>que anda </a:t>
            </a:r>
            <a:r>
              <a:rPr lang="es-ES" b="1" dirty="0" smtClean="0">
                <a:solidFill>
                  <a:schemeClr val="bg1"/>
                </a:solidFill>
              </a:rPr>
              <a:t>en: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Impureza.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Adulterio.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Fornicación.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Obscenidad.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Prostitución.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Lesbianismo.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Homosexualismo.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toda clase de impureza sexual aun con animales y depravaciones.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¿QUE TIPO DE CORAZON TENEMOS?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¿QUE TIPO DE CORAZON ESTAMOS CULTIVANDO?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3" y="3428999"/>
            <a:ext cx="4814047" cy="3429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0" y="22582"/>
            <a:ext cx="4906851" cy="8783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22582"/>
            <a:ext cx="4906850" cy="683541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DIOS DESEA QUE TENGAMOS UN CORAZON: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Purificado.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Hechos.15:9.</a:t>
            </a:r>
          </a:p>
          <a:p>
            <a:r>
              <a:rPr lang="es-ES" b="1" dirty="0">
                <a:solidFill>
                  <a:schemeClr val="bg1"/>
                </a:solidFill>
              </a:rPr>
              <a:t>y ninguna distinción hizo entre nosotros y ellos, purificando por la fe sus corazones.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Purificamos- Limpiamos nuestros corazones atraves de la fe.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Atraves de la palabra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la fe viene atraves de oír la palabra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Romanos.10:17.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que la fe viene del oír, y el oír, por la palabra de Cristo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Solo atraves de la palabra de Dios Usted puede limpiar purificar su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poner acercarnos a Dios debemos de tener un corazón purificado.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Hebreos.10:22.</a:t>
            </a:r>
          </a:p>
          <a:p>
            <a:r>
              <a:rPr lang="es-ES" b="1" dirty="0">
                <a:solidFill>
                  <a:schemeClr val="bg1"/>
                </a:solidFill>
              </a:rPr>
              <a:t>acerquémonos con corazón sincero, en plena certidumbre de fe, teniendo nuestro corazón purificado de mala conciencia y nuestro cuerpo lavado con agua pura.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524249"/>
            <a:ext cx="4237149" cy="333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7150" cy="3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1. Un </a:t>
            </a:r>
            <a:r>
              <a:rPr lang="es-ES" b="1" u="sng" dirty="0">
                <a:solidFill>
                  <a:srgbClr val="FF0000"/>
                </a:solidFill>
              </a:rPr>
              <a:t>corazón sincero-</a:t>
            </a:r>
            <a:r>
              <a:rPr lang="es-ES" b="1" dirty="0">
                <a:solidFill>
                  <a:schemeClr val="bg1"/>
                </a:solidFill>
              </a:rPr>
              <a:t> El pueblo de Israel se acercaba a Dios con su boca, y le honraba con sus labios, pero su corazón estaba lejos de Él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Mateo.15:8.</a:t>
            </a:r>
          </a:p>
          <a:p>
            <a:r>
              <a:rPr lang="es-ES" b="1" dirty="0">
                <a:solidFill>
                  <a:schemeClr val="bg1"/>
                </a:solidFill>
              </a:rPr>
              <a:t>"ESTE PUEBLO CON LOS LABIOS ME HONRA, PERO SU CORAZON ESTA MUY LEJOS DE MI.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Nuestro </a:t>
            </a:r>
            <a:r>
              <a:rPr lang="es-ES" b="1" dirty="0">
                <a:solidFill>
                  <a:schemeClr val="bg1"/>
                </a:solidFill>
              </a:rPr>
              <a:t>allegamiento debería ser con una sinceridad absoluta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2. En plena certidumbre de </a:t>
            </a:r>
            <a:r>
              <a:rPr lang="es-ES" b="1" u="sng" dirty="0" smtClean="0">
                <a:solidFill>
                  <a:srgbClr val="FF0000"/>
                </a:solidFill>
              </a:rPr>
              <a:t>fe-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Nos acercamos con una absoluta confianza en las promesas de Dios y con la firme convicción de que tendremos una acogida de gracia en Su presencia.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3550022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4906851" y="3550023"/>
            <a:ext cx="4237149" cy="3307975"/>
          </a:xfrm>
          <a:prstGeom prst="wedgeRectCallout">
            <a:avLst>
              <a:gd name="adj1" fmla="val -60186"/>
              <a:gd name="adj2" fmla="val -164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Hebreos.4:16.</a:t>
            </a:r>
          </a:p>
          <a:p>
            <a:pPr algn="ctr"/>
            <a:r>
              <a:rPr lang="es-ES" sz="2800" b="1" dirty="0"/>
              <a:t>Por tanto, acerquémonos con confianza al trono de la gracia para que recibamos misericordia, y hallemos gracia para la ayuda oportuna. </a:t>
            </a:r>
          </a:p>
        </p:txBody>
      </p:sp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u="sng" dirty="0">
                <a:solidFill>
                  <a:srgbClr val="FF0000"/>
                </a:solidFill>
              </a:rPr>
              <a:t>3. Con los corazones purificados de mala </a:t>
            </a:r>
            <a:r>
              <a:rPr lang="es-ES" b="1" u="sng" dirty="0" smtClean="0">
                <a:solidFill>
                  <a:srgbClr val="FF0000"/>
                </a:solidFill>
              </a:rPr>
              <a:t>conciencia-</a:t>
            </a:r>
            <a:r>
              <a:rPr lang="es-ES" b="1" dirty="0" smtClean="0">
                <a:solidFill>
                  <a:schemeClr val="bg1"/>
                </a:solidFill>
              </a:rPr>
              <a:t> Esto solo se </a:t>
            </a:r>
            <a:r>
              <a:rPr lang="es-ES" b="1" dirty="0">
                <a:solidFill>
                  <a:schemeClr val="bg1"/>
                </a:solidFill>
              </a:rPr>
              <a:t>puede </a:t>
            </a:r>
            <a:r>
              <a:rPr lang="es-ES" b="1" dirty="0" smtClean="0">
                <a:solidFill>
                  <a:schemeClr val="bg1"/>
                </a:solidFill>
              </a:rPr>
              <a:t>conseguir </a:t>
            </a:r>
            <a:r>
              <a:rPr lang="es-ES" b="1" dirty="0">
                <a:solidFill>
                  <a:schemeClr val="bg1"/>
                </a:solidFill>
              </a:rPr>
              <a:t>mediante el nuevo </a:t>
            </a:r>
            <a:r>
              <a:rPr lang="es-ES" b="1" dirty="0" smtClean="0">
                <a:solidFill>
                  <a:schemeClr val="bg1"/>
                </a:solidFill>
              </a:rPr>
              <a:t>nacimiento en el bautismo.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Pedro.3:21.</a:t>
            </a:r>
          </a:p>
          <a:p>
            <a:r>
              <a:rPr lang="es-ES" b="1" dirty="0">
                <a:solidFill>
                  <a:schemeClr val="bg1"/>
                </a:solidFill>
              </a:rPr>
              <a:t>Y correspondiendo a esto, el bautismo ahora os salva (no quitando la suciedad de la carne, sino como una petición a Dios de una buena conciencia) mediante la resurrección de Jesucristo,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eso es importante tener un corazón limpio purificado.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714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Mateo.15:19.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del corazón provienen malos pensamientos, homicidios, adulterios, fornicaciones, robos, falsos testimonios y calumnias.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la fuente es pura, el arroyo que fluye de ella será puro también.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Cuales </a:t>
            </a:r>
            <a:r>
              <a:rPr lang="es-ES" b="1" dirty="0">
                <a:solidFill>
                  <a:schemeClr val="bg1"/>
                </a:solidFill>
              </a:rPr>
              <a:t>son los pensamientos del hombre, tal es él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Lucas.6:45.</a:t>
            </a:r>
          </a:p>
          <a:p>
            <a:r>
              <a:rPr lang="es-ES" b="1" dirty="0">
                <a:solidFill>
                  <a:schemeClr val="bg1"/>
                </a:solidFill>
              </a:rPr>
              <a:t>El hombre bueno, del buen tesoro de su corazón saca lo que es bueno; y el hombre malo, del mal tesoro saca lo que es malo; porque de la abundancia del corazón habla su boca.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6" y="-1"/>
            <a:ext cx="436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Debemos tener un corazón de paz.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Colosenses.3:15.</a:t>
            </a:r>
          </a:p>
          <a:p>
            <a:r>
              <a:rPr lang="es-ES" b="1" dirty="0">
                <a:solidFill>
                  <a:schemeClr val="bg1"/>
                </a:solidFill>
              </a:rPr>
              <a:t>Y que la paz de Cristo reine en vuestros corazones, a la cual en verdad fuisteis llamados en un solo cuerpo; y sed agradecidos.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paz de Dios debería actuar como árbitro en nuestros corazones.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en alguna cosa tenemos duda, deberíamos preguntarnos: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Lleva a la paz</a:t>
            </a:r>
            <a:r>
              <a:rPr lang="es-ES" b="1" dirty="0" smtClean="0">
                <a:solidFill>
                  <a:schemeClr val="bg1"/>
                </a:solidFill>
              </a:rPr>
              <a:t>?.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O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Tendré paz en mi corazón si actúo y lo </a:t>
            </a:r>
            <a:r>
              <a:rPr lang="es-ES" b="1" dirty="0" smtClean="0">
                <a:solidFill>
                  <a:schemeClr val="bg1"/>
                </a:solidFill>
              </a:rPr>
              <a:t>hago?.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como hijos de Dios debemos sembrar la paz.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Santiago.3:18.</a:t>
            </a:r>
          </a:p>
          <a:p>
            <a:r>
              <a:rPr lang="es-ES" b="1" dirty="0">
                <a:solidFill>
                  <a:schemeClr val="bg1"/>
                </a:solidFill>
              </a:rPr>
              <a:t>Y la semilla cuyo fruto es la justicia se siembra en paz por aquellos que hacen la paz.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estar en paz con todos.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Romanos.12:18.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posible, en cuanto de vosotros dependa, estad en paz con todos los hombres. </a:t>
            </a:r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714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57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Sin la paz no podremos ver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Hebreos.12:14.</a:t>
            </a:r>
          </a:p>
          <a:p>
            <a:r>
              <a:rPr lang="es-ES" b="1" dirty="0">
                <a:solidFill>
                  <a:schemeClr val="bg1"/>
                </a:solidFill>
              </a:rPr>
              <a:t>Buscad la paz con todos y la santidad, sin la cual nadie verá al Señor.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Los cristianos deberían seguir la paz con todos y en todo momento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tener un corazón irreprensible.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Tesalonicenses.3:13.</a:t>
            </a:r>
          </a:p>
          <a:p>
            <a:r>
              <a:rPr lang="es-ES" b="1" dirty="0">
                <a:solidFill>
                  <a:schemeClr val="bg1"/>
                </a:solidFill>
              </a:rPr>
              <a:t>a fin de que El afirme vuestros corazones irreprensibles en santidad delante de nuestro Dios y Padre, en la venida de nuestro Señor Jesús con todos sus santos.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2"/>
            <a:ext cx="4237149" cy="69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Nuestro corazón debe ser sin mancha sin tacha.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poder ver a Dios y entrar en su tabernáculo debemos ser limpio de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Salmos.24:4.</a:t>
            </a:r>
          </a:p>
          <a:p>
            <a:r>
              <a:rPr lang="es-ES" b="1" dirty="0">
                <a:solidFill>
                  <a:schemeClr val="bg1"/>
                </a:solidFill>
              </a:rPr>
              <a:t>El de manos limpias y corazón puro; el que no ha alzado su alma a la falsedad, ni jurado con engaño.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Mateo.5:8.</a:t>
            </a:r>
          </a:p>
          <a:p>
            <a:r>
              <a:rPr lang="es-ES" b="1" dirty="0">
                <a:solidFill>
                  <a:schemeClr val="bg1"/>
                </a:solidFill>
              </a:rPr>
              <a:t>Bienaventurados los de limpio corazón, pues ellos verán a Dios.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294529"/>
            <a:ext cx="4237149" cy="3563469"/>
          </a:xfrm>
          <a:prstGeom prst="rect">
            <a:avLst/>
          </a:prstGeom>
        </p:spPr>
      </p:pic>
      <p:sp>
        <p:nvSpPr>
          <p:cNvPr id="6" name="Llamada rectangular 5"/>
          <p:cNvSpPr/>
          <p:nvPr/>
        </p:nvSpPr>
        <p:spPr>
          <a:xfrm>
            <a:off x="5002306" y="22582"/>
            <a:ext cx="4141693" cy="3271945"/>
          </a:xfrm>
          <a:prstGeom prst="wedgeRectCallout">
            <a:avLst>
              <a:gd name="adj1" fmla="val -64743"/>
              <a:gd name="adj2" fmla="val -34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Salmos.51:17.</a:t>
            </a:r>
          </a:p>
          <a:p>
            <a:pPr algn="ctr"/>
            <a:r>
              <a:rPr lang="es-ES" sz="3200" b="1" dirty="0"/>
              <a:t>Los sacrificios de Dios son el espíritu contrito; al corazón contrito y humillado, oh Dios, no despreciarás. </a:t>
            </a:r>
          </a:p>
        </p:txBody>
      </p:sp>
    </p:spTree>
    <p:extLst>
      <p:ext uri="{BB962C8B-B14F-4D97-AF65-F5344CB8AC3E}">
        <p14:creationId xmlns:p14="http://schemas.microsoft.com/office/powerpoint/2010/main" val="26087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Los de corazón limpio reciben la certidumbre de que verán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de corazón limpio es aquél cuyos motivos no son mezclados, que tiene pensamientos santos y la conciencia limpia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estar alerta- Cuidar nuestro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Sino estamos alerta vigilando cuidando nuestro corazón podemos perder nuestra salvación.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descuide su corazón.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2581"/>
            <a:ext cx="4343400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628650" y="-1"/>
            <a:ext cx="7130303" cy="1398495"/>
          </a:xfrm>
          <a:prstGeom prst="cloudCallout">
            <a:avLst>
              <a:gd name="adj1" fmla="val -28434"/>
              <a:gd name="adj2" fmla="val 14148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6901703" cy="1325563"/>
          </a:xfrm>
        </p:spPr>
        <p:txBody>
          <a:bodyPr/>
          <a:lstStyle/>
          <a:p>
            <a:pPr algn="ctr"/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32965"/>
            <a:ext cx="9144000" cy="545950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Dios desea que cuidemos nuestro corazón porque puede llegar a: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Endurecerse.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Duro.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Incrédulo.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 piedra.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Tengamos un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Sincero.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Limpio.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Irreprensible.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poder ver a Dios.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499847"/>
            <a:ext cx="9144000" cy="135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99847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921624" y="0"/>
            <a:ext cx="4222375" cy="2877671"/>
          </a:xfrm>
          <a:prstGeom prst="cloudCallout">
            <a:avLst>
              <a:gd name="adj1" fmla="val -54591"/>
              <a:gd name="adj2" fmla="val 61098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POR SU FINA ATENCION.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2852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Por eso debemos ser diligente- esmerados esforzados a guardar el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el corazón puede llegar a ser incircunciso.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Hechos.7:51.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Vosotros</a:t>
            </a:r>
            <a:r>
              <a:rPr lang="es-ES" b="1" dirty="0">
                <a:solidFill>
                  <a:schemeClr val="bg1"/>
                </a:solidFill>
              </a:rPr>
              <a:t>, que sois duros de cerviz e incircuncisos de corazón y de oídos, resistís siempre al Espíritu Santo; como hicieron vuestros padres, así también hacéis vosotros.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palabra Cerviz- Es cuello.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-1"/>
            <a:ext cx="46795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Así como algunos bueyes que son difíciles de ponerle el yugo.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al ponerse difíciles para que les pongan el yugo se hac</a:t>
            </a:r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n daño a ellos mismos.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yugo es para el beneficio de ellos y puedan ser controlados con mas facilidad.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Tenían un corazón incircunciso- No cortado no cambiado.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corazón puede ser engañoso.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Jerermias.17:9.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51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Más engañoso que todo, es el corazón, y sin remedio; ¿quién lo comprenderá?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Muchos lamentablemente están basando sus creencias en las emociones de su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cuidado porque el corazón lo puede estar engañando pensando que esta bien.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Cuando puede estar mal delante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Podemos llegar a tener un corazón de piedra.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7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Ezequiel.36:26.</a:t>
            </a:r>
          </a:p>
          <a:p>
            <a:r>
              <a:rPr lang="es-ES" b="1" dirty="0">
                <a:solidFill>
                  <a:schemeClr val="bg1"/>
                </a:solidFill>
              </a:rPr>
              <a:t>'Además, os daré un corazón nuevo y pondré un espíritu nuevo dentro de vosotros; quitaré de vuestra carne el corazón de piedra y os daré un corazón de carne.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Muchos pueden llegar a tener un corazón de piedra.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Duro Insensibles ante: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dolor ajeno.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problemas de los demás.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maldad.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injusticia.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inmoralidad.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7149" cy="68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272"/>
            <a:ext cx="4854388" cy="6847728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Lamentablemente nos hemos conformado con el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Eso no debe ser así.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Salmos.119:53.</a:t>
            </a:r>
          </a:p>
          <a:p>
            <a:r>
              <a:rPr lang="es-ES" b="1" dirty="0">
                <a:solidFill>
                  <a:schemeClr val="bg1"/>
                </a:solidFill>
              </a:rPr>
              <a:t>Profunda indignación se ha apoderado de mí por causa de los impíos que abandonan tu ley.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Salmos.119:139.</a:t>
            </a:r>
          </a:p>
          <a:p>
            <a:r>
              <a:rPr lang="es-ES" b="1" dirty="0">
                <a:solidFill>
                  <a:schemeClr val="bg1"/>
                </a:solidFill>
              </a:rPr>
              <a:t>Mi celo me ha consumido, porque mis adversarios han olvidado tus palabras.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apóstol Pablo se indigno por la idolatría.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Hechos.17:16.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4881282" y="4571999"/>
            <a:ext cx="4260690" cy="2286001"/>
          </a:xfrm>
          <a:prstGeom prst="wedgeRectCallout">
            <a:avLst>
              <a:gd name="adj1" fmla="val -106677"/>
              <a:gd name="adj2" fmla="val 343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Mientras Pablo los esperaba en Atenas, su espíritu se enardecía dentro de él al contemplar la ciudad llena de ídolos.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10272"/>
            <a:ext cx="4260690" cy="2205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2215589"/>
            <a:ext cx="4260690" cy="23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Podemos llegar a tener un corazón incrédulo.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Hebreos.3:12.</a:t>
            </a:r>
          </a:p>
          <a:p>
            <a:r>
              <a:rPr lang="es-ES" b="1" dirty="0">
                <a:solidFill>
                  <a:schemeClr val="bg1"/>
                </a:solidFill>
              </a:rPr>
              <a:t>Tened cuidado, hermanos, no sea que en alguno de vosotros haya un corazón malo de incredulidad, para apartarse del Dios vivo.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Se nos hace una seria advertencia aquí.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 tener cuidado- Muchas veces cuando se nos advierte de algún peligro hacemos caso.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cuando se nos advierte en lo espiritual lo pasamos por alto.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Porque nuestro corazón puede llegar a ser incrédulo.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eso nos llevara a la trágica decisión de apartarnos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Esto es una constante amenaza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Podemos llegar a tener un corazón malo.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Salmos.78:37.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Pues </a:t>
            </a:r>
            <a:r>
              <a:rPr lang="es-ES" b="1" dirty="0">
                <a:solidFill>
                  <a:schemeClr val="bg1"/>
                </a:solidFill>
              </a:rPr>
              <a:t>su corazón no era leal para con El, ni eran fieles a su </a:t>
            </a:r>
            <a:r>
              <a:rPr lang="es-ES" b="1" dirty="0" smtClean="0">
                <a:solidFill>
                  <a:schemeClr val="bg1"/>
                </a:solidFill>
              </a:rPr>
              <a:t>pacto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Un corazón que no es leal- Nunca va ser fiel a Dios.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24" y="-2"/>
            <a:ext cx="43283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1776</Words>
  <Application>Microsoft Office PowerPoint</Application>
  <PresentationFormat>Presentación en pantalla (4:3)</PresentationFormat>
  <Paragraphs>183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GUARDA TU CORAZON. PROVERBIOS.4:23.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30</cp:revision>
  <dcterms:created xsi:type="dcterms:W3CDTF">2019-05-13T16:03:36Z</dcterms:created>
  <dcterms:modified xsi:type="dcterms:W3CDTF">2020-02-08T23:31:22Z</dcterms:modified>
</cp:coreProperties>
</file>