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2" r:id="rId4"/>
    <p:sldId id="259" r:id="rId5"/>
    <p:sldId id="260" r:id="rId6"/>
    <p:sldId id="261" r:id="rId7"/>
    <p:sldId id="273" r:id="rId8"/>
    <p:sldId id="262" r:id="rId9"/>
    <p:sldId id="263" r:id="rId10"/>
    <p:sldId id="264" r:id="rId11"/>
    <p:sldId id="265" r:id="rId12"/>
    <p:sldId id="266" r:id="rId13"/>
    <p:sldId id="267" r:id="rId14"/>
    <p:sldId id="268" r:id="rId15"/>
    <p:sldId id="269" r:id="rId16"/>
    <p:sldId id="270" r:id="rId17"/>
    <p:sldId id="271" r:id="rId18"/>
    <p:sldId id="274" r:id="rId19"/>
    <p:sldId id="275" r:id="rId20"/>
    <p:sldId id="276" r:id="rId21"/>
    <p:sldId id="277" r:id="rId22"/>
    <p:sldId id="282" r:id="rId23"/>
    <p:sldId id="278" r:id="rId2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1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A57EA54-FC8C-49C8-BF0F-BBF32F3191B2}" type="datetimeFigureOut">
              <a:rPr lang="es-ES" smtClean="0"/>
              <a:t>06/04/2017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A9B6902-6000-4FAF-BB84-7F9E52B86B95}" type="slidenum">
              <a:rPr lang="es-ES" smtClean="0"/>
              <a:t>‹Nº›</a:t>
            </a:fld>
            <a:endParaRPr lang="es-ES"/>
          </a:p>
        </p:txBody>
      </p:sp>
    </p:spTree>
    <p:extLst>
      <p:ext uri="{BB962C8B-B14F-4D97-AF65-F5344CB8AC3E}">
        <p14:creationId xmlns:p14="http://schemas.microsoft.com/office/powerpoint/2010/main" val="229745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A57EA54-FC8C-49C8-BF0F-BBF32F3191B2}" type="datetimeFigureOut">
              <a:rPr lang="es-ES" smtClean="0"/>
              <a:t>06/04/2017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A9B6902-6000-4FAF-BB84-7F9E52B86B95}" type="slidenum">
              <a:rPr lang="es-ES" smtClean="0"/>
              <a:t>‹Nº›</a:t>
            </a:fld>
            <a:endParaRPr lang="es-ES"/>
          </a:p>
        </p:txBody>
      </p:sp>
    </p:spTree>
    <p:extLst>
      <p:ext uri="{BB962C8B-B14F-4D97-AF65-F5344CB8AC3E}">
        <p14:creationId xmlns:p14="http://schemas.microsoft.com/office/powerpoint/2010/main" val="3074662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A57EA54-FC8C-49C8-BF0F-BBF32F3191B2}" type="datetimeFigureOut">
              <a:rPr lang="es-ES" smtClean="0"/>
              <a:t>06/04/2017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A9B6902-6000-4FAF-BB84-7F9E52B86B95}" type="slidenum">
              <a:rPr lang="es-ES" smtClean="0"/>
              <a:t>‹Nº›</a:t>
            </a:fld>
            <a:endParaRPr lang="es-ES"/>
          </a:p>
        </p:txBody>
      </p:sp>
    </p:spTree>
    <p:extLst>
      <p:ext uri="{BB962C8B-B14F-4D97-AF65-F5344CB8AC3E}">
        <p14:creationId xmlns:p14="http://schemas.microsoft.com/office/powerpoint/2010/main" val="3035442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A57EA54-FC8C-49C8-BF0F-BBF32F3191B2}" type="datetimeFigureOut">
              <a:rPr lang="es-ES" smtClean="0"/>
              <a:t>06/04/2017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A9B6902-6000-4FAF-BB84-7F9E52B86B95}" type="slidenum">
              <a:rPr lang="es-ES" smtClean="0"/>
              <a:t>‹Nº›</a:t>
            </a:fld>
            <a:endParaRPr lang="es-ES"/>
          </a:p>
        </p:txBody>
      </p:sp>
    </p:spTree>
    <p:extLst>
      <p:ext uri="{BB962C8B-B14F-4D97-AF65-F5344CB8AC3E}">
        <p14:creationId xmlns:p14="http://schemas.microsoft.com/office/powerpoint/2010/main" val="3027559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A57EA54-FC8C-49C8-BF0F-BBF32F3191B2}" type="datetimeFigureOut">
              <a:rPr lang="es-ES" smtClean="0"/>
              <a:t>06/04/2017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A9B6902-6000-4FAF-BB84-7F9E52B86B95}" type="slidenum">
              <a:rPr lang="es-ES" smtClean="0"/>
              <a:t>‹Nº›</a:t>
            </a:fld>
            <a:endParaRPr lang="es-ES"/>
          </a:p>
        </p:txBody>
      </p:sp>
    </p:spTree>
    <p:extLst>
      <p:ext uri="{BB962C8B-B14F-4D97-AF65-F5344CB8AC3E}">
        <p14:creationId xmlns:p14="http://schemas.microsoft.com/office/powerpoint/2010/main" val="2514006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A57EA54-FC8C-49C8-BF0F-BBF32F3191B2}" type="datetimeFigureOut">
              <a:rPr lang="es-ES" smtClean="0"/>
              <a:t>06/04/2017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A9B6902-6000-4FAF-BB84-7F9E52B86B95}" type="slidenum">
              <a:rPr lang="es-ES" smtClean="0"/>
              <a:t>‹Nº›</a:t>
            </a:fld>
            <a:endParaRPr lang="es-ES"/>
          </a:p>
        </p:txBody>
      </p:sp>
    </p:spTree>
    <p:extLst>
      <p:ext uri="{BB962C8B-B14F-4D97-AF65-F5344CB8AC3E}">
        <p14:creationId xmlns:p14="http://schemas.microsoft.com/office/powerpoint/2010/main" val="1336898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A57EA54-FC8C-49C8-BF0F-BBF32F3191B2}" type="datetimeFigureOut">
              <a:rPr lang="es-ES" smtClean="0"/>
              <a:t>06/04/2017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A9B6902-6000-4FAF-BB84-7F9E52B86B95}" type="slidenum">
              <a:rPr lang="es-ES" smtClean="0"/>
              <a:t>‹Nº›</a:t>
            </a:fld>
            <a:endParaRPr lang="es-ES"/>
          </a:p>
        </p:txBody>
      </p:sp>
    </p:spTree>
    <p:extLst>
      <p:ext uri="{BB962C8B-B14F-4D97-AF65-F5344CB8AC3E}">
        <p14:creationId xmlns:p14="http://schemas.microsoft.com/office/powerpoint/2010/main" val="775552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A57EA54-FC8C-49C8-BF0F-BBF32F3191B2}" type="datetimeFigureOut">
              <a:rPr lang="es-ES" smtClean="0"/>
              <a:t>06/04/2017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A9B6902-6000-4FAF-BB84-7F9E52B86B95}" type="slidenum">
              <a:rPr lang="es-ES" smtClean="0"/>
              <a:t>‹Nº›</a:t>
            </a:fld>
            <a:endParaRPr lang="es-ES"/>
          </a:p>
        </p:txBody>
      </p:sp>
    </p:spTree>
    <p:extLst>
      <p:ext uri="{BB962C8B-B14F-4D97-AF65-F5344CB8AC3E}">
        <p14:creationId xmlns:p14="http://schemas.microsoft.com/office/powerpoint/2010/main" val="1123557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A57EA54-FC8C-49C8-BF0F-BBF32F3191B2}" type="datetimeFigureOut">
              <a:rPr lang="es-ES" smtClean="0"/>
              <a:t>06/04/2017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A9B6902-6000-4FAF-BB84-7F9E52B86B95}" type="slidenum">
              <a:rPr lang="es-ES" smtClean="0"/>
              <a:t>‹Nº›</a:t>
            </a:fld>
            <a:endParaRPr lang="es-ES"/>
          </a:p>
        </p:txBody>
      </p:sp>
    </p:spTree>
    <p:extLst>
      <p:ext uri="{BB962C8B-B14F-4D97-AF65-F5344CB8AC3E}">
        <p14:creationId xmlns:p14="http://schemas.microsoft.com/office/powerpoint/2010/main" val="1934333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A57EA54-FC8C-49C8-BF0F-BBF32F3191B2}" type="datetimeFigureOut">
              <a:rPr lang="es-ES" smtClean="0"/>
              <a:t>06/04/2017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A9B6902-6000-4FAF-BB84-7F9E52B86B95}" type="slidenum">
              <a:rPr lang="es-ES" smtClean="0"/>
              <a:t>‹Nº›</a:t>
            </a:fld>
            <a:endParaRPr lang="es-ES"/>
          </a:p>
        </p:txBody>
      </p:sp>
    </p:spTree>
    <p:extLst>
      <p:ext uri="{BB962C8B-B14F-4D97-AF65-F5344CB8AC3E}">
        <p14:creationId xmlns:p14="http://schemas.microsoft.com/office/powerpoint/2010/main" val="1429933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A57EA54-FC8C-49C8-BF0F-BBF32F3191B2}" type="datetimeFigureOut">
              <a:rPr lang="es-ES" smtClean="0"/>
              <a:t>06/04/2017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A9B6902-6000-4FAF-BB84-7F9E52B86B95}" type="slidenum">
              <a:rPr lang="es-ES" smtClean="0"/>
              <a:t>‹Nº›</a:t>
            </a:fld>
            <a:endParaRPr lang="es-ES"/>
          </a:p>
        </p:txBody>
      </p:sp>
    </p:spTree>
    <p:extLst>
      <p:ext uri="{BB962C8B-B14F-4D97-AF65-F5344CB8AC3E}">
        <p14:creationId xmlns:p14="http://schemas.microsoft.com/office/powerpoint/2010/main" val="1929817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57EA54-FC8C-49C8-BF0F-BBF32F3191B2}" type="datetimeFigureOut">
              <a:rPr lang="es-ES" smtClean="0"/>
              <a:t>06/04/2017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9B6902-6000-4FAF-BB84-7F9E52B86B95}" type="slidenum">
              <a:rPr lang="es-ES" smtClean="0"/>
              <a:t>‹Nº›</a:t>
            </a:fld>
            <a:endParaRPr lang="es-ES"/>
          </a:p>
        </p:txBody>
      </p:sp>
    </p:spTree>
    <p:extLst>
      <p:ext uri="{BB962C8B-B14F-4D97-AF65-F5344CB8AC3E}">
        <p14:creationId xmlns:p14="http://schemas.microsoft.com/office/powerpoint/2010/main" val="3734457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ario Moreno\Desktop\Señales\Fondos\fondos-de-diapositivas-para-power-point-grati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a:xfrm>
            <a:off x="395536" y="28419"/>
            <a:ext cx="8229600" cy="1143000"/>
          </a:xfrm>
        </p:spPr>
        <p:txBody>
          <a:bodyPr>
            <a:normAutofit/>
          </a:bodyPr>
          <a:lstStyle/>
          <a:p>
            <a:r>
              <a:rPr lang="es-ES" b="1" dirty="0" smtClean="0"/>
              <a:t>HACER PACTO CON EL DIABLO.</a:t>
            </a:r>
            <a:endParaRPr lang="es-ES" b="1" dirty="0"/>
          </a:p>
        </p:txBody>
      </p:sp>
      <p:sp>
        <p:nvSpPr>
          <p:cNvPr id="3" name="2 Marcador de contenido"/>
          <p:cNvSpPr>
            <a:spLocks noGrp="1"/>
          </p:cNvSpPr>
          <p:nvPr>
            <p:ph idx="1"/>
          </p:nvPr>
        </p:nvSpPr>
        <p:spPr>
          <a:xfrm>
            <a:off x="0" y="1268760"/>
            <a:ext cx="9144000" cy="5589240"/>
          </a:xfrm>
        </p:spPr>
        <p:txBody>
          <a:bodyPr>
            <a:normAutofit fontScale="77500" lnSpcReduction="20000"/>
          </a:bodyPr>
          <a:lstStyle/>
          <a:p>
            <a:r>
              <a:rPr lang="es-ES" b="1" dirty="0" smtClean="0"/>
              <a:t>Veremos en este estudio si realmente el hombre puede hacer pacto con el diablo para poder recibir alguna fortuna o fama.</a:t>
            </a:r>
          </a:p>
          <a:p>
            <a:r>
              <a:rPr lang="es-ES" b="1" dirty="0" smtClean="0"/>
              <a:t>Hay muchas falsas ideas en cuanto a este tema, muchas personas que son del mundo o religiosos tienen una falsa idea de Satanás y su obra,  piensan y tienen ideas erróneas en cuanto a este tema.</a:t>
            </a:r>
          </a:p>
          <a:p>
            <a:r>
              <a:rPr lang="es-ES" b="1" dirty="0" smtClean="0"/>
              <a:t>La verdad no me extraña que mucha gente piense de esa manera porque no conocen las escrituras y como le dijo Jesús a los Saduceos. Mateo.22:29.</a:t>
            </a:r>
          </a:p>
          <a:p>
            <a:r>
              <a:rPr lang="es-ES" b="1" dirty="0" smtClean="0"/>
              <a:t>Pero Jesús respondió y les dijo: Estáis equivocados por no comprender las Escrituras ni el poder de Dios. </a:t>
            </a:r>
          </a:p>
          <a:p>
            <a:r>
              <a:rPr lang="es-ES" b="1" dirty="0" smtClean="0"/>
              <a:t>Que estaban equivocados por no comprender las escrituras. Muchos erran en este tema porque no conocen las escrituras, pero si me da tristeza que cristianos piense de esa manera.</a:t>
            </a:r>
          </a:p>
          <a:p>
            <a:endParaRPr lang="es-ES" dirty="0"/>
          </a:p>
        </p:txBody>
      </p:sp>
    </p:spTree>
    <p:extLst>
      <p:ext uri="{BB962C8B-B14F-4D97-AF65-F5344CB8AC3E}">
        <p14:creationId xmlns:p14="http://schemas.microsoft.com/office/powerpoint/2010/main" val="3024171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circle(in)">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80">
                                          <p:stCondLst>
                                            <p:cond delay="0"/>
                                          </p:stCondLst>
                                        </p:cTn>
                                        <p:tgtEl>
                                          <p:spTgt spid="3">
                                            <p:txEl>
                                              <p:pRg st="3" end="3"/>
                                            </p:txEl>
                                          </p:spTgt>
                                        </p:tgtEl>
                                      </p:cBhvr>
                                    </p:animEffect>
                                    <p:anim calcmode="lin" valueType="num">
                                      <p:cBhvr>
                                        <p:cTn id="2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3">
                                            <p:txEl>
                                              <p:pRg st="3" end="3"/>
                                            </p:txEl>
                                          </p:spTgt>
                                        </p:tgtEl>
                                      </p:cBhvr>
                                      <p:to x="100000" y="60000"/>
                                    </p:animScale>
                                    <p:animScale>
                                      <p:cBhvr>
                                        <p:cTn id="35" dur="166" decel="50000">
                                          <p:stCondLst>
                                            <p:cond delay="676"/>
                                          </p:stCondLst>
                                        </p:cTn>
                                        <p:tgtEl>
                                          <p:spTgt spid="3">
                                            <p:txEl>
                                              <p:pRg st="3" end="3"/>
                                            </p:txEl>
                                          </p:spTgt>
                                        </p:tgtEl>
                                      </p:cBhvr>
                                      <p:to x="100000" y="100000"/>
                                    </p:animScale>
                                    <p:animScale>
                                      <p:cBhvr>
                                        <p:cTn id="36" dur="26">
                                          <p:stCondLst>
                                            <p:cond delay="1312"/>
                                          </p:stCondLst>
                                        </p:cTn>
                                        <p:tgtEl>
                                          <p:spTgt spid="3">
                                            <p:txEl>
                                              <p:pRg st="3" end="3"/>
                                            </p:txEl>
                                          </p:spTgt>
                                        </p:tgtEl>
                                      </p:cBhvr>
                                      <p:to x="100000" y="80000"/>
                                    </p:animScale>
                                    <p:animScale>
                                      <p:cBhvr>
                                        <p:cTn id="37" dur="166" decel="50000">
                                          <p:stCondLst>
                                            <p:cond delay="1338"/>
                                          </p:stCondLst>
                                        </p:cTn>
                                        <p:tgtEl>
                                          <p:spTgt spid="3">
                                            <p:txEl>
                                              <p:pRg st="3" end="3"/>
                                            </p:txEl>
                                          </p:spTgt>
                                        </p:tgtEl>
                                      </p:cBhvr>
                                      <p:to x="100000" y="100000"/>
                                    </p:animScale>
                                    <p:animScale>
                                      <p:cBhvr>
                                        <p:cTn id="38" dur="26">
                                          <p:stCondLst>
                                            <p:cond delay="1642"/>
                                          </p:stCondLst>
                                        </p:cTn>
                                        <p:tgtEl>
                                          <p:spTgt spid="3">
                                            <p:txEl>
                                              <p:pRg st="3" end="3"/>
                                            </p:txEl>
                                          </p:spTgt>
                                        </p:tgtEl>
                                      </p:cBhvr>
                                      <p:to x="100000" y="90000"/>
                                    </p:animScale>
                                    <p:animScale>
                                      <p:cBhvr>
                                        <p:cTn id="39" dur="166" decel="50000">
                                          <p:stCondLst>
                                            <p:cond delay="1668"/>
                                          </p:stCondLst>
                                        </p:cTn>
                                        <p:tgtEl>
                                          <p:spTgt spid="3">
                                            <p:txEl>
                                              <p:pRg st="3" end="3"/>
                                            </p:txEl>
                                          </p:spTgt>
                                        </p:tgtEl>
                                      </p:cBhvr>
                                      <p:to x="100000" y="100000"/>
                                    </p:animScale>
                                    <p:animScale>
                                      <p:cBhvr>
                                        <p:cTn id="40" dur="26">
                                          <p:stCondLst>
                                            <p:cond delay="1808"/>
                                          </p:stCondLst>
                                        </p:cTn>
                                        <p:tgtEl>
                                          <p:spTgt spid="3">
                                            <p:txEl>
                                              <p:pRg st="3" end="3"/>
                                            </p:txEl>
                                          </p:spTgt>
                                        </p:tgtEl>
                                      </p:cBhvr>
                                      <p:to x="100000" y="95000"/>
                                    </p:animScale>
                                    <p:animScale>
                                      <p:cBhvr>
                                        <p:cTn id="41" dur="166" decel="50000">
                                          <p:stCondLst>
                                            <p:cond delay="1834"/>
                                          </p:stCondLst>
                                        </p:cTn>
                                        <p:tgtEl>
                                          <p:spTgt spid="3">
                                            <p:txEl>
                                              <p:pRg st="3" end="3"/>
                                            </p:txEl>
                                          </p:spTgt>
                                        </p:tgtEl>
                                      </p:cBhvr>
                                      <p:to x="100000" y="100000"/>
                                    </p:animScale>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Effect transition="in" filter="circle(in)">
                                      <p:cBhvr>
                                        <p:cTn id="4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arcador de contenido"/>
          <p:cNvSpPr>
            <a:spLocks noGrp="1"/>
          </p:cNvSpPr>
          <p:nvPr>
            <p:ph idx="1"/>
          </p:nvPr>
        </p:nvSpPr>
        <p:spPr>
          <a:xfrm>
            <a:off x="0" y="0"/>
            <a:ext cx="9144000" cy="6858000"/>
          </a:xfrm>
        </p:spPr>
        <p:txBody>
          <a:bodyPr>
            <a:normAutofit fontScale="92500" lnSpcReduction="10000"/>
          </a:bodyPr>
          <a:lstStyle/>
          <a:p>
            <a:r>
              <a:rPr lang="es-ES" b="1" dirty="0" smtClean="0"/>
              <a:t>El Diablo no hizo pecar a Eva a la fuerza no la tomo de la mano para que Eva cortara el fruto prohibido, y después el Diablo no le abrió la boca a la fuerza a Eva para que ella la comiera. </a:t>
            </a:r>
          </a:p>
          <a:p>
            <a:r>
              <a:rPr lang="es-ES" b="1" dirty="0" smtClean="0"/>
              <a:t>Eva lo hizo de su voluntad ella quiso hacerlo, el Diablo le engaño pero no la tomo a la fuerza ni entro en el cuerpo de Eva para que ella pecara.</a:t>
            </a:r>
          </a:p>
          <a:p>
            <a:r>
              <a:rPr lang="es-ES" b="1" dirty="0" smtClean="0"/>
              <a:t>Caín tampoco mato a su hermano porque el Diablo haya entrado en El literalmente para que matara a Abel, lo mato porque estaba enojado y no controlo el enojo. </a:t>
            </a:r>
          </a:p>
          <a:p>
            <a:r>
              <a:rPr lang="es-ES" b="1" dirty="0" smtClean="0"/>
              <a:t>Genesis.4:8. </a:t>
            </a:r>
          </a:p>
          <a:p>
            <a:r>
              <a:rPr lang="es-ES" b="1" dirty="0" smtClean="0"/>
              <a:t>Y Caín dijo a su hermano Abel: vayamos al campo. Y aconteció que cuando estaban en el campo, Caín se levantó contra su hermano Abel y lo mató. </a:t>
            </a:r>
          </a:p>
        </p:txBody>
      </p:sp>
    </p:spTree>
    <p:extLst>
      <p:ext uri="{BB962C8B-B14F-4D97-AF65-F5344CB8AC3E}">
        <p14:creationId xmlns:p14="http://schemas.microsoft.com/office/powerpoint/2010/main" val="9445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80">
                                          <p:stCondLst>
                                            <p:cond delay="0"/>
                                          </p:stCondLst>
                                        </p:cTn>
                                        <p:tgtEl>
                                          <p:spTgt spid="3">
                                            <p:txEl>
                                              <p:pRg st="4" end="4"/>
                                            </p:txEl>
                                          </p:spTgt>
                                        </p:tgtEl>
                                      </p:cBhvr>
                                    </p:animEffect>
                                    <p:anim calcmode="lin" valueType="num">
                                      <p:cBhvr>
                                        <p:cTn id="2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33" dur="26">
                                          <p:stCondLst>
                                            <p:cond delay="650"/>
                                          </p:stCondLst>
                                        </p:cTn>
                                        <p:tgtEl>
                                          <p:spTgt spid="3">
                                            <p:txEl>
                                              <p:pRg st="4" end="4"/>
                                            </p:txEl>
                                          </p:spTgt>
                                        </p:tgtEl>
                                      </p:cBhvr>
                                      <p:to x="100000" y="60000"/>
                                    </p:animScale>
                                    <p:animScale>
                                      <p:cBhvr>
                                        <p:cTn id="34" dur="166" decel="50000">
                                          <p:stCondLst>
                                            <p:cond delay="676"/>
                                          </p:stCondLst>
                                        </p:cTn>
                                        <p:tgtEl>
                                          <p:spTgt spid="3">
                                            <p:txEl>
                                              <p:pRg st="4" end="4"/>
                                            </p:txEl>
                                          </p:spTgt>
                                        </p:tgtEl>
                                      </p:cBhvr>
                                      <p:to x="100000" y="100000"/>
                                    </p:animScale>
                                    <p:animScale>
                                      <p:cBhvr>
                                        <p:cTn id="35" dur="26">
                                          <p:stCondLst>
                                            <p:cond delay="1312"/>
                                          </p:stCondLst>
                                        </p:cTn>
                                        <p:tgtEl>
                                          <p:spTgt spid="3">
                                            <p:txEl>
                                              <p:pRg st="4" end="4"/>
                                            </p:txEl>
                                          </p:spTgt>
                                        </p:tgtEl>
                                      </p:cBhvr>
                                      <p:to x="100000" y="80000"/>
                                    </p:animScale>
                                    <p:animScale>
                                      <p:cBhvr>
                                        <p:cTn id="36" dur="166" decel="50000">
                                          <p:stCondLst>
                                            <p:cond delay="1338"/>
                                          </p:stCondLst>
                                        </p:cTn>
                                        <p:tgtEl>
                                          <p:spTgt spid="3">
                                            <p:txEl>
                                              <p:pRg st="4" end="4"/>
                                            </p:txEl>
                                          </p:spTgt>
                                        </p:tgtEl>
                                      </p:cBhvr>
                                      <p:to x="100000" y="100000"/>
                                    </p:animScale>
                                    <p:animScale>
                                      <p:cBhvr>
                                        <p:cTn id="37" dur="26">
                                          <p:stCondLst>
                                            <p:cond delay="1642"/>
                                          </p:stCondLst>
                                        </p:cTn>
                                        <p:tgtEl>
                                          <p:spTgt spid="3">
                                            <p:txEl>
                                              <p:pRg st="4" end="4"/>
                                            </p:txEl>
                                          </p:spTgt>
                                        </p:tgtEl>
                                      </p:cBhvr>
                                      <p:to x="100000" y="90000"/>
                                    </p:animScale>
                                    <p:animScale>
                                      <p:cBhvr>
                                        <p:cTn id="38" dur="166" decel="50000">
                                          <p:stCondLst>
                                            <p:cond delay="1668"/>
                                          </p:stCondLst>
                                        </p:cTn>
                                        <p:tgtEl>
                                          <p:spTgt spid="3">
                                            <p:txEl>
                                              <p:pRg st="4" end="4"/>
                                            </p:txEl>
                                          </p:spTgt>
                                        </p:tgtEl>
                                      </p:cBhvr>
                                      <p:to x="100000" y="100000"/>
                                    </p:animScale>
                                    <p:animScale>
                                      <p:cBhvr>
                                        <p:cTn id="39" dur="26">
                                          <p:stCondLst>
                                            <p:cond delay="1808"/>
                                          </p:stCondLst>
                                        </p:cTn>
                                        <p:tgtEl>
                                          <p:spTgt spid="3">
                                            <p:txEl>
                                              <p:pRg st="4" end="4"/>
                                            </p:txEl>
                                          </p:spTgt>
                                        </p:tgtEl>
                                      </p:cBhvr>
                                      <p:to x="100000" y="95000"/>
                                    </p:animScale>
                                    <p:animScale>
                                      <p:cBhvr>
                                        <p:cTn id="40"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arcador de contenido"/>
          <p:cNvSpPr>
            <a:spLocks noGrp="1"/>
          </p:cNvSpPr>
          <p:nvPr>
            <p:ph idx="1"/>
          </p:nvPr>
        </p:nvSpPr>
        <p:spPr>
          <a:xfrm>
            <a:off x="0" y="0"/>
            <a:ext cx="9144000" cy="6858000"/>
          </a:xfrm>
        </p:spPr>
        <p:txBody>
          <a:bodyPr>
            <a:normAutofit lnSpcReduction="10000"/>
          </a:bodyPr>
          <a:lstStyle/>
          <a:p>
            <a:r>
              <a:rPr lang="es-ES" b="1" dirty="0" smtClean="0"/>
              <a:t>Pero Dios ya le había advertido a Caín que el pecado estaba a la puerta y que Caín podía dominarlo. </a:t>
            </a:r>
          </a:p>
          <a:p>
            <a:r>
              <a:rPr lang="es-ES" b="1" dirty="0" smtClean="0"/>
              <a:t>Genesis.4:7. </a:t>
            </a:r>
          </a:p>
          <a:p>
            <a:r>
              <a:rPr lang="es-ES" b="1" dirty="0" smtClean="0"/>
              <a:t>Si haces bien, ¿no serás aceptado? Y si no haces bien, el pecado yace a la puerta y te codicia, pero tú debes dominarlo. </a:t>
            </a:r>
          </a:p>
          <a:p>
            <a:r>
              <a:rPr lang="es-ES" b="1" dirty="0" smtClean="0"/>
              <a:t>Pero Caín en vez de dominar el pecado atraves de dominar su enojo no quiso y por eso mato a su hermano. </a:t>
            </a:r>
          </a:p>
          <a:p>
            <a:r>
              <a:rPr lang="es-ES" b="1" dirty="0" smtClean="0"/>
              <a:t>No vemos nada de que El Diablo haya entrado en el cuerpo de Caín para dominarlo y en contra de la voluntad de Caín matara a su hermano eso no existe.</a:t>
            </a:r>
          </a:p>
          <a:p>
            <a:endParaRPr lang="es-ES" dirty="0"/>
          </a:p>
        </p:txBody>
      </p:sp>
    </p:spTree>
    <p:extLst>
      <p:ext uri="{BB962C8B-B14F-4D97-AF65-F5344CB8AC3E}">
        <p14:creationId xmlns:p14="http://schemas.microsoft.com/office/powerpoint/2010/main" val="9445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80">
                                          <p:stCondLst>
                                            <p:cond delay="0"/>
                                          </p:stCondLst>
                                        </p:cTn>
                                        <p:tgtEl>
                                          <p:spTgt spid="3">
                                            <p:txEl>
                                              <p:pRg st="2" end="2"/>
                                            </p:txEl>
                                          </p:spTgt>
                                        </p:tgtEl>
                                      </p:cBhvr>
                                    </p:animEffect>
                                    <p:anim calcmode="lin" valueType="num">
                                      <p:cBhvr>
                                        <p:cTn id="1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3" dur="26">
                                          <p:stCondLst>
                                            <p:cond delay="650"/>
                                          </p:stCondLst>
                                        </p:cTn>
                                        <p:tgtEl>
                                          <p:spTgt spid="3">
                                            <p:txEl>
                                              <p:pRg st="2" end="2"/>
                                            </p:txEl>
                                          </p:spTgt>
                                        </p:tgtEl>
                                      </p:cBhvr>
                                      <p:to x="100000" y="60000"/>
                                    </p:animScale>
                                    <p:animScale>
                                      <p:cBhvr>
                                        <p:cTn id="24" dur="166" decel="50000">
                                          <p:stCondLst>
                                            <p:cond delay="676"/>
                                          </p:stCondLst>
                                        </p:cTn>
                                        <p:tgtEl>
                                          <p:spTgt spid="3">
                                            <p:txEl>
                                              <p:pRg st="2" end="2"/>
                                            </p:txEl>
                                          </p:spTgt>
                                        </p:tgtEl>
                                      </p:cBhvr>
                                      <p:to x="100000" y="100000"/>
                                    </p:animScale>
                                    <p:animScale>
                                      <p:cBhvr>
                                        <p:cTn id="25" dur="26">
                                          <p:stCondLst>
                                            <p:cond delay="1312"/>
                                          </p:stCondLst>
                                        </p:cTn>
                                        <p:tgtEl>
                                          <p:spTgt spid="3">
                                            <p:txEl>
                                              <p:pRg st="2" end="2"/>
                                            </p:txEl>
                                          </p:spTgt>
                                        </p:tgtEl>
                                      </p:cBhvr>
                                      <p:to x="100000" y="80000"/>
                                    </p:animScale>
                                    <p:animScale>
                                      <p:cBhvr>
                                        <p:cTn id="26" dur="166" decel="50000">
                                          <p:stCondLst>
                                            <p:cond delay="1338"/>
                                          </p:stCondLst>
                                        </p:cTn>
                                        <p:tgtEl>
                                          <p:spTgt spid="3">
                                            <p:txEl>
                                              <p:pRg st="2" end="2"/>
                                            </p:txEl>
                                          </p:spTgt>
                                        </p:tgtEl>
                                      </p:cBhvr>
                                      <p:to x="100000" y="100000"/>
                                    </p:animScale>
                                    <p:animScale>
                                      <p:cBhvr>
                                        <p:cTn id="27" dur="26">
                                          <p:stCondLst>
                                            <p:cond delay="1642"/>
                                          </p:stCondLst>
                                        </p:cTn>
                                        <p:tgtEl>
                                          <p:spTgt spid="3">
                                            <p:txEl>
                                              <p:pRg st="2" end="2"/>
                                            </p:txEl>
                                          </p:spTgt>
                                        </p:tgtEl>
                                      </p:cBhvr>
                                      <p:to x="100000" y="90000"/>
                                    </p:animScale>
                                    <p:animScale>
                                      <p:cBhvr>
                                        <p:cTn id="28" dur="166" decel="50000">
                                          <p:stCondLst>
                                            <p:cond delay="1668"/>
                                          </p:stCondLst>
                                        </p:cTn>
                                        <p:tgtEl>
                                          <p:spTgt spid="3">
                                            <p:txEl>
                                              <p:pRg st="2" end="2"/>
                                            </p:txEl>
                                          </p:spTgt>
                                        </p:tgtEl>
                                      </p:cBhvr>
                                      <p:to x="100000" y="100000"/>
                                    </p:animScale>
                                    <p:animScale>
                                      <p:cBhvr>
                                        <p:cTn id="29" dur="26">
                                          <p:stCondLst>
                                            <p:cond delay="1808"/>
                                          </p:stCondLst>
                                        </p:cTn>
                                        <p:tgtEl>
                                          <p:spTgt spid="3">
                                            <p:txEl>
                                              <p:pRg st="2" end="2"/>
                                            </p:txEl>
                                          </p:spTgt>
                                        </p:tgtEl>
                                      </p:cBhvr>
                                      <p:to x="100000" y="95000"/>
                                    </p:animScale>
                                    <p:animScale>
                                      <p:cBhvr>
                                        <p:cTn id="30" dur="166" decel="50000">
                                          <p:stCondLst>
                                            <p:cond delay="1834"/>
                                          </p:stCondLst>
                                        </p:cTn>
                                        <p:tgtEl>
                                          <p:spTgt spid="3">
                                            <p:txEl>
                                              <p:pRg st="2" end="2"/>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circle(in)">
                                      <p:cBhvr>
                                        <p:cTn id="35" dur="20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circle(in)">
                                      <p:cBhvr>
                                        <p:cTn id="40"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arcador de contenido"/>
          <p:cNvSpPr>
            <a:spLocks noGrp="1"/>
          </p:cNvSpPr>
          <p:nvPr>
            <p:ph idx="1"/>
          </p:nvPr>
        </p:nvSpPr>
        <p:spPr>
          <a:xfrm>
            <a:off x="0" y="0"/>
            <a:ext cx="9144000" cy="6858000"/>
          </a:xfrm>
        </p:spPr>
        <p:txBody>
          <a:bodyPr>
            <a:normAutofit lnSpcReduction="10000"/>
          </a:bodyPr>
          <a:lstStyle/>
          <a:p>
            <a:r>
              <a:rPr lang="es-ES" b="1" dirty="0" smtClean="0"/>
              <a:t>En el caso de Judas Iscariote cuando entrego a Jesús. </a:t>
            </a:r>
          </a:p>
          <a:p>
            <a:r>
              <a:rPr lang="es-ES" b="1" dirty="0" smtClean="0"/>
              <a:t>Mateo.26:14-16.</a:t>
            </a:r>
          </a:p>
          <a:p>
            <a:r>
              <a:rPr lang="es-ES" b="1" dirty="0" smtClean="0"/>
              <a:t>Entonces uno de los doce, llamado Judas Iscariote, fue a los principales sacerdotes, </a:t>
            </a:r>
          </a:p>
          <a:p>
            <a:r>
              <a:rPr lang="es-ES" b="1" dirty="0" smtClean="0"/>
              <a:t>y dijo: ¿Qué estáis dispuestos a darme para que yo os lo entregue? Y ellos le pesaron treinta piezas de plata. </a:t>
            </a:r>
          </a:p>
          <a:p>
            <a:r>
              <a:rPr lang="es-ES" b="1" dirty="0" smtClean="0"/>
              <a:t>Y desde entonces buscaba una oportunidad para entregarle. </a:t>
            </a:r>
          </a:p>
          <a:p>
            <a:r>
              <a:rPr lang="es-ES" b="1" dirty="0" smtClean="0"/>
              <a:t>Dice: Que desde que le prometieron las treinta piezas de plata buscaba la oportunidad para entregarle. </a:t>
            </a:r>
          </a:p>
        </p:txBody>
      </p:sp>
    </p:spTree>
    <p:extLst>
      <p:ext uri="{BB962C8B-B14F-4D97-AF65-F5344CB8AC3E}">
        <p14:creationId xmlns:p14="http://schemas.microsoft.com/office/powerpoint/2010/main" val="9445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80">
                                          <p:stCondLst>
                                            <p:cond delay="0"/>
                                          </p:stCondLst>
                                        </p:cTn>
                                        <p:tgtEl>
                                          <p:spTgt spid="3">
                                            <p:txEl>
                                              <p:pRg st="2" end="2"/>
                                            </p:txEl>
                                          </p:spTgt>
                                        </p:tgtEl>
                                      </p:cBhvr>
                                    </p:animEffect>
                                    <p:anim calcmode="lin" valueType="num">
                                      <p:cBhvr>
                                        <p:cTn id="1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3" dur="26">
                                          <p:stCondLst>
                                            <p:cond delay="650"/>
                                          </p:stCondLst>
                                        </p:cTn>
                                        <p:tgtEl>
                                          <p:spTgt spid="3">
                                            <p:txEl>
                                              <p:pRg st="2" end="2"/>
                                            </p:txEl>
                                          </p:spTgt>
                                        </p:tgtEl>
                                      </p:cBhvr>
                                      <p:to x="100000" y="60000"/>
                                    </p:animScale>
                                    <p:animScale>
                                      <p:cBhvr>
                                        <p:cTn id="24" dur="166" decel="50000">
                                          <p:stCondLst>
                                            <p:cond delay="676"/>
                                          </p:stCondLst>
                                        </p:cTn>
                                        <p:tgtEl>
                                          <p:spTgt spid="3">
                                            <p:txEl>
                                              <p:pRg st="2" end="2"/>
                                            </p:txEl>
                                          </p:spTgt>
                                        </p:tgtEl>
                                      </p:cBhvr>
                                      <p:to x="100000" y="100000"/>
                                    </p:animScale>
                                    <p:animScale>
                                      <p:cBhvr>
                                        <p:cTn id="25" dur="26">
                                          <p:stCondLst>
                                            <p:cond delay="1312"/>
                                          </p:stCondLst>
                                        </p:cTn>
                                        <p:tgtEl>
                                          <p:spTgt spid="3">
                                            <p:txEl>
                                              <p:pRg st="2" end="2"/>
                                            </p:txEl>
                                          </p:spTgt>
                                        </p:tgtEl>
                                      </p:cBhvr>
                                      <p:to x="100000" y="80000"/>
                                    </p:animScale>
                                    <p:animScale>
                                      <p:cBhvr>
                                        <p:cTn id="26" dur="166" decel="50000">
                                          <p:stCondLst>
                                            <p:cond delay="1338"/>
                                          </p:stCondLst>
                                        </p:cTn>
                                        <p:tgtEl>
                                          <p:spTgt spid="3">
                                            <p:txEl>
                                              <p:pRg st="2" end="2"/>
                                            </p:txEl>
                                          </p:spTgt>
                                        </p:tgtEl>
                                      </p:cBhvr>
                                      <p:to x="100000" y="100000"/>
                                    </p:animScale>
                                    <p:animScale>
                                      <p:cBhvr>
                                        <p:cTn id="27" dur="26">
                                          <p:stCondLst>
                                            <p:cond delay="1642"/>
                                          </p:stCondLst>
                                        </p:cTn>
                                        <p:tgtEl>
                                          <p:spTgt spid="3">
                                            <p:txEl>
                                              <p:pRg st="2" end="2"/>
                                            </p:txEl>
                                          </p:spTgt>
                                        </p:tgtEl>
                                      </p:cBhvr>
                                      <p:to x="100000" y="90000"/>
                                    </p:animScale>
                                    <p:animScale>
                                      <p:cBhvr>
                                        <p:cTn id="28" dur="166" decel="50000">
                                          <p:stCondLst>
                                            <p:cond delay="1668"/>
                                          </p:stCondLst>
                                        </p:cTn>
                                        <p:tgtEl>
                                          <p:spTgt spid="3">
                                            <p:txEl>
                                              <p:pRg st="2" end="2"/>
                                            </p:txEl>
                                          </p:spTgt>
                                        </p:tgtEl>
                                      </p:cBhvr>
                                      <p:to x="100000" y="100000"/>
                                    </p:animScale>
                                    <p:animScale>
                                      <p:cBhvr>
                                        <p:cTn id="29" dur="26">
                                          <p:stCondLst>
                                            <p:cond delay="1808"/>
                                          </p:stCondLst>
                                        </p:cTn>
                                        <p:tgtEl>
                                          <p:spTgt spid="3">
                                            <p:txEl>
                                              <p:pRg st="2" end="2"/>
                                            </p:txEl>
                                          </p:spTgt>
                                        </p:tgtEl>
                                      </p:cBhvr>
                                      <p:to x="100000" y="95000"/>
                                    </p:animScale>
                                    <p:animScale>
                                      <p:cBhvr>
                                        <p:cTn id="30" dur="166" decel="50000">
                                          <p:stCondLst>
                                            <p:cond delay="1834"/>
                                          </p:stCondLst>
                                        </p:cTn>
                                        <p:tgtEl>
                                          <p:spTgt spid="3">
                                            <p:txEl>
                                              <p:pRg st="2" end="2"/>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wipe(down)">
                                      <p:cBhvr>
                                        <p:cTn id="35" dur="580">
                                          <p:stCondLst>
                                            <p:cond delay="0"/>
                                          </p:stCondLst>
                                        </p:cTn>
                                        <p:tgtEl>
                                          <p:spTgt spid="3">
                                            <p:txEl>
                                              <p:pRg st="3" end="3"/>
                                            </p:txEl>
                                          </p:spTgt>
                                        </p:tgtEl>
                                      </p:cBhvr>
                                    </p:animEffect>
                                    <p:anim calcmode="lin" valueType="num">
                                      <p:cBhvr>
                                        <p:cTn id="3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1" dur="26">
                                          <p:stCondLst>
                                            <p:cond delay="650"/>
                                          </p:stCondLst>
                                        </p:cTn>
                                        <p:tgtEl>
                                          <p:spTgt spid="3">
                                            <p:txEl>
                                              <p:pRg st="3" end="3"/>
                                            </p:txEl>
                                          </p:spTgt>
                                        </p:tgtEl>
                                      </p:cBhvr>
                                      <p:to x="100000" y="60000"/>
                                    </p:animScale>
                                    <p:animScale>
                                      <p:cBhvr>
                                        <p:cTn id="42" dur="166" decel="50000">
                                          <p:stCondLst>
                                            <p:cond delay="676"/>
                                          </p:stCondLst>
                                        </p:cTn>
                                        <p:tgtEl>
                                          <p:spTgt spid="3">
                                            <p:txEl>
                                              <p:pRg st="3" end="3"/>
                                            </p:txEl>
                                          </p:spTgt>
                                        </p:tgtEl>
                                      </p:cBhvr>
                                      <p:to x="100000" y="100000"/>
                                    </p:animScale>
                                    <p:animScale>
                                      <p:cBhvr>
                                        <p:cTn id="43" dur="26">
                                          <p:stCondLst>
                                            <p:cond delay="1312"/>
                                          </p:stCondLst>
                                        </p:cTn>
                                        <p:tgtEl>
                                          <p:spTgt spid="3">
                                            <p:txEl>
                                              <p:pRg st="3" end="3"/>
                                            </p:txEl>
                                          </p:spTgt>
                                        </p:tgtEl>
                                      </p:cBhvr>
                                      <p:to x="100000" y="80000"/>
                                    </p:animScale>
                                    <p:animScale>
                                      <p:cBhvr>
                                        <p:cTn id="44" dur="166" decel="50000">
                                          <p:stCondLst>
                                            <p:cond delay="1338"/>
                                          </p:stCondLst>
                                        </p:cTn>
                                        <p:tgtEl>
                                          <p:spTgt spid="3">
                                            <p:txEl>
                                              <p:pRg st="3" end="3"/>
                                            </p:txEl>
                                          </p:spTgt>
                                        </p:tgtEl>
                                      </p:cBhvr>
                                      <p:to x="100000" y="100000"/>
                                    </p:animScale>
                                    <p:animScale>
                                      <p:cBhvr>
                                        <p:cTn id="45" dur="26">
                                          <p:stCondLst>
                                            <p:cond delay="1642"/>
                                          </p:stCondLst>
                                        </p:cTn>
                                        <p:tgtEl>
                                          <p:spTgt spid="3">
                                            <p:txEl>
                                              <p:pRg st="3" end="3"/>
                                            </p:txEl>
                                          </p:spTgt>
                                        </p:tgtEl>
                                      </p:cBhvr>
                                      <p:to x="100000" y="90000"/>
                                    </p:animScale>
                                    <p:animScale>
                                      <p:cBhvr>
                                        <p:cTn id="46" dur="166" decel="50000">
                                          <p:stCondLst>
                                            <p:cond delay="1668"/>
                                          </p:stCondLst>
                                        </p:cTn>
                                        <p:tgtEl>
                                          <p:spTgt spid="3">
                                            <p:txEl>
                                              <p:pRg st="3" end="3"/>
                                            </p:txEl>
                                          </p:spTgt>
                                        </p:tgtEl>
                                      </p:cBhvr>
                                      <p:to x="100000" y="100000"/>
                                    </p:animScale>
                                    <p:animScale>
                                      <p:cBhvr>
                                        <p:cTn id="47" dur="26">
                                          <p:stCondLst>
                                            <p:cond delay="1808"/>
                                          </p:stCondLst>
                                        </p:cTn>
                                        <p:tgtEl>
                                          <p:spTgt spid="3">
                                            <p:txEl>
                                              <p:pRg st="3" end="3"/>
                                            </p:txEl>
                                          </p:spTgt>
                                        </p:tgtEl>
                                      </p:cBhvr>
                                      <p:to x="100000" y="95000"/>
                                    </p:animScale>
                                    <p:animScale>
                                      <p:cBhvr>
                                        <p:cTn id="48" dur="166" decel="50000">
                                          <p:stCondLst>
                                            <p:cond delay="1834"/>
                                          </p:stCondLst>
                                        </p:cTn>
                                        <p:tgtEl>
                                          <p:spTgt spid="3">
                                            <p:txEl>
                                              <p:pRg st="3" end="3"/>
                                            </p:txEl>
                                          </p:spTgt>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Effect transition="in" filter="wipe(down)">
                                      <p:cBhvr>
                                        <p:cTn id="53" dur="580">
                                          <p:stCondLst>
                                            <p:cond delay="0"/>
                                          </p:stCondLst>
                                        </p:cTn>
                                        <p:tgtEl>
                                          <p:spTgt spid="3">
                                            <p:txEl>
                                              <p:pRg st="4" end="4"/>
                                            </p:txEl>
                                          </p:spTgt>
                                        </p:tgtEl>
                                      </p:cBhvr>
                                    </p:animEffect>
                                    <p:anim calcmode="lin" valueType="num">
                                      <p:cBhvr>
                                        <p:cTn id="5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59" dur="26">
                                          <p:stCondLst>
                                            <p:cond delay="650"/>
                                          </p:stCondLst>
                                        </p:cTn>
                                        <p:tgtEl>
                                          <p:spTgt spid="3">
                                            <p:txEl>
                                              <p:pRg st="4" end="4"/>
                                            </p:txEl>
                                          </p:spTgt>
                                        </p:tgtEl>
                                      </p:cBhvr>
                                      <p:to x="100000" y="60000"/>
                                    </p:animScale>
                                    <p:animScale>
                                      <p:cBhvr>
                                        <p:cTn id="60" dur="166" decel="50000">
                                          <p:stCondLst>
                                            <p:cond delay="676"/>
                                          </p:stCondLst>
                                        </p:cTn>
                                        <p:tgtEl>
                                          <p:spTgt spid="3">
                                            <p:txEl>
                                              <p:pRg st="4" end="4"/>
                                            </p:txEl>
                                          </p:spTgt>
                                        </p:tgtEl>
                                      </p:cBhvr>
                                      <p:to x="100000" y="100000"/>
                                    </p:animScale>
                                    <p:animScale>
                                      <p:cBhvr>
                                        <p:cTn id="61" dur="26">
                                          <p:stCondLst>
                                            <p:cond delay="1312"/>
                                          </p:stCondLst>
                                        </p:cTn>
                                        <p:tgtEl>
                                          <p:spTgt spid="3">
                                            <p:txEl>
                                              <p:pRg st="4" end="4"/>
                                            </p:txEl>
                                          </p:spTgt>
                                        </p:tgtEl>
                                      </p:cBhvr>
                                      <p:to x="100000" y="80000"/>
                                    </p:animScale>
                                    <p:animScale>
                                      <p:cBhvr>
                                        <p:cTn id="62" dur="166" decel="50000">
                                          <p:stCondLst>
                                            <p:cond delay="1338"/>
                                          </p:stCondLst>
                                        </p:cTn>
                                        <p:tgtEl>
                                          <p:spTgt spid="3">
                                            <p:txEl>
                                              <p:pRg st="4" end="4"/>
                                            </p:txEl>
                                          </p:spTgt>
                                        </p:tgtEl>
                                      </p:cBhvr>
                                      <p:to x="100000" y="100000"/>
                                    </p:animScale>
                                    <p:animScale>
                                      <p:cBhvr>
                                        <p:cTn id="63" dur="26">
                                          <p:stCondLst>
                                            <p:cond delay="1642"/>
                                          </p:stCondLst>
                                        </p:cTn>
                                        <p:tgtEl>
                                          <p:spTgt spid="3">
                                            <p:txEl>
                                              <p:pRg st="4" end="4"/>
                                            </p:txEl>
                                          </p:spTgt>
                                        </p:tgtEl>
                                      </p:cBhvr>
                                      <p:to x="100000" y="90000"/>
                                    </p:animScale>
                                    <p:animScale>
                                      <p:cBhvr>
                                        <p:cTn id="64" dur="166" decel="50000">
                                          <p:stCondLst>
                                            <p:cond delay="1668"/>
                                          </p:stCondLst>
                                        </p:cTn>
                                        <p:tgtEl>
                                          <p:spTgt spid="3">
                                            <p:txEl>
                                              <p:pRg st="4" end="4"/>
                                            </p:txEl>
                                          </p:spTgt>
                                        </p:tgtEl>
                                      </p:cBhvr>
                                      <p:to x="100000" y="100000"/>
                                    </p:animScale>
                                    <p:animScale>
                                      <p:cBhvr>
                                        <p:cTn id="65" dur="26">
                                          <p:stCondLst>
                                            <p:cond delay="1808"/>
                                          </p:stCondLst>
                                        </p:cTn>
                                        <p:tgtEl>
                                          <p:spTgt spid="3">
                                            <p:txEl>
                                              <p:pRg st="4" end="4"/>
                                            </p:txEl>
                                          </p:spTgt>
                                        </p:tgtEl>
                                      </p:cBhvr>
                                      <p:to x="100000" y="95000"/>
                                    </p:animScale>
                                    <p:animScale>
                                      <p:cBhvr>
                                        <p:cTn id="66" dur="166" decel="50000">
                                          <p:stCondLst>
                                            <p:cond delay="1834"/>
                                          </p:stCondLst>
                                        </p:cTn>
                                        <p:tgtEl>
                                          <p:spTgt spid="3">
                                            <p:txEl>
                                              <p:pRg st="4" end="4"/>
                                            </p:txEl>
                                          </p:spTgt>
                                        </p:tgtEl>
                                      </p:cBhvr>
                                      <p:to x="100000" y="100000"/>
                                    </p:animScale>
                                  </p:childTnLst>
                                </p:cTn>
                              </p:par>
                            </p:childTnLst>
                          </p:cTn>
                        </p:par>
                      </p:childTnLst>
                    </p:cTn>
                  </p:par>
                  <p:par>
                    <p:cTn id="67" fill="hold">
                      <p:stCondLst>
                        <p:cond delay="indefinite"/>
                      </p:stCondLst>
                      <p:childTnLst>
                        <p:par>
                          <p:cTn id="68" fill="hold">
                            <p:stCondLst>
                              <p:cond delay="0"/>
                            </p:stCondLst>
                            <p:childTnLst>
                              <p:par>
                                <p:cTn id="69" presetID="6" presetClass="entr" presetSubtype="16" fill="hold" nodeType="clickEffect">
                                  <p:stCondLst>
                                    <p:cond delay="0"/>
                                  </p:stCondLst>
                                  <p:childTnLst>
                                    <p:set>
                                      <p:cBhvr>
                                        <p:cTn id="70" dur="1" fill="hold">
                                          <p:stCondLst>
                                            <p:cond delay="0"/>
                                          </p:stCondLst>
                                        </p:cTn>
                                        <p:tgtEl>
                                          <p:spTgt spid="3">
                                            <p:txEl>
                                              <p:pRg st="5" end="5"/>
                                            </p:txEl>
                                          </p:spTgt>
                                        </p:tgtEl>
                                        <p:attrNameLst>
                                          <p:attrName>style.visibility</p:attrName>
                                        </p:attrNameLst>
                                      </p:cBhvr>
                                      <p:to>
                                        <p:strVal val="visible"/>
                                      </p:to>
                                    </p:set>
                                    <p:animEffect transition="in" filter="circle(in)">
                                      <p:cBhvr>
                                        <p:cTn id="71"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arcador de contenido"/>
          <p:cNvSpPr>
            <a:spLocks noGrp="1"/>
          </p:cNvSpPr>
          <p:nvPr>
            <p:ph idx="1"/>
          </p:nvPr>
        </p:nvSpPr>
        <p:spPr>
          <a:xfrm>
            <a:off x="0" y="0"/>
            <a:ext cx="9144000" cy="6858000"/>
          </a:xfrm>
        </p:spPr>
        <p:txBody>
          <a:bodyPr>
            <a:normAutofit fontScale="85000" lnSpcReduction="10000"/>
          </a:bodyPr>
          <a:lstStyle/>
          <a:p>
            <a:r>
              <a:rPr lang="es-ES" b="1" dirty="0" smtClean="0"/>
              <a:t>Y la oportunidad fue en el Getsemaní. </a:t>
            </a:r>
          </a:p>
          <a:p>
            <a:r>
              <a:rPr lang="es-ES" b="1" dirty="0" smtClean="0"/>
              <a:t>Mateo.26:47-50.</a:t>
            </a:r>
          </a:p>
          <a:p>
            <a:r>
              <a:rPr lang="es-ES" b="1" dirty="0" smtClean="0"/>
              <a:t>Mientras todavía estaba El hablando, he aquí, Judas, uno de los doce, llegó acompañado de una gran multitud con espadas y garrotes, de parte de los principales sacerdotes y de los ancianos del pueblo. </a:t>
            </a:r>
          </a:p>
          <a:p>
            <a:r>
              <a:rPr lang="es-ES" b="1" dirty="0" smtClean="0"/>
              <a:t>Y el que le entregaba les había dado una señal, diciendo: Al que yo bese, ése es; prendedle.</a:t>
            </a:r>
          </a:p>
          <a:p>
            <a:r>
              <a:rPr lang="es-ES" b="1" dirty="0" smtClean="0"/>
              <a:t>Y enseguida se acercó a Jesús y dijo: ¡Salve, Rabí! Y le besó. </a:t>
            </a:r>
          </a:p>
          <a:p>
            <a:r>
              <a:rPr lang="es-ES" b="1" dirty="0" smtClean="0"/>
              <a:t>Y Jesús le dijo: Amigo, haz lo que viniste a hacer. Entonces ellos se acercaron, echaron mano a Jesús y le prendieron. </a:t>
            </a:r>
          </a:p>
          <a:p>
            <a:r>
              <a:rPr lang="es-ES" b="1" dirty="0" smtClean="0"/>
              <a:t>No vemos al Diablo entrando en el cuerpo de Judas para controlarlo dominarlo y que entregara a Jesús. El Diablo busco el punto más débil de Judas para tentarlo y fue atraves del dinero porque Judas amante del dinero.</a:t>
            </a:r>
            <a:endParaRPr lang="es-ES" b="1" dirty="0"/>
          </a:p>
        </p:txBody>
      </p:sp>
    </p:spTree>
    <p:extLst>
      <p:ext uri="{BB962C8B-B14F-4D97-AF65-F5344CB8AC3E}">
        <p14:creationId xmlns:p14="http://schemas.microsoft.com/office/powerpoint/2010/main" val="9445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80">
                                          <p:stCondLst>
                                            <p:cond delay="0"/>
                                          </p:stCondLst>
                                        </p:cTn>
                                        <p:tgtEl>
                                          <p:spTgt spid="3">
                                            <p:txEl>
                                              <p:pRg st="2" end="2"/>
                                            </p:txEl>
                                          </p:spTgt>
                                        </p:tgtEl>
                                      </p:cBhvr>
                                    </p:animEffect>
                                    <p:anim calcmode="lin" valueType="num">
                                      <p:cBhvr>
                                        <p:cTn id="1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3" dur="26">
                                          <p:stCondLst>
                                            <p:cond delay="650"/>
                                          </p:stCondLst>
                                        </p:cTn>
                                        <p:tgtEl>
                                          <p:spTgt spid="3">
                                            <p:txEl>
                                              <p:pRg st="2" end="2"/>
                                            </p:txEl>
                                          </p:spTgt>
                                        </p:tgtEl>
                                      </p:cBhvr>
                                      <p:to x="100000" y="60000"/>
                                    </p:animScale>
                                    <p:animScale>
                                      <p:cBhvr>
                                        <p:cTn id="24" dur="166" decel="50000">
                                          <p:stCondLst>
                                            <p:cond delay="676"/>
                                          </p:stCondLst>
                                        </p:cTn>
                                        <p:tgtEl>
                                          <p:spTgt spid="3">
                                            <p:txEl>
                                              <p:pRg st="2" end="2"/>
                                            </p:txEl>
                                          </p:spTgt>
                                        </p:tgtEl>
                                      </p:cBhvr>
                                      <p:to x="100000" y="100000"/>
                                    </p:animScale>
                                    <p:animScale>
                                      <p:cBhvr>
                                        <p:cTn id="25" dur="26">
                                          <p:stCondLst>
                                            <p:cond delay="1312"/>
                                          </p:stCondLst>
                                        </p:cTn>
                                        <p:tgtEl>
                                          <p:spTgt spid="3">
                                            <p:txEl>
                                              <p:pRg st="2" end="2"/>
                                            </p:txEl>
                                          </p:spTgt>
                                        </p:tgtEl>
                                      </p:cBhvr>
                                      <p:to x="100000" y="80000"/>
                                    </p:animScale>
                                    <p:animScale>
                                      <p:cBhvr>
                                        <p:cTn id="26" dur="166" decel="50000">
                                          <p:stCondLst>
                                            <p:cond delay="1338"/>
                                          </p:stCondLst>
                                        </p:cTn>
                                        <p:tgtEl>
                                          <p:spTgt spid="3">
                                            <p:txEl>
                                              <p:pRg st="2" end="2"/>
                                            </p:txEl>
                                          </p:spTgt>
                                        </p:tgtEl>
                                      </p:cBhvr>
                                      <p:to x="100000" y="100000"/>
                                    </p:animScale>
                                    <p:animScale>
                                      <p:cBhvr>
                                        <p:cTn id="27" dur="26">
                                          <p:stCondLst>
                                            <p:cond delay="1642"/>
                                          </p:stCondLst>
                                        </p:cTn>
                                        <p:tgtEl>
                                          <p:spTgt spid="3">
                                            <p:txEl>
                                              <p:pRg st="2" end="2"/>
                                            </p:txEl>
                                          </p:spTgt>
                                        </p:tgtEl>
                                      </p:cBhvr>
                                      <p:to x="100000" y="90000"/>
                                    </p:animScale>
                                    <p:animScale>
                                      <p:cBhvr>
                                        <p:cTn id="28" dur="166" decel="50000">
                                          <p:stCondLst>
                                            <p:cond delay="1668"/>
                                          </p:stCondLst>
                                        </p:cTn>
                                        <p:tgtEl>
                                          <p:spTgt spid="3">
                                            <p:txEl>
                                              <p:pRg st="2" end="2"/>
                                            </p:txEl>
                                          </p:spTgt>
                                        </p:tgtEl>
                                      </p:cBhvr>
                                      <p:to x="100000" y="100000"/>
                                    </p:animScale>
                                    <p:animScale>
                                      <p:cBhvr>
                                        <p:cTn id="29" dur="26">
                                          <p:stCondLst>
                                            <p:cond delay="1808"/>
                                          </p:stCondLst>
                                        </p:cTn>
                                        <p:tgtEl>
                                          <p:spTgt spid="3">
                                            <p:txEl>
                                              <p:pRg st="2" end="2"/>
                                            </p:txEl>
                                          </p:spTgt>
                                        </p:tgtEl>
                                      </p:cBhvr>
                                      <p:to x="100000" y="95000"/>
                                    </p:animScale>
                                    <p:animScale>
                                      <p:cBhvr>
                                        <p:cTn id="30" dur="166" decel="50000">
                                          <p:stCondLst>
                                            <p:cond delay="1834"/>
                                          </p:stCondLst>
                                        </p:cTn>
                                        <p:tgtEl>
                                          <p:spTgt spid="3">
                                            <p:txEl>
                                              <p:pRg st="2" end="2"/>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wipe(down)">
                                      <p:cBhvr>
                                        <p:cTn id="35" dur="580">
                                          <p:stCondLst>
                                            <p:cond delay="0"/>
                                          </p:stCondLst>
                                        </p:cTn>
                                        <p:tgtEl>
                                          <p:spTgt spid="3">
                                            <p:txEl>
                                              <p:pRg st="3" end="3"/>
                                            </p:txEl>
                                          </p:spTgt>
                                        </p:tgtEl>
                                      </p:cBhvr>
                                    </p:animEffect>
                                    <p:anim calcmode="lin" valueType="num">
                                      <p:cBhvr>
                                        <p:cTn id="3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1" dur="26">
                                          <p:stCondLst>
                                            <p:cond delay="650"/>
                                          </p:stCondLst>
                                        </p:cTn>
                                        <p:tgtEl>
                                          <p:spTgt spid="3">
                                            <p:txEl>
                                              <p:pRg st="3" end="3"/>
                                            </p:txEl>
                                          </p:spTgt>
                                        </p:tgtEl>
                                      </p:cBhvr>
                                      <p:to x="100000" y="60000"/>
                                    </p:animScale>
                                    <p:animScale>
                                      <p:cBhvr>
                                        <p:cTn id="42" dur="166" decel="50000">
                                          <p:stCondLst>
                                            <p:cond delay="676"/>
                                          </p:stCondLst>
                                        </p:cTn>
                                        <p:tgtEl>
                                          <p:spTgt spid="3">
                                            <p:txEl>
                                              <p:pRg st="3" end="3"/>
                                            </p:txEl>
                                          </p:spTgt>
                                        </p:tgtEl>
                                      </p:cBhvr>
                                      <p:to x="100000" y="100000"/>
                                    </p:animScale>
                                    <p:animScale>
                                      <p:cBhvr>
                                        <p:cTn id="43" dur="26">
                                          <p:stCondLst>
                                            <p:cond delay="1312"/>
                                          </p:stCondLst>
                                        </p:cTn>
                                        <p:tgtEl>
                                          <p:spTgt spid="3">
                                            <p:txEl>
                                              <p:pRg st="3" end="3"/>
                                            </p:txEl>
                                          </p:spTgt>
                                        </p:tgtEl>
                                      </p:cBhvr>
                                      <p:to x="100000" y="80000"/>
                                    </p:animScale>
                                    <p:animScale>
                                      <p:cBhvr>
                                        <p:cTn id="44" dur="166" decel="50000">
                                          <p:stCondLst>
                                            <p:cond delay="1338"/>
                                          </p:stCondLst>
                                        </p:cTn>
                                        <p:tgtEl>
                                          <p:spTgt spid="3">
                                            <p:txEl>
                                              <p:pRg st="3" end="3"/>
                                            </p:txEl>
                                          </p:spTgt>
                                        </p:tgtEl>
                                      </p:cBhvr>
                                      <p:to x="100000" y="100000"/>
                                    </p:animScale>
                                    <p:animScale>
                                      <p:cBhvr>
                                        <p:cTn id="45" dur="26">
                                          <p:stCondLst>
                                            <p:cond delay="1642"/>
                                          </p:stCondLst>
                                        </p:cTn>
                                        <p:tgtEl>
                                          <p:spTgt spid="3">
                                            <p:txEl>
                                              <p:pRg st="3" end="3"/>
                                            </p:txEl>
                                          </p:spTgt>
                                        </p:tgtEl>
                                      </p:cBhvr>
                                      <p:to x="100000" y="90000"/>
                                    </p:animScale>
                                    <p:animScale>
                                      <p:cBhvr>
                                        <p:cTn id="46" dur="166" decel="50000">
                                          <p:stCondLst>
                                            <p:cond delay="1668"/>
                                          </p:stCondLst>
                                        </p:cTn>
                                        <p:tgtEl>
                                          <p:spTgt spid="3">
                                            <p:txEl>
                                              <p:pRg st="3" end="3"/>
                                            </p:txEl>
                                          </p:spTgt>
                                        </p:tgtEl>
                                      </p:cBhvr>
                                      <p:to x="100000" y="100000"/>
                                    </p:animScale>
                                    <p:animScale>
                                      <p:cBhvr>
                                        <p:cTn id="47" dur="26">
                                          <p:stCondLst>
                                            <p:cond delay="1808"/>
                                          </p:stCondLst>
                                        </p:cTn>
                                        <p:tgtEl>
                                          <p:spTgt spid="3">
                                            <p:txEl>
                                              <p:pRg st="3" end="3"/>
                                            </p:txEl>
                                          </p:spTgt>
                                        </p:tgtEl>
                                      </p:cBhvr>
                                      <p:to x="100000" y="95000"/>
                                    </p:animScale>
                                    <p:animScale>
                                      <p:cBhvr>
                                        <p:cTn id="48" dur="166" decel="50000">
                                          <p:stCondLst>
                                            <p:cond delay="1834"/>
                                          </p:stCondLst>
                                        </p:cTn>
                                        <p:tgtEl>
                                          <p:spTgt spid="3">
                                            <p:txEl>
                                              <p:pRg st="3" end="3"/>
                                            </p:txEl>
                                          </p:spTgt>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Effect transition="in" filter="wipe(down)">
                                      <p:cBhvr>
                                        <p:cTn id="53" dur="580">
                                          <p:stCondLst>
                                            <p:cond delay="0"/>
                                          </p:stCondLst>
                                        </p:cTn>
                                        <p:tgtEl>
                                          <p:spTgt spid="3">
                                            <p:txEl>
                                              <p:pRg st="4" end="4"/>
                                            </p:txEl>
                                          </p:spTgt>
                                        </p:tgtEl>
                                      </p:cBhvr>
                                    </p:animEffect>
                                    <p:anim calcmode="lin" valueType="num">
                                      <p:cBhvr>
                                        <p:cTn id="5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59" dur="26">
                                          <p:stCondLst>
                                            <p:cond delay="650"/>
                                          </p:stCondLst>
                                        </p:cTn>
                                        <p:tgtEl>
                                          <p:spTgt spid="3">
                                            <p:txEl>
                                              <p:pRg st="4" end="4"/>
                                            </p:txEl>
                                          </p:spTgt>
                                        </p:tgtEl>
                                      </p:cBhvr>
                                      <p:to x="100000" y="60000"/>
                                    </p:animScale>
                                    <p:animScale>
                                      <p:cBhvr>
                                        <p:cTn id="60" dur="166" decel="50000">
                                          <p:stCondLst>
                                            <p:cond delay="676"/>
                                          </p:stCondLst>
                                        </p:cTn>
                                        <p:tgtEl>
                                          <p:spTgt spid="3">
                                            <p:txEl>
                                              <p:pRg st="4" end="4"/>
                                            </p:txEl>
                                          </p:spTgt>
                                        </p:tgtEl>
                                      </p:cBhvr>
                                      <p:to x="100000" y="100000"/>
                                    </p:animScale>
                                    <p:animScale>
                                      <p:cBhvr>
                                        <p:cTn id="61" dur="26">
                                          <p:stCondLst>
                                            <p:cond delay="1312"/>
                                          </p:stCondLst>
                                        </p:cTn>
                                        <p:tgtEl>
                                          <p:spTgt spid="3">
                                            <p:txEl>
                                              <p:pRg st="4" end="4"/>
                                            </p:txEl>
                                          </p:spTgt>
                                        </p:tgtEl>
                                      </p:cBhvr>
                                      <p:to x="100000" y="80000"/>
                                    </p:animScale>
                                    <p:animScale>
                                      <p:cBhvr>
                                        <p:cTn id="62" dur="166" decel="50000">
                                          <p:stCondLst>
                                            <p:cond delay="1338"/>
                                          </p:stCondLst>
                                        </p:cTn>
                                        <p:tgtEl>
                                          <p:spTgt spid="3">
                                            <p:txEl>
                                              <p:pRg st="4" end="4"/>
                                            </p:txEl>
                                          </p:spTgt>
                                        </p:tgtEl>
                                      </p:cBhvr>
                                      <p:to x="100000" y="100000"/>
                                    </p:animScale>
                                    <p:animScale>
                                      <p:cBhvr>
                                        <p:cTn id="63" dur="26">
                                          <p:stCondLst>
                                            <p:cond delay="1642"/>
                                          </p:stCondLst>
                                        </p:cTn>
                                        <p:tgtEl>
                                          <p:spTgt spid="3">
                                            <p:txEl>
                                              <p:pRg st="4" end="4"/>
                                            </p:txEl>
                                          </p:spTgt>
                                        </p:tgtEl>
                                      </p:cBhvr>
                                      <p:to x="100000" y="90000"/>
                                    </p:animScale>
                                    <p:animScale>
                                      <p:cBhvr>
                                        <p:cTn id="64" dur="166" decel="50000">
                                          <p:stCondLst>
                                            <p:cond delay="1668"/>
                                          </p:stCondLst>
                                        </p:cTn>
                                        <p:tgtEl>
                                          <p:spTgt spid="3">
                                            <p:txEl>
                                              <p:pRg st="4" end="4"/>
                                            </p:txEl>
                                          </p:spTgt>
                                        </p:tgtEl>
                                      </p:cBhvr>
                                      <p:to x="100000" y="100000"/>
                                    </p:animScale>
                                    <p:animScale>
                                      <p:cBhvr>
                                        <p:cTn id="65" dur="26">
                                          <p:stCondLst>
                                            <p:cond delay="1808"/>
                                          </p:stCondLst>
                                        </p:cTn>
                                        <p:tgtEl>
                                          <p:spTgt spid="3">
                                            <p:txEl>
                                              <p:pRg st="4" end="4"/>
                                            </p:txEl>
                                          </p:spTgt>
                                        </p:tgtEl>
                                      </p:cBhvr>
                                      <p:to x="100000" y="95000"/>
                                    </p:animScale>
                                    <p:animScale>
                                      <p:cBhvr>
                                        <p:cTn id="66" dur="166" decel="50000">
                                          <p:stCondLst>
                                            <p:cond delay="1834"/>
                                          </p:stCondLst>
                                        </p:cTn>
                                        <p:tgtEl>
                                          <p:spTgt spid="3">
                                            <p:txEl>
                                              <p:pRg st="4" end="4"/>
                                            </p:txEl>
                                          </p:spTgt>
                                        </p:tgtEl>
                                      </p:cBhvr>
                                      <p:to x="100000" y="100000"/>
                                    </p:animScale>
                                  </p:childTnLst>
                                </p:cTn>
                              </p:par>
                            </p:childTnLst>
                          </p:cTn>
                        </p:par>
                      </p:childTnLst>
                    </p:cTn>
                  </p:par>
                  <p:par>
                    <p:cTn id="67" fill="hold">
                      <p:stCondLst>
                        <p:cond delay="indefinite"/>
                      </p:stCondLst>
                      <p:childTnLst>
                        <p:par>
                          <p:cTn id="68" fill="hold">
                            <p:stCondLst>
                              <p:cond delay="0"/>
                            </p:stCondLst>
                            <p:childTnLst>
                              <p:par>
                                <p:cTn id="69" presetID="26" presetClass="entr" presetSubtype="0" fill="hold" nodeType="clickEffect">
                                  <p:stCondLst>
                                    <p:cond delay="0"/>
                                  </p:stCondLst>
                                  <p:childTnLst>
                                    <p:set>
                                      <p:cBhvr>
                                        <p:cTn id="70" dur="1" fill="hold">
                                          <p:stCondLst>
                                            <p:cond delay="0"/>
                                          </p:stCondLst>
                                        </p:cTn>
                                        <p:tgtEl>
                                          <p:spTgt spid="3">
                                            <p:txEl>
                                              <p:pRg st="5" end="5"/>
                                            </p:txEl>
                                          </p:spTgt>
                                        </p:tgtEl>
                                        <p:attrNameLst>
                                          <p:attrName>style.visibility</p:attrName>
                                        </p:attrNameLst>
                                      </p:cBhvr>
                                      <p:to>
                                        <p:strVal val="visible"/>
                                      </p:to>
                                    </p:set>
                                    <p:animEffect transition="in" filter="wipe(down)">
                                      <p:cBhvr>
                                        <p:cTn id="71" dur="580">
                                          <p:stCondLst>
                                            <p:cond delay="0"/>
                                          </p:stCondLst>
                                        </p:cTn>
                                        <p:tgtEl>
                                          <p:spTgt spid="3">
                                            <p:txEl>
                                              <p:pRg st="5" end="5"/>
                                            </p:txEl>
                                          </p:spTgt>
                                        </p:tgtEl>
                                      </p:cBhvr>
                                    </p:animEffect>
                                    <p:anim calcmode="lin" valueType="num">
                                      <p:cBhvr>
                                        <p:cTn id="72"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
                                            <p:txEl>
                                              <p:pRg st="5" end="5"/>
                                            </p:txEl>
                                          </p:spTgt>
                                        </p:tgtEl>
                                      </p:cBhvr>
                                      <p:to x="100000" y="60000"/>
                                    </p:animScale>
                                    <p:animScale>
                                      <p:cBhvr>
                                        <p:cTn id="78" dur="166" decel="50000">
                                          <p:stCondLst>
                                            <p:cond delay="676"/>
                                          </p:stCondLst>
                                        </p:cTn>
                                        <p:tgtEl>
                                          <p:spTgt spid="3">
                                            <p:txEl>
                                              <p:pRg st="5" end="5"/>
                                            </p:txEl>
                                          </p:spTgt>
                                        </p:tgtEl>
                                      </p:cBhvr>
                                      <p:to x="100000" y="100000"/>
                                    </p:animScale>
                                    <p:animScale>
                                      <p:cBhvr>
                                        <p:cTn id="79" dur="26">
                                          <p:stCondLst>
                                            <p:cond delay="1312"/>
                                          </p:stCondLst>
                                        </p:cTn>
                                        <p:tgtEl>
                                          <p:spTgt spid="3">
                                            <p:txEl>
                                              <p:pRg st="5" end="5"/>
                                            </p:txEl>
                                          </p:spTgt>
                                        </p:tgtEl>
                                      </p:cBhvr>
                                      <p:to x="100000" y="80000"/>
                                    </p:animScale>
                                    <p:animScale>
                                      <p:cBhvr>
                                        <p:cTn id="80" dur="166" decel="50000">
                                          <p:stCondLst>
                                            <p:cond delay="1338"/>
                                          </p:stCondLst>
                                        </p:cTn>
                                        <p:tgtEl>
                                          <p:spTgt spid="3">
                                            <p:txEl>
                                              <p:pRg st="5" end="5"/>
                                            </p:txEl>
                                          </p:spTgt>
                                        </p:tgtEl>
                                      </p:cBhvr>
                                      <p:to x="100000" y="100000"/>
                                    </p:animScale>
                                    <p:animScale>
                                      <p:cBhvr>
                                        <p:cTn id="81" dur="26">
                                          <p:stCondLst>
                                            <p:cond delay="1642"/>
                                          </p:stCondLst>
                                        </p:cTn>
                                        <p:tgtEl>
                                          <p:spTgt spid="3">
                                            <p:txEl>
                                              <p:pRg st="5" end="5"/>
                                            </p:txEl>
                                          </p:spTgt>
                                        </p:tgtEl>
                                      </p:cBhvr>
                                      <p:to x="100000" y="90000"/>
                                    </p:animScale>
                                    <p:animScale>
                                      <p:cBhvr>
                                        <p:cTn id="82" dur="166" decel="50000">
                                          <p:stCondLst>
                                            <p:cond delay="1668"/>
                                          </p:stCondLst>
                                        </p:cTn>
                                        <p:tgtEl>
                                          <p:spTgt spid="3">
                                            <p:txEl>
                                              <p:pRg st="5" end="5"/>
                                            </p:txEl>
                                          </p:spTgt>
                                        </p:tgtEl>
                                      </p:cBhvr>
                                      <p:to x="100000" y="100000"/>
                                    </p:animScale>
                                    <p:animScale>
                                      <p:cBhvr>
                                        <p:cTn id="83" dur="26">
                                          <p:stCondLst>
                                            <p:cond delay="1808"/>
                                          </p:stCondLst>
                                        </p:cTn>
                                        <p:tgtEl>
                                          <p:spTgt spid="3">
                                            <p:txEl>
                                              <p:pRg st="5" end="5"/>
                                            </p:txEl>
                                          </p:spTgt>
                                        </p:tgtEl>
                                      </p:cBhvr>
                                      <p:to x="100000" y="95000"/>
                                    </p:animScale>
                                    <p:animScale>
                                      <p:cBhvr>
                                        <p:cTn id="84" dur="166" decel="50000">
                                          <p:stCondLst>
                                            <p:cond delay="1834"/>
                                          </p:stCondLst>
                                        </p:cTn>
                                        <p:tgtEl>
                                          <p:spTgt spid="3">
                                            <p:txEl>
                                              <p:pRg st="5" end="5"/>
                                            </p:txEl>
                                          </p:spTgt>
                                        </p:tgtEl>
                                      </p:cBhvr>
                                      <p:to x="100000" y="100000"/>
                                    </p:animScale>
                                  </p:childTnLst>
                                </p:cTn>
                              </p:par>
                            </p:childTnLst>
                          </p:cTn>
                        </p:par>
                      </p:childTnLst>
                    </p:cTn>
                  </p:par>
                  <p:par>
                    <p:cTn id="85" fill="hold">
                      <p:stCondLst>
                        <p:cond delay="indefinite"/>
                      </p:stCondLst>
                      <p:childTnLst>
                        <p:par>
                          <p:cTn id="86" fill="hold">
                            <p:stCondLst>
                              <p:cond delay="0"/>
                            </p:stCondLst>
                            <p:childTnLst>
                              <p:par>
                                <p:cTn id="87" presetID="26" presetClass="entr" presetSubtype="0" fill="hold" nodeType="clickEffect">
                                  <p:stCondLst>
                                    <p:cond delay="0"/>
                                  </p:stCondLst>
                                  <p:childTnLst>
                                    <p:set>
                                      <p:cBhvr>
                                        <p:cTn id="88" dur="1" fill="hold">
                                          <p:stCondLst>
                                            <p:cond delay="0"/>
                                          </p:stCondLst>
                                        </p:cTn>
                                        <p:tgtEl>
                                          <p:spTgt spid="3">
                                            <p:txEl>
                                              <p:pRg st="6" end="6"/>
                                            </p:txEl>
                                          </p:spTgt>
                                        </p:tgtEl>
                                        <p:attrNameLst>
                                          <p:attrName>style.visibility</p:attrName>
                                        </p:attrNameLst>
                                      </p:cBhvr>
                                      <p:to>
                                        <p:strVal val="visible"/>
                                      </p:to>
                                    </p:set>
                                    <p:animEffect transition="in" filter="wipe(down)">
                                      <p:cBhvr>
                                        <p:cTn id="89" dur="580">
                                          <p:stCondLst>
                                            <p:cond delay="0"/>
                                          </p:stCondLst>
                                        </p:cTn>
                                        <p:tgtEl>
                                          <p:spTgt spid="3">
                                            <p:txEl>
                                              <p:pRg st="6" end="6"/>
                                            </p:txEl>
                                          </p:spTgt>
                                        </p:tgtEl>
                                      </p:cBhvr>
                                    </p:animEffect>
                                    <p:anim calcmode="lin" valueType="num">
                                      <p:cBhvr>
                                        <p:cTn id="90"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95" dur="26">
                                          <p:stCondLst>
                                            <p:cond delay="650"/>
                                          </p:stCondLst>
                                        </p:cTn>
                                        <p:tgtEl>
                                          <p:spTgt spid="3">
                                            <p:txEl>
                                              <p:pRg st="6" end="6"/>
                                            </p:txEl>
                                          </p:spTgt>
                                        </p:tgtEl>
                                      </p:cBhvr>
                                      <p:to x="100000" y="60000"/>
                                    </p:animScale>
                                    <p:animScale>
                                      <p:cBhvr>
                                        <p:cTn id="96" dur="166" decel="50000">
                                          <p:stCondLst>
                                            <p:cond delay="676"/>
                                          </p:stCondLst>
                                        </p:cTn>
                                        <p:tgtEl>
                                          <p:spTgt spid="3">
                                            <p:txEl>
                                              <p:pRg st="6" end="6"/>
                                            </p:txEl>
                                          </p:spTgt>
                                        </p:tgtEl>
                                      </p:cBhvr>
                                      <p:to x="100000" y="100000"/>
                                    </p:animScale>
                                    <p:animScale>
                                      <p:cBhvr>
                                        <p:cTn id="97" dur="26">
                                          <p:stCondLst>
                                            <p:cond delay="1312"/>
                                          </p:stCondLst>
                                        </p:cTn>
                                        <p:tgtEl>
                                          <p:spTgt spid="3">
                                            <p:txEl>
                                              <p:pRg st="6" end="6"/>
                                            </p:txEl>
                                          </p:spTgt>
                                        </p:tgtEl>
                                      </p:cBhvr>
                                      <p:to x="100000" y="80000"/>
                                    </p:animScale>
                                    <p:animScale>
                                      <p:cBhvr>
                                        <p:cTn id="98" dur="166" decel="50000">
                                          <p:stCondLst>
                                            <p:cond delay="1338"/>
                                          </p:stCondLst>
                                        </p:cTn>
                                        <p:tgtEl>
                                          <p:spTgt spid="3">
                                            <p:txEl>
                                              <p:pRg st="6" end="6"/>
                                            </p:txEl>
                                          </p:spTgt>
                                        </p:tgtEl>
                                      </p:cBhvr>
                                      <p:to x="100000" y="100000"/>
                                    </p:animScale>
                                    <p:animScale>
                                      <p:cBhvr>
                                        <p:cTn id="99" dur="26">
                                          <p:stCondLst>
                                            <p:cond delay="1642"/>
                                          </p:stCondLst>
                                        </p:cTn>
                                        <p:tgtEl>
                                          <p:spTgt spid="3">
                                            <p:txEl>
                                              <p:pRg st="6" end="6"/>
                                            </p:txEl>
                                          </p:spTgt>
                                        </p:tgtEl>
                                      </p:cBhvr>
                                      <p:to x="100000" y="90000"/>
                                    </p:animScale>
                                    <p:animScale>
                                      <p:cBhvr>
                                        <p:cTn id="100" dur="166" decel="50000">
                                          <p:stCondLst>
                                            <p:cond delay="1668"/>
                                          </p:stCondLst>
                                        </p:cTn>
                                        <p:tgtEl>
                                          <p:spTgt spid="3">
                                            <p:txEl>
                                              <p:pRg st="6" end="6"/>
                                            </p:txEl>
                                          </p:spTgt>
                                        </p:tgtEl>
                                      </p:cBhvr>
                                      <p:to x="100000" y="100000"/>
                                    </p:animScale>
                                    <p:animScale>
                                      <p:cBhvr>
                                        <p:cTn id="101" dur="26">
                                          <p:stCondLst>
                                            <p:cond delay="1808"/>
                                          </p:stCondLst>
                                        </p:cTn>
                                        <p:tgtEl>
                                          <p:spTgt spid="3">
                                            <p:txEl>
                                              <p:pRg st="6" end="6"/>
                                            </p:txEl>
                                          </p:spTgt>
                                        </p:tgtEl>
                                      </p:cBhvr>
                                      <p:to x="100000" y="95000"/>
                                    </p:animScale>
                                    <p:animScale>
                                      <p:cBhvr>
                                        <p:cTn id="102"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arcador de contenido"/>
          <p:cNvSpPr>
            <a:spLocks noGrp="1"/>
          </p:cNvSpPr>
          <p:nvPr>
            <p:ph idx="1"/>
          </p:nvPr>
        </p:nvSpPr>
        <p:spPr>
          <a:xfrm>
            <a:off x="0" y="0"/>
            <a:ext cx="9144000" cy="6858000"/>
          </a:xfrm>
        </p:spPr>
        <p:txBody>
          <a:bodyPr>
            <a:normAutofit fontScale="92500"/>
          </a:bodyPr>
          <a:lstStyle/>
          <a:p>
            <a:r>
              <a:rPr lang="es-ES" b="1" dirty="0" smtClean="0"/>
              <a:t>Juan.12:6. </a:t>
            </a:r>
          </a:p>
          <a:p>
            <a:r>
              <a:rPr lang="es-ES" b="1" dirty="0" smtClean="0"/>
              <a:t>Pero dijo esto, no porque se preocupara por los pobres, sino porque era un ladrón, y como tenía la bolsa del dinero, sustraía de lo que se echaba en ella. </a:t>
            </a:r>
          </a:p>
          <a:p>
            <a:r>
              <a:rPr lang="es-ES" b="1" dirty="0" smtClean="0"/>
              <a:t>Y eso trajo su perdición. </a:t>
            </a:r>
          </a:p>
          <a:p>
            <a:r>
              <a:rPr lang="es-ES" b="1" dirty="0" smtClean="0"/>
              <a:t>I Timoteo.6:9-10.</a:t>
            </a:r>
          </a:p>
          <a:p>
            <a:r>
              <a:rPr lang="es-ES" b="1" dirty="0" smtClean="0"/>
              <a:t>Pero los que quieren enriquecerse caen en tentación y lazo y en muchos deseos necios y dañosos que hunden a los hombres en la ruina y en la perdición. </a:t>
            </a:r>
          </a:p>
          <a:p>
            <a:r>
              <a:rPr lang="es-ES" b="1" dirty="0" smtClean="0"/>
              <a:t>Porque la raíz de todos los males es el amor al dinero, por el cual, codiciándolo algunos, se extraviaron de la fe y se torturaron con muchos dolores. </a:t>
            </a:r>
            <a:endParaRPr lang="es-ES" b="1" dirty="0"/>
          </a:p>
        </p:txBody>
      </p:sp>
    </p:spTree>
    <p:extLst>
      <p:ext uri="{BB962C8B-B14F-4D97-AF65-F5344CB8AC3E}">
        <p14:creationId xmlns:p14="http://schemas.microsoft.com/office/powerpoint/2010/main" val="9445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80">
                                          <p:stCondLst>
                                            <p:cond delay="0"/>
                                          </p:stCondLst>
                                        </p:cTn>
                                        <p:tgtEl>
                                          <p:spTgt spid="3">
                                            <p:txEl>
                                              <p:pRg st="1" end="1"/>
                                            </p:txEl>
                                          </p:spTgt>
                                        </p:tgtEl>
                                      </p:cBhvr>
                                    </p:animEffect>
                                    <p:anim calcmode="lin" valueType="num">
                                      <p:cBhvr>
                                        <p:cTn id="1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1" end="1"/>
                                            </p:txEl>
                                          </p:spTgt>
                                        </p:tgtEl>
                                      </p:cBhvr>
                                      <p:to x="100000" y="60000"/>
                                    </p:animScale>
                                    <p:animScale>
                                      <p:cBhvr>
                                        <p:cTn id="19" dur="166" decel="50000">
                                          <p:stCondLst>
                                            <p:cond delay="676"/>
                                          </p:stCondLst>
                                        </p:cTn>
                                        <p:tgtEl>
                                          <p:spTgt spid="3">
                                            <p:txEl>
                                              <p:pRg st="1" end="1"/>
                                            </p:txEl>
                                          </p:spTgt>
                                        </p:tgtEl>
                                      </p:cBhvr>
                                      <p:to x="100000" y="100000"/>
                                    </p:animScale>
                                    <p:animScale>
                                      <p:cBhvr>
                                        <p:cTn id="20" dur="26">
                                          <p:stCondLst>
                                            <p:cond delay="1312"/>
                                          </p:stCondLst>
                                        </p:cTn>
                                        <p:tgtEl>
                                          <p:spTgt spid="3">
                                            <p:txEl>
                                              <p:pRg st="1" end="1"/>
                                            </p:txEl>
                                          </p:spTgt>
                                        </p:tgtEl>
                                      </p:cBhvr>
                                      <p:to x="100000" y="80000"/>
                                    </p:animScale>
                                    <p:animScale>
                                      <p:cBhvr>
                                        <p:cTn id="21" dur="166" decel="50000">
                                          <p:stCondLst>
                                            <p:cond delay="1338"/>
                                          </p:stCondLst>
                                        </p:cTn>
                                        <p:tgtEl>
                                          <p:spTgt spid="3">
                                            <p:txEl>
                                              <p:pRg st="1" end="1"/>
                                            </p:txEl>
                                          </p:spTgt>
                                        </p:tgtEl>
                                      </p:cBhvr>
                                      <p:to x="100000" y="100000"/>
                                    </p:animScale>
                                    <p:animScale>
                                      <p:cBhvr>
                                        <p:cTn id="22" dur="26">
                                          <p:stCondLst>
                                            <p:cond delay="1642"/>
                                          </p:stCondLst>
                                        </p:cTn>
                                        <p:tgtEl>
                                          <p:spTgt spid="3">
                                            <p:txEl>
                                              <p:pRg st="1" end="1"/>
                                            </p:txEl>
                                          </p:spTgt>
                                        </p:tgtEl>
                                      </p:cBhvr>
                                      <p:to x="100000" y="90000"/>
                                    </p:animScale>
                                    <p:animScale>
                                      <p:cBhvr>
                                        <p:cTn id="23" dur="166" decel="50000">
                                          <p:stCondLst>
                                            <p:cond delay="1668"/>
                                          </p:stCondLst>
                                        </p:cTn>
                                        <p:tgtEl>
                                          <p:spTgt spid="3">
                                            <p:txEl>
                                              <p:pRg st="1" end="1"/>
                                            </p:txEl>
                                          </p:spTgt>
                                        </p:tgtEl>
                                      </p:cBhvr>
                                      <p:to x="100000" y="100000"/>
                                    </p:animScale>
                                    <p:animScale>
                                      <p:cBhvr>
                                        <p:cTn id="24" dur="26">
                                          <p:stCondLst>
                                            <p:cond delay="1808"/>
                                          </p:stCondLst>
                                        </p:cTn>
                                        <p:tgtEl>
                                          <p:spTgt spid="3">
                                            <p:txEl>
                                              <p:pRg st="1" end="1"/>
                                            </p:txEl>
                                          </p:spTgt>
                                        </p:tgtEl>
                                      </p:cBhvr>
                                      <p:to x="100000" y="95000"/>
                                    </p:animScale>
                                    <p:animScale>
                                      <p:cBhvr>
                                        <p:cTn id="25" dur="166" decel="50000">
                                          <p:stCondLst>
                                            <p:cond delay="1834"/>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circle(in)">
                                      <p:cBhvr>
                                        <p:cTn id="30" dur="2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wipe(down)">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6"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wipe(down)">
                                      <p:cBhvr>
                                        <p:cTn id="40" dur="580">
                                          <p:stCondLst>
                                            <p:cond delay="0"/>
                                          </p:stCondLst>
                                        </p:cTn>
                                        <p:tgtEl>
                                          <p:spTgt spid="3">
                                            <p:txEl>
                                              <p:pRg st="4" end="4"/>
                                            </p:txEl>
                                          </p:spTgt>
                                        </p:tgtEl>
                                      </p:cBhvr>
                                    </p:animEffect>
                                    <p:anim calcmode="lin" valueType="num">
                                      <p:cBhvr>
                                        <p:cTn id="41"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6" dur="26">
                                          <p:stCondLst>
                                            <p:cond delay="650"/>
                                          </p:stCondLst>
                                        </p:cTn>
                                        <p:tgtEl>
                                          <p:spTgt spid="3">
                                            <p:txEl>
                                              <p:pRg st="4" end="4"/>
                                            </p:txEl>
                                          </p:spTgt>
                                        </p:tgtEl>
                                      </p:cBhvr>
                                      <p:to x="100000" y="60000"/>
                                    </p:animScale>
                                    <p:animScale>
                                      <p:cBhvr>
                                        <p:cTn id="47" dur="166" decel="50000">
                                          <p:stCondLst>
                                            <p:cond delay="676"/>
                                          </p:stCondLst>
                                        </p:cTn>
                                        <p:tgtEl>
                                          <p:spTgt spid="3">
                                            <p:txEl>
                                              <p:pRg st="4" end="4"/>
                                            </p:txEl>
                                          </p:spTgt>
                                        </p:tgtEl>
                                      </p:cBhvr>
                                      <p:to x="100000" y="100000"/>
                                    </p:animScale>
                                    <p:animScale>
                                      <p:cBhvr>
                                        <p:cTn id="48" dur="26">
                                          <p:stCondLst>
                                            <p:cond delay="1312"/>
                                          </p:stCondLst>
                                        </p:cTn>
                                        <p:tgtEl>
                                          <p:spTgt spid="3">
                                            <p:txEl>
                                              <p:pRg st="4" end="4"/>
                                            </p:txEl>
                                          </p:spTgt>
                                        </p:tgtEl>
                                      </p:cBhvr>
                                      <p:to x="100000" y="80000"/>
                                    </p:animScale>
                                    <p:animScale>
                                      <p:cBhvr>
                                        <p:cTn id="49" dur="166" decel="50000">
                                          <p:stCondLst>
                                            <p:cond delay="1338"/>
                                          </p:stCondLst>
                                        </p:cTn>
                                        <p:tgtEl>
                                          <p:spTgt spid="3">
                                            <p:txEl>
                                              <p:pRg st="4" end="4"/>
                                            </p:txEl>
                                          </p:spTgt>
                                        </p:tgtEl>
                                      </p:cBhvr>
                                      <p:to x="100000" y="100000"/>
                                    </p:animScale>
                                    <p:animScale>
                                      <p:cBhvr>
                                        <p:cTn id="50" dur="26">
                                          <p:stCondLst>
                                            <p:cond delay="1642"/>
                                          </p:stCondLst>
                                        </p:cTn>
                                        <p:tgtEl>
                                          <p:spTgt spid="3">
                                            <p:txEl>
                                              <p:pRg st="4" end="4"/>
                                            </p:txEl>
                                          </p:spTgt>
                                        </p:tgtEl>
                                      </p:cBhvr>
                                      <p:to x="100000" y="90000"/>
                                    </p:animScale>
                                    <p:animScale>
                                      <p:cBhvr>
                                        <p:cTn id="51" dur="166" decel="50000">
                                          <p:stCondLst>
                                            <p:cond delay="1668"/>
                                          </p:stCondLst>
                                        </p:cTn>
                                        <p:tgtEl>
                                          <p:spTgt spid="3">
                                            <p:txEl>
                                              <p:pRg st="4" end="4"/>
                                            </p:txEl>
                                          </p:spTgt>
                                        </p:tgtEl>
                                      </p:cBhvr>
                                      <p:to x="100000" y="100000"/>
                                    </p:animScale>
                                    <p:animScale>
                                      <p:cBhvr>
                                        <p:cTn id="52" dur="26">
                                          <p:stCondLst>
                                            <p:cond delay="1808"/>
                                          </p:stCondLst>
                                        </p:cTn>
                                        <p:tgtEl>
                                          <p:spTgt spid="3">
                                            <p:txEl>
                                              <p:pRg st="4" end="4"/>
                                            </p:txEl>
                                          </p:spTgt>
                                        </p:tgtEl>
                                      </p:cBhvr>
                                      <p:to x="100000" y="95000"/>
                                    </p:animScale>
                                    <p:animScale>
                                      <p:cBhvr>
                                        <p:cTn id="53" dur="166" decel="50000">
                                          <p:stCondLst>
                                            <p:cond delay="1834"/>
                                          </p:stCondLst>
                                        </p:cTn>
                                        <p:tgtEl>
                                          <p:spTgt spid="3">
                                            <p:txEl>
                                              <p:pRg st="4" end="4"/>
                                            </p:txEl>
                                          </p:spTgt>
                                        </p:tgtEl>
                                      </p:cBhvr>
                                      <p:to x="100000" y="100000"/>
                                    </p:animScale>
                                  </p:childTnLst>
                                </p:cTn>
                              </p:par>
                            </p:childTnLst>
                          </p:cTn>
                        </p:par>
                      </p:childTnLst>
                    </p:cTn>
                  </p:par>
                  <p:par>
                    <p:cTn id="54" fill="hold">
                      <p:stCondLst>
                        <p:cond delay="indefinite"/>
                      </p:stCondLst>
                      <p:childTnLst>
                        <p:par>
                          <p:cTn id="55" fill="hold">
                            <p:stCondLst>
                              <p:cond delay="0"/>
                            </p:stCondLst>
                            <p:childTnLst>
                              <p:par>
                                <p:cTn id="56" presetID="26" presetClass="entr" presetSubtype="0" fill="hold" nodeType="clickEffect">
                                  <p:stCondLst>
                                    <p:cond delay="0"/>
                                  </p:stCondLst>
                                  <p:childTnLst>
                                    <p:set>
                                      <p:cBhvr>
                                        <p:cTn id="57" dur="1" fill="hold">
                                          <p:stCondLst>
                                            <p:cond delay="0"/>
                                          </p:stCondLst>
                                        </p:cTn>
                                        <p:tgtEl>
                                          <p:spTgt spid="3">
                                            <p:txEl>
                                              <p:pRg st="5" end="5"/>
                                            </p:txEl>
                                          </p:spTgt>
                                        </p:tgtEl>
                                        <p:attrNameLst>
                                          <p:attrName>style.visibility</p:attrName>
                                        </p:attrNameLst>
                                      </p:cBhvr>
                                      <p:to>
                                        <p:strVal val="visible"/>
                                      </p:to>
                                    </p:set>
                                    <p:animEffect transition="in" filter="wipe(down)">
                                      <p:cBhvr>
                                        <p:cTn id="58" dur="580">
                                          <p:stCondLst>
                                            <p:cond delay="0"/>
                                          </p:stCondLst>
                                        </p:cTn>
                                        <p:tgtEl>
                                          <p:spTgt spid="3">
                                            <p:txEl>
                                              <p:pRg st="5" end="5"/>
                                            </p:txEl>
                                          </p:spTgt>
                                        </p:tgtEl>
                                      </p:cBhvr>
                                    </p:animEffect>
                                    <p:anim calcmode="lin" valueType="num">
                                      <p:cBhvr>
                                        <p:cTn id="59"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64" dur="26">
                                          <p:stCondLst>
                                            <p:cond delay="650"/>
                                          </p:stCondLst>
                                        </p:cTn>
                                        <p:tgtEl>
                                          <p:spTgt spid="3">
                                            <p:txEl>
                                              <p:pRg st="5" end="5"/>
                                            </p:txEl>
                                          </p:spTgt>
                                        </p:tgtEl>
                                      </p:cBhvr>
                                      <p:to x="100000" y="60000"/>
                                    </p:animScale>
                                    <p:animScale>
                                      <p:cBhvr>
                                        <p:cTn id="65" dur="166" decel="50000">
                                          <p:stCondLst>
                                            <p:cond delay="676"/>
                                          </p:stCondLst>
                                        </p:cTn>
                                        <p:tgtEl>
                                          <p:spTgt spid="3">
                                            <p:txEl>
                                              <p:pRg st="5" end="5"/>
                                            </p:txEl>
                                          </p:spTgt>
                                        </p:tgtEl>
                                      </p:cBhvr>
                                      <p:to x="100000" y="100000"/>
                                    </p:animScale>
                                    <p:animScale>
                                      <p:cBhvr>
                                        <p:cTn id="66" dur="26">
                                          <p:stCondLst>
                                            <p:cond delay="1312"/>
                                          </p:stCondLst>
                                        </p:cTn>
                                        <p:tgtEl>
                                          <p:spTgt spid="3">
                                            <p:txEl>
                                              <p:pRg st="5" end="5"/>
                                            </p:txEl>
                                          </p:spTgt>
                                        </p:tgtEl>
                                      </p:cBhvr>
                                      <p:to x="100000" y="80000"/>
                                    </p:animScale>
                                    <p:animScale>
                                      <p:cBhvr>
                                        <p:cTn id="67" dur="166" decel="50000">
                                          <p:stCondLst>
                                            <p:cond delay="1338"/>
                                          </p:stCondLst>
                                        </p:cTn>
                                        <p:tgtEl>
                                          <p:spTgt spid="3">
                                            <p:txEl>
                                              <p:pRg st="5" end="5"/>
                                            </p:txEl>
                                          </p:spTgt>
                                        </p:tgtEl>
                                      </p:cBhvr>
                                      <p:to x="100000" y="100000"/>
                                    </p:animScale>
                                    <p:animScale>
                                      <p:cBhvr>
                                        <p:cTn id="68" dur="26">
                                          <p:stCondLst>
                                            <p:cond delay="1642"/>
                                          </p:stCondLst>
                                        </p:cTn>
                                        <p:tgtEl>
                                          <p:spTgt spid="3">
                                            <p:txEl>
                                              <p:pRg st="5" end="5"/>
                                            </p:txEl>
                                          </p:spTgt>
                                        </p:tgtEl>
                                      </p:cBhvr>
                                      <p:to x="100000" y="90000"/>
                                    </p:animScale>
                                    <p:animScale>
                                      <p:cBhvr>
                                        <p:cTn id="69" dur="166" decel="50000">
                                          <p:stCondLst>
                                            <p:cond delay="1668"/>
                                          </p:stCondLst>
                                        </p:cTn>
                                        <p:tgtEl>
                                          <p:spTgt spid="3">
                                            <p:txEl>
                                              <p:pRg st="5" end="5"/>
                                            </p:txEl>
                                          </p:spTgt>
                                        </p:tgtEl>
                                      </p:cBhvr>
                                      <p:to x="100000" y="100000"/>
                                    </p:animScale>
                                    <p:animScale>
                                      <p:cBhvr>
                                        <p:cTn id="70" dur="26">
                                          <p:stCondLst>
                                            <p:cond delay="1808"/>
                                          </p:stCondLst>
                                        </p:cTn>
                                        <p:tgtEl>
                                          <p:spTgt spid="3">
                                            <p:txEl>
                                              <p:pRg st="5" end="5"/>
                                            </p:txEl>
                                          </p:spTgt>
                                        </p:tgtEl>
                                      </p:cBhvr>
                                      <p:to x="100000" y="95000"/>
                                    </p:animScale>
                                    <p:animScale>
                                      <p:cBhvr>
                                        <p:cTn id="71"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arcador de contenido"/>
          <p:cNvSpPr>
            <a:spLocks noGrp="1"/>
          </p:cNvSpPr>
          <p:nvPr>
            <p:ph idx="1"/>
          </p:nvPr>
        </p:nvSpPr>
        <p:spPr>
          <a:xfrm>
            <a:off x="0" y="0"/>
            <a:ext cx="9144000" cy="6858000"/>
          </a:xfrm>
        </p:spPr>
        <p:txBody>
          <a:bodyPr>
            <a:normAutofit fontScale="92500"/>
          </a:bodyPr>
          <a:lstStyle/>
          <a:p>
            <a:r>
              <a:rPr lang="es-ES" b="1" dirty="0" smtClean="0"/>
              <a:t>No encontramos ejemplos bíblicos donde hallemos que el Diablo entro en el cuerpo de alguna persona para dominarlo literalmente para que esta persona hiciera algo que no quería y que el Diablo a la fuerza lo dominara para que pecara. </a:t>
            </a:r>
          </a:p>
          <a:p>
            <a:r>
              <a:rPr lang="es-ES" b="1" dirty="0"/>
              <a:t>M</a:t>
            </a:r>
            <a:r>
              <a:rPr lang="es-ES" b="1" dirty="0" smtClean="0"/>
              <a:t>atando o robara o violara no encontramos nada de eso porque eso no existe no es bíblico cada persona es libre para hacer lo que ella quiere todos tenemos un libre albedrio. </a:t>
            </a:r>
          </a:p>
          <a:p>
            <a:r>
              <a:rPr lang="es-ES" b="1" dirty="0" smtClean="0"/>
              <a:t>Eclesiaste.11:9.</a:t>
            </a:r>
          </a:p>
          <a:p>
            <a:r>
              <a:rPr lang="es-ES" b="1" dirty="0" smtClean="0"/>
              <a:t>Alégrate, joven, en tu mocedad, y tome placer tu corazón en los días de tu juventud. Sigue los impulsos de tu corazón y el gusto de tus ojos; mas debes saber que por todas estas cosas, Dios te traerá a juicio. </a:t>
            </a:r>
            <a:endParaRPr lang="es-ES" b="1" dirty="0"/>
          </a:p>
        </p:txBody>
      </p:sp>
    </p:spTree>
    <p:extLst>
      <p:ext uri="{BB962C8B-B14F-4D97-AF65-F5344CB8AC3E}">
        <p14:creationId xmlns:p14="http://schemas.microsoft.com/office/powerpoint/2010/main" val="9445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arcador de contenido"/>
          <p:cNvSpPr>
            <a:spLocks noGrp="1"/>
          </p:cNvSpPr>
          <p:nvPr>
            <p:ph idx="1"/>
          </p:nvPr>
        </p:nvSpPr>
        <p:spPr>
          <a:xfrm>
            <a:off x="0" y="0"/>
            <a:ext cx="9144000" cy="6858000"/>
          </a:xfrm>
        </p:spPr>
        <p:txBody>
          <a:bodyPr>
            <a:normAutofit fontScale="85000" lnSpcReduction="10000"/>
          </a:bodyPr>
          <a:lstStyle/>
          <a:p>
            <a:r>
              <a:rPr lang="es-ES" b="1" dirty="0" smtClean="0"/>
              <a:t>Muchos piensan que como en los tiempos de Jesús los demonios entraron en las personas, que eso mismo puede pasar hoy en día, pero veremos que aunque los demonios entraron en las personas no entraron para hacerlas pecar.</a:t>
            </a:r>
          </a:p>
          <a:p>
            <a:r>
              <a:rPr lang="es-ES" b="1" dirty="0" smtClean="0"/>
              <a:t>Veremos los que los demonios hacían en las personas. Oprimían a sus víctimas con enfermedades:</a:t>
            </a:r>
          </a:p>
          <a:p>
            <a:r>
              <a:rPr lang="es-ES" b="1" dirty="0" smtClean="0"/>
              <a:t>Hacían sordo y mudo a las personas. </a:t>
            </a:r>
          </a:p>
          <a:p>
            <a:r>
              <a:rPr lang="es-ES" b="1" dirty="0" smtClean="0"/>
              <a:t>Marcos.9:25.</a:t>
            </a:r>
          </a:p>
          <a:p>
            <a:r>
              <a:rPr lang="es-ES" b="1" dirty="0" smtClean="0"/>
              <a:t>Cuando Jesús vio que se agolpaba una multitud, reprendió al espíritu inmundo, diciéndole: Espíritu mudo y sordo, yo te ordeno: Sal de él y no vuelvas a entrar en él. </a:t>
            </a:r>
          </a:p>
          <a:p>
            <a:r>
              <a:rPr lang="es-ES" b="1" dirty="0" smtClean="0"/>
              <a:t>Hacían ciego y mudo. </a:t>
            </a:r>
          </a:p>
          <a:p>
            <a:r>
              <a:rPr lang="es-ES" b="1" dirty="0" smtClean="0"/>
              <a:t>Mateo.12:22.</a:t>
            </a:r>
          </a:p>
          <a:p>
            <a:r>
              <a:rPr lang="es-ES" b="1" dirty="0" smtClean="0"/>
              <a:t>Entonces le trajeron un endemoniado ciego y mudo, y lo sanó, de manera que el mudo hablaba y veía. </a:t>
            </a:r>
          </a:p>
          <a:p>
            <a:endParaRPr lang="es-ES" dirty="0" smtClean="0"/>
          </a:p>
          <a:p>
            <a:endParaRPr lang="es-ES" dirty="0" smtClean="0"/>
          </a:p>
          <a:p>
            <a:endParaRPr lang="es-ES" dirty="0"/>
          </a:p>
        </p:txBody>
      </p:sp>
    </p:spTree>
    <p:extLst>
      <p:ext uri="{BB962C8B-B14F-4D97-AF65-F5344CB8AC3E}">
        <p14:creationId xmlns:p14="http://schemas.microsoft.com/office/powerpoint/2010/main" val="9445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80">
                                          <p:stCondLst>
                                            <p:cond delay="0"/>
                                          </p:stCondLst>
                                        </p:cTn>
                                        <p:tgtEl>
                                          <p:spTgt spid="3">
                                            <p:txEl>
                                              <p:pRg st="4" end="4"/>
                                            </p:txEl>
                                          </p:spTgt>
                                        </p:tgtEl>
                                      </p:cBhvr>
                                    </p:animEffect>
                                    <p:anim calcmode="lin" valueType="num">
                                      <p:cBhvr>
                                        <p:cTn id="2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33" dur="26">
                                          <p:stCondLst>
                                            <p:cond delay="650"/>
                                          </p:stCondLst>
                                        </p:cTn>
                                        <p:tgtEl>
                                          <p:spTgt spid="3">
                                            <p:txEl>
                                              <p:pRg st="4" end="4"/>
                                            </p:txEl>
                                          </p:spTgt>
                                        </p:tgtEl>
                                      </p:cBhvr>
                                      <p:to x="100000" y="60000"/>
                                    </p:animScale>
                                    <p:animScale>
                                      <p:cBhvr>
                                        <p:cTn id="34" dur="166" decel="50000">
                                          <p:stCondLst>
                                            <p:cond delay="676"/>
                                          </p:stCondLst>
                                        </p:cTn>
                                        <p:tgtEl>
                                          <p:spTgt spid="3">
                                            <p:txEl>
                                              <p:pRg st="4" end="4"/>
                                            </p:txEl>
                                          </p:spTgt>
                                        </p:tgtEl>
                                      </p:cBhvr>
                                      <p:to x="100000" y="100000"/>
                                    </p:animScale>
                                    <p:animScale>
                                      <p:cBhvr>
                                        <p:cTn id="35" dur="26">
                                          <p:stCondLst>
                                            <p:cond delay="1312"/>
                                          </p:stCondLst>
                                        </p:cTn>
                                        <p:tgtEl>
                                          <p:spTgt spid="3">
                                            <p:txEl>
                                              <p:pRg st="4" end="4"/>
                                            </p:txEl>
                                          </p:spTgt>
                                        </p:tgtEl>
                                      </p:cBhvr>
                                      <p:to x="100000" y="80000"/>
                                    </p:animScale>
                                    <p:animScale>
                                      <p:cBhvr>
                                        <p:cTn id="36" dur="166" decel="50000">
                                          <p:stCondLst>
                                            <p:cond delay="1338"/>
                                          </p:stCondLst>
                                        </p:cTn>
                                        <p:tgtEl>
                                          <p:spTgt spid="3">
                                            <p:txEl>
                                              <p:pRg st="4" end="4"/>
                                            </p:txEl>
                                          </p:spTgt>
                                        </p:tgtEl>
                                      </p:cBhvr>
                                      <p:to x="100000" y="100000"/>
                                    </p:animScale>
                                    <p:animScale>
                                      <p:cBhvr>
                                        <p:cTn id="37" dur="26">
                                          <p:stCondLst>
                                            <p:cond delay="1642"/>
                                          </p:stCondLst>
                                        </p:cTn>
                                        <p:tgtEl>
                                          <p:spTgt spid="3">
                                            <p:txEl>
                                              <p:pRg st="4" end="4"/>
                                            </p:txEl>
                                          </p:spTgt>
                                        </p:tgtEl>
                                      </p:cBhvr>
                                      <p:to x="100000" y="90000"/>
                                    </p:animScale>
                                    <p:animScale>
                                      <p:cBhvr>
                                        <p:cTn id="38" dur="166" decel="50000">
                                          <p:stCondLst>
                                            <p:cond delay="1668"/>
                                          </p:stCondLst>
                                        </p:cTn>
                                        <p:tgtEl>
                                          <p:spTgt spid="3">
                                            <p:txEl>
                                              <p:pRg st="4" end="4"/>
                                            </p:txEl>
                                          </p:spTgt>
                                        </p:tgtEl>
                                      </p:cBhvr>
                                      <p:to x="100000" y="100000"/>
                                    </p:animScale>
                                    <p:animScale>
                                      <p:cBhvr>
                                        <p:cTn id="39" dur="26">
                                          <p:stCondLst>
                                            <p:cond delay="1808"/>
                                          </p:stCondLst>
                                        </p:cTn>
                                        <p:tgtEl>
                                          <p:spTgt spid="3">
                                            <p:txEl>
                                              <p:pRg st="4" end="4"/>
                                            </p:txEl>
                                          </p:spTgt>
                                        </p:tgtEl>
                                      </p:cBhvr>
                                      <p:to x="100000" y="95000"/>
                                    </p:animScale>
                                    <p:animScale>
                                      <p:cBhvr>
                                        <p:cTn id="40" dur="166" decel="50000">
                                          <p:stCondLst>
                                            <p:cond delay="1834"/>
                                          </p:stCondLst>
                                        </p:cTn>
                                        <p:tgtEl>
                                          <p:spTgt spid="3">
                                            <p:txEl>
                                              <p:pRg st="4" end="4"/>
                                            </p:txEl>
                                          </p:spTgt>
                                        </p:tgtEl>
                                      </p:cBhvr>
                                      <p:to x="100000" y="100000"/>
                                    </p:animScale>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circle(in)">
                                      <p:cBhvr>
                                        <p:cTn id="45" dur="2000"/>
                                        <p:tgtEl>
                                          <p:spTgt spid="3">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wipe(down)">
                                      <p:cBhvr>
                                        <p:cTn id="50" dur="500"/>
                                        <p:tgtEl>
                                          <p:spTgt spid="3">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6" presetClass="entr" presetSubtype="0"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wipe(down)">
                                      <p:cBhvr>
                                        <p:cTn id="55" dur="580">
                                          <p:stCondLst>
                                            <p:cond delay="0"/>
                                          </p:stCondLst>
                                        </p:cTn>
                                        <p:tgtEl>
                                          <p:spTgt spid="3">
                                            <p:txEl>
                                              <p:pRg st="7" end="7"/>
                                            </p:txEl>
                                          </p:spTgt>
                                        </p:tgtEl>
                                      </p:cBhvr>
                                    </p:animEffect>
                                    <p:anim calcmode="lin" valueType="num">
                                      <p:cBhvr>
                                        <p:cTn id="56"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7" end="7"/>
                                            </p:txEl>
                                          </p:spTgt>
                                        </p:tgtEl>
                                      </p:cBhvr>
                                      <p:to x="100000" y="60000"/>
                                    </p:animScale>
                                    <p:animScale>
                                      <p:cBhvr>
                                        <p:cTn id="62" dur="166" decel="50000">
                                          <p:stCondLst>
                                            <p:cond delay="676"/>
                                          </p:stCondLst>
                                        </p:cTn>
                                        <p:tgtEl>
                                          <p:spTgt spid="3">
                                            <p:txEl>
                                              <p:pRg st="7" end="7"/>
                                            </p:txEl>
                                          </p:spTgt>
                                        </p:tgtEl>
                                      </p:cBhvr>
                                      <p:to x="100000" y="100000"/>
                                    </p:animScale>
                                    <p:animScale>
                                      <p:cBhvr>
                                        <p:cTn id="63" dur="26">
                                          <p:stCondLst>
                                            <p:cond delay="1312"/>
                                          </p:stCondLst>
                                        </p:cTn>
                                        <p:tgtEl>
                                          <p:spTgt spid="3">
                                            <p:txEl>
                                              <p:pRg st="7" end="7"/>
                                            </p:txEl>
                                          </p:spTgt>
                                        </p:tgtEl>
                                      </p:cBhvr>
                                      <p:to x="100000" y="80000"/>
                                    </p:animScale>
                                    <p:animScale>
                                      <p:cBhvr>
                                        <p:cTn id="64" dur="166" decel="50000">
                                          <p:stCondLst>
                                            <p:cond delay="1338"/>
                                          </p:stCondLst>
                                        </p:cTn>
                                        <p:tgtEl>
                                          <p:spTgt spid="3">
                                            <p:txEl>
                                              <p:pRg st="7" end="7"/>
                                            </p:txEl>
                                          </p:spTgt>
                                        </p:tgtEl>
                                      </p:cBhvr>
                                      <p:to x="100000" y="100000"/>
                                    </p:animScale>
                                    <p:animScale>
                                      <p:cBhvr>
                                        <p:cTn id="65" dur="26">
                                          <p:stCondLst>
                                            <p:cond delay="1642"/>
                                          </p:stCondLst>
                                        </p:cTn>
                                        <p:tgtEl>
                                          <p:spTgt spid="3">
                                            <p:txEl>
                                              <p:pRg st="7" end="7"/>
                                            </p:txEl>
                                          </p:spTgt>
                                        </p:tgtEl>
                                      </p:cBhvr>
                                      <p:to x="100000" y="90000"/>
                                    </p:animScale>
                                    <p:animScale>
                                      <p:cBhvr>
                                        <p:cTn id="66" dur="166" decel="50000">
                                          <p:stCondLst>
                                            <p:cond delay="1668"/>
                                          </p:stCondLst>
                                        </p:cTn>
                                        <p:tgtEl>
                                          <p:spTgt spid="3">
                                            <p:txEl>
                                              <p:pRg st="7" end="7"/>
                                            </p:txEl>
                                          </p:spTgt>
                                        </p:tgtEl>
                                      </p:cBhvr>
                                      <p:to x="100000" y="100000"/>
                                    </p:animScale>
                                    <p:animScale>
                                      <p:cBhvr>
                                        <p:cTn id="67" dur="26">
                                          <p:stCondLst>
                                            <p:cond delay="1808"/>
                                          </p:stCondLst>
                                        </p:cTn>
                                        <p:tgtEl>
                                          <p:spTgt spid="3">
                                            <p:txEl>
                                              <p:pRg st="7" end="7"/>
                                            </p:txEl>
                                          </p:spTgt>
                                        </p:tgtEl>
                                      </p:cBhvr>
                                      <p:to x="100000" y="95000"/>
                                    </p:animScale>
                                    <p:animScale>
                                      <p:cBhvr>
                                        <p:cTn id="68"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arcador de contenido"/>
          <p:cNvSpPr>
            <a:spLocks noGrp="1"/>
          </p:cNvSpPr>
          <p:nvPr>
            <p:ph idx="1"/>
          </p:nvPr>
        </p:nvSpPr>
        <p:spPr>
          <a:xfrm>
            <a:off x="0" y="0"/>
            <a:ext cx="9144000" cy="6858000"/>
          </a:xfrm>
        </p:spPr>
        <p:txBody>
          <a:bodyPr>
            <a:normAutofit fontScale="92500" lnSpcReduction="20000"/>
          </a:bodyPr>
          <a:lstStyle/>
          <a:p>
            <a:r>
              <a:rPr lang="es-ES" b="1" dirty="0" smtClean="0"/>
              <a:t>Hacían feroces. Mateo.8:28.</a:t>
            </a:r>
          </a:p>
          <a:p>
            <a:r>
              <a:rPr lang="es-ES" b="1" dirty="0" smtClean="0"/>
              <a:t>Cuando llegó al otro lado, a la tierra de los </a:t>
            </a:r>
            <a:r>
              <a:rPr lang="es-ES" b="1" dirty="0" err="1" smtClean="0"/>
              <a:t>gadarenos</a:t>
            </a:r>
            <a:r>
              <a:rPr lang="es-ES" b="1" dirty="0" smtClean="0"/>
              <a:t>, le salieron al encuentro dos endemoniados que salían de los sepulcros, violentos en extremo, de manera que nadie podía pasar por aquel camino. </a:t>
            </a:r>
          </a:p>
          <a:p>
            <a:r>
              <a:rPr lang="es-ES" b="1" dirty="0" smtClean="0"/>
              <a:t>Hacían resistencia. Marcos.5:3-4.</a:t>
            </a:r>
          </a:p>
          <a:p>
            <a:r>
              <a:rPr lang="es-ES" b="1" dirty="0" smtClean="0"/>
              <a:t>que tenía su morada entre los sepulcros; y nadie podía ya atarlo ni aun con cadenas; </a:t>
            </a:r>
          </a:p>
          <a:p>
            <a:r>
              <a:rPr lang="es-ES" b="1" dirty="0" smtClean="0"/>
              <a:t>porque muchas veces había sido atado con grillos y cadenas, pero él había roto las cadenas y destrozado los grillos, y nadie era tan fuerte como para dominarlo. </a:t>
            </a:r>
          </a:p>
          <a:p>
            <a:r>
              <a:rPr lang="es-ES" b="1" dirty="0" smtClean="0"/>
              <a:t>Hacían crujir los dientes de sus víctimas. Marcos.9:18.</a:t>
            </a:r>
          </a:p>
          <a:p>
            <a:r>
              <a:rPr lang="es-ES" b="1" dirty="0" smtClean="0"/>
              <a:t> y siempre que se apodera de él, lo derriba, y echa espumarajos, cruje los dientes y se va consumiendo. Y dije a tus discípulos que lo expulsaran, pero no pudieron. </a:t>
            </a:r>
          </a:p>
          <a:p>
            <a:endParaRPr lang="es-ES" dirty="0"/>
          </a:p>
        </p:txBody>
      </p:sp>
    </p:spTree>
    <p:extLst>
      <p:ext uri="{BB962C8B-B14F-4D97-AF65-F5344CB8AC3E}">
        <p14:creationId xmlns:p14="http://schemas.microsoft.com/office/powerpoint/2010/main" val="9445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80">
                                          <p:stCondLst>
                                            <p:cond delay="0"/>
                                          </p:stCondLst>
                                        </p:cTn>
                                        <p:tgtEl>
                                          <p:spTgt spid="3">
                                            <p:txEl>
                                              <p:pRg st="1" end="1"/>
                                            </p:txEl>
                                          </p:spTgt>
                                        </p:tgtEl>
                                      </p:cBhvr>
                                    </p:animEffect>
                                    <p:anim calcmode="lin" valueType="num">
                                      <p:cBhvr>
                                        <p:cTn id="1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1" end="1"/>
                                            </p:txEl>
                                          </p:spTgt>
                                        </p:tgtEl>
                                      </p:cBhvr>
                                      <p:to x="100000" y="60000"/>
                                    </p:animScale>
                                    <p:animScale>
                                      <p:cBhvr>
                                        <p:cTn id="19" dur="166" decel="50000">
                                          <p:stCondLst>
                                            <p:cond delay="676"/>
                                          </p:stCondLst>
                                        </p:cTn>
                                        <p:tgtEl>
                                          <p:spTgt spid="3">
                                            <p:txEl>
                                              <p:pRg st="1" end="1"/>
                                            </p:txEl>
                                          </p:spTgt>
                                        </p:tgtEl>
                                      </p:cBhvr>
                                      <p:to x="100000" y="100000"/>
                                    </p:animScale>
                                    <p:animScale>
                                      <p:cBhvr>
                                        <p:cTn id="20" dur="26">
                                          <p:stCondLst>
                                            <p:cond delay="1312"/>
                                          </p:stCondLst>
                                        </p:cTn>
                                        <p:tgtEl>
                                          <p:spTgt spid="3">
                                            <p:txEl>
                                              <p:pRg st="1" end="1"/>
                                            </p:txEl>
                                          </p:spTgt>
                                        </p:tgtEl>
                                      </p:cBhvr>
                                      <p:to x="100000" y="80000"/>
                                    </p:animScale>
                                    <p:animScale>
                                      <p:cBhvr>
                                        <p:cTn id="21" dur="166" decel="50000">
                                          <p:stCondLst>
                                            <p:cond delay="1338"/>
                                          </p:stCondLst>
                                        </p:cTn>
                                        <p:tgtEl>
                                          <p:spTgt spid="3">
                                            <p:txEl>
                                              <p:pRg st="1" end="1"/>
                                            </p:txEl>
                                          </p:spTgt>
                                        </p:tgtEl>
                                      </p:cBhvr>
                                      <p:to x="100000" y="100000"/>
                                    </p:animScale>
                                    <p:animScale>
                                      <p:cBhvr>
                                        <p:cTn id="22" dur="26">
                                          <p:stCondLst>
                                            <p:cond delay="1642"/>
                                          </p:stCondLst>
                                        </p:cTn>
                                        <p:tgtEl>
                                          <p:spTgt spid="3">
                                            <p:txEl>
                                              <p:pRg st="1" end="1"/>
                                            </p:txEl>
                                          </p:spTgt>
                                        </p:tgtEl>
                                      </p:cBhvr>
                                      <p:to x="100000" y="90000"/>
                                    </p:animScale>
                                    <p:animScale>
                                      <p:cBhvr>
                                        <p:cTn id="23" dur="166" decel="50000">
                                          <p:stCondLst>
                                            <p:cond delay="1668"/>
                                          </p:stCondLst>
                                        </p:cTn>
                                        <p:tgtEl>
                                          <p:spTgt spid="3">
                                            <p:txEl>
                                              <p:pRg st="1" end="1"/>
                                            </p:txEl>
                                          </p:spTgt>
                                        </p:tgtEl>
                                      </p:cBhvr>
                                      <p:to x="100000" y="100000"/>
                                    </p:animScale>
                                    <p:animScale>
                                      <p:cBhvr>
                                        <p:cTn id="24" dur="26">
                                          <p:stCondLst>
                                            <p:cond delay="1808"/>
                                          </p:stCondLst>
                                        </p:cTn>
                                        <p:tgtEl>
                                          <p:spTgt spid="3">
                                            <p:txEl>
                                              <p:pRg st="1" end="1"/>
                                            </p:txEl>
                                          </p:spTgt>
                                        </p:tgtEl>
                                      </p:cBhvr>
                                      <p:to x="100000" y="95000"/>
                                    </p:animScale>
                                    <p:animScale>
                                      <p:cBhvr>
                                        <p:cTn id="25" dur="166" decel="50000">
                                          <p:stCondLst>
                                            <p:cond delay="1834"/>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wipe(down)">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wipe(down)">
                                      <p:cBhvr>
                                        <p:cTn id="35" dur="580">
                                          <p:stCondLst>
                                            <p:cond delay="0"/>
                                          </p:stCondLst>
                                        </p:cTn>
                                        <p:tgtEl>
                                          <p:spTgt spid="3">
                                            <p:txEl>
                                              <p:pRg st="3" end="3"/>
                                            </p:txEl>
                                          </p:spTgt>
                                        </p:tgtEl>
                                      </p:cBhvr>
                                    </p:animEffect>
                                    <p:anim calcmode="lin" valueType="num">
                                      <p:cBhvr>
                                        <p:cTn id="3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1" dur="26">
                                          <p:stCondLst>
                                            <p:cond delay="650"/>
                                          </p:stCondLst>
                                        </p:cTn>
                                        <p:tgtEl>
                                          <p:spTgt spid="3">
                                            <p:txEl>
                                              <p:pRg st="3" end="3"/>
                                            </p:txEl>
                                          </p:spTgt>
                                        </p:tgtEl>
                                      </p:cBhvr>
                                      <p:to x="100000" y="60000"/>
                                    </p:animScale>
                                    <p:animScale>
                                      <p:cBhvr>
                                        <p:cTn id="42" dur="166" decel="50000">
                                          <p:stCondLst>
                                            <p:cond delay="676"/>
                                          </p:stCondLst>
                                        </p:cTn>
                                        <p:tgtEl>
                                          <p:spTgt spid="3">
                                            <p:txEl>
                                              <p:pRg st="3" end="3"/>
                                            </p:txEl>
                                          </p:spTgt>
                                        </p:tgtEl>
                                      </p:cBhvr>
                                      <p:to x="100000" y="100000"/>
                                    </p:animScale>
                                    <p:animScale>
                                      <p:cBhvr>
                                        <p:cTn id="43" dur="26">
                                          <p:stCondLst>
                                            <p:cond delay="1312"/>
                                          </p:stCondLst>
                                        </p:cTn>
                                        <p:tgtEl>
                                          <p:spTgt spid="3">
                                            <p:txEl>
                                              <p:pRg st="3" end="3"/>
                                            </p:txEl>
                                          </p:spTgt>
                                        </p:tgtEl>
                                      </p:cBhvr>
                                      <p:to x="100000" y="80000"/>
                                    </p:animScale>
                                    <p:animScale>
                                      <p:cBhvr>
                                        <p:cTn id="44" dur="166" decel="50000">
                                          <p:stCondLst>
                                            <p:cond delay="1338"/>
                                          </p:stCondLst>
                                        </p:cTn>
                                        <p:tgtEl>
                                          <p:spTgt spid="3">
                                            <p:txEl>
                                              <p:pRg st="3" end="3"/>
                                            </p:txEl>
                                          </p:spTgt>
                                        </p:tgtEl>
                                      </p:cBhvr>
                                      <p:to x="100000" y="100000"/>
                                    </p:animScale>
                                    <p:animScale>
                                      <p:cBhvr>
                                        <p:cTn id="45" dur="26">
                                          <p:stCondLst>
                                            <p:cond delay="1642"/>
                                          </p:stCondLst>
                                        </p:cTn>
                                        <p:tgtEl>
                                          <p:spTgt spid="3">
                                            <p:txEl>
                                              <p:pRg st="3" end="3"/>
                                            </p:txEl>
                                          </p:spTgt>
                                        </p:tgtEl>
                                      </p:cBhvr>
                                      <p:to x="100000" y="90000"/>
                                    </p:animScale>
                                    <p:animScale>
                                      <p:cBhvr>
                                        <p:cTn id="46" dur="166" decel="50000">
                                          <p:stCondLst>
                                            <p:cond delay="1668"/>
                                          </p:stCondLst>
                                        </p:cTn>
                                        <p:tgtEl>
                                          <p:spTgt spid="3">
                                            <p:txEl>
                                              <p:pRg st="3" end="3"/>
                                            </p:txEl>
                                          </p:spTgt>
                                        </p:tgtEl>
                                      </p:cBhvr>
                                      <p:to x="100000" y="100000"/>
                                    </p:animScale>
                                    <p:animScale>
                                      <p:cBhvr>
                                        <p:cTn id="47" dur="26">
                                          <p:stCondLst>
                                            <p:cond delay="1808"/>
                                          </p:stCondLst>
                                        </p:cTn>
                                        <p:tgtEl>
                                          <p:spTgt spid="3">
                                            <p:txEl>
                                              <p:pRg st="3" end="3"/>
                                            </p:txEl>
                                          </p:spTgt>
                                        </p:tgtEl>
                                      </p:cBhvr>
                                      <p:to x="100000" y="95000"/>
                                    </p:animScale>
                                    <p:animScale>
                                      <p:cBhvr>
                                        <p:cTn id="48" dur="166" decel="50000">
                                          <p:stCondLst>
                                            <p:cond delay="1834"/>
                                          </p:stCondLst>
                                        </p:cTn>
                                        <p:tgtEl>
                                          <p:spTgt spid="3">
                                            <p:txEl>
                                              <p:pRg st="3" end="3"/>
                                            </p:txEl>
                                          </p:spTgt>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Effect transition="in" filter="wipe(down)">
                                      <p:cBhvr>
                                        <p:cTn id="53" dur="580">
                                          <p:stCondLst>
                                            <p:cond delay="0"/>
                                          </p:stCondLst>
                                        </p:cTn>
                                        <p:tgtEl>
                                          <p:spTgt spid="3">
                                            <p:txEl>
                                              <p:pRg st="4" end="4"/>
                                            </p:txEl>
                                          </p:spTgt>
                                        </p:tgtEl>
                                      </p:cBhvr>
                                    </p:animEffect>
                                    <p:anim calcmode="lin" valueType="num">
                                      <p:cBhvr>
                                        <p:cTn id="5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59" dur="26">
                                          <p:stCondLst>
                                            <p:cond delay="650"/>
                                          </p:stCondLst>
                                        </p:cTn>
                                        <p:tgtEl>
                                          <p:spTgt spid="3">
                                            <p:txEl>
                                              <p:pRg st="4" end="4"/>
                                            </p:txEl>
                                          </p:spTgt>
                                        </p:tgtEl>
                                      </p:cBhvr>
                                      <p:to x="100000" y="60000"/>
                                    </p:animScale>
                                    <p:animScale>
                                      <p:cBhvr>
                                        <p:cTn id="60" dur="166" decel="50000">
                                          <p:stCondLst>
                                            <p:cond delay="676"/>
                                          </p:stCondLst>
                                        </p:cTn>
                                        <p:tgtEl>
                                          <p:spTgt spid="3">
                                            <p:txEl>
                                              <p:pRg st="4" end="4"/>
                                            </p:txEl>
                                          </p:spTgt>
                                        </p:tgtEl>
                                      </p:cBhvr>
                                      <p:to x="100000" y="100000"/>
                                    </p:animScale>
                                    <p:animScale>
                                      <p:cBhvr>
                                        <p:cTn id="61" dur="26">
                                          <p:stCondLst>
                                            <p:cond delay="1312"/>
                                          </p:stCondLst>
                                        </p:cTn>
                                        <p:tgtEl>
                                          <p:spTgt spid="3">
                                            <p:txEl>
                                              <p:pRg st="4" end="4"/>
                                            </p:txEl>
                                          </p:spTgt>
                                        </p:tgtEl>
                                      </p:cBhvr>
                                      <p:to x="100000" y="80000"/>
                                    </p:animScale>
                                    <p:animScale>
                                      <p:cBhvr>
                                        <p:cTn id="62" dur="166" decel="50000">
                                          <p:stCondLst>
                                            <p:cond delay="1338"/>
                                          </p:stCondLst>
                                        </p:cTn>
                                        <p:tgtEl>
                                          <p:spTgt spid="3">
                                            <p:txEl>
                                              <p:pRg st="4" end="4"/>
                                            </p:txEl>
                                          </p:spTgt>
                                        </p:tgtEl>
                                      </p:cBhvr>
                                      <p:to x="100000" y="100000"/>
                                    </p:animScale>
                                    <p:animScale>
                                      <p:cBhvr>
                                        <p:cTn id="63" dur="26">
                                          <p:stCondLst>
                                            <p:cond delay="1642"/>
                                          </p:stCondLst>
                                        </p:cTn>
                                        <p:tgtEl>
                                          <p:spTgt spid="3">
                                            <p:txEl>
                                              <p:pRg st="4" end="4"/>
                                            </p:txEl>
                                          </p:spTgt>
                                        </p:tgtEl>
                                      </p:cBhvr>
                                      <p:to x="100000" y="90000"/>
                                    </p:animScale>
                                    <p:animScale>
                                      <p:cBhvr>
                                        <p:cTn id="64" dur="166" decel="50000">
                                          <p:stCondLst>
                                            <p:cond delay="1668"/>
                                          </p:stCondLst>
                                        </p:cTn>
                                        <p:tgtEl>
                                          <p:spTgt spid="3">
                                            <p:txEl>
                                              <p:pRg st="4" end="4"/>
                                            </p:txEl>
                                          </p:spTgt>
                                        </p:tgtEl>
                                      </p:cBhvr>
                                      <p:to x="100000" y="100000"/>
                                    </p:animScale>
                                    <p:animScale>
                                      <p:cBhvr>
                                        <p:cTn id="65" dur="26">
                                          <p:stCondLst>
                                            <p:cond delay="1808"/>
                                          </p:stCondLst>
                                        </p:cTn>
                                        <p:tgtEl>
                                          <p:spTgt spid="3">
                                            <p:txEl>
                                              <p:pRg st="4" end="4"/>
                                            </p:txEl>
                                          </p:spTgt>
                                        </p:tgtEl>
                                      </p:cBhvr>
                                      <p:to x="100000" y="95000"/>
                                    </p:animScale>
                                    <p:animScale>
                                      <p:cBhvr>
                                        <p:cTn id="66" dur="166" decel="50000">
                                          <p:stCondLst>
                                            <p:cond delay="1834"/>
                                          </p:stCondLst>
                                        </p:cTn>
                                        <p:tgtEl>
                                          <p:spTgt spid="3">
                                            <p:txEl>
                                              <p:pRg st="4" end="4"/>
                                            </p:txEl>
                                          </p:spTgt>
                                        </p:tgtEl>
                                      </p:cBhvr>
                                      <p:to x="100000" y="100000"/>
                                    </p:animScale>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nodeType="clickEffect">
                                  <p:stCondLst>
                                    <p:cond delay="0"/>
                                  </p:stCondLst>
                                  <p:childTnLst>
                                    <p:set>
                                      <p:cBhvr>
                                        <p:cTn id="70" dur="1" fill="hold">
                                          <p:stCondLst>
                                            <p:cond delay="0"/>
                                          </p:stCondLst>
                                        </p:cTn>
                                        <p:tgtEl>
                                          <p:spTgt spid="3">
                                            <p:txEl>
                                              <p:pRg st="5" end="5"/>
                                            </p:txEl>
                                          </p:spTgt>
                                        </p:tgtEl>
                                        <p:attrNameLst>
                                          <p:attrName>style.visibility</p:attrName>
                                        </p:attrNameLst>
                                      </p:cBhvr>
                                      <p:to>
                                        <p:strVal val="visible"/>
                                      </p:to>
                                    </p:set>
                                    <p:animEffect transition="in" filter="wipe(down)">
                                      <p:cBhvr>
                                        <p:cTn id="71" dur="500"/>
                                        <p:tgtEl>
                                          <p:spTgt spid="3">
                                            <p:txEl>
                                              <p:pRg st="5" end="5"/>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26" presetClass="entr" presetSubtype="0" fill="hold" nodeType="clickEffect">
                                  <p:stCondLst>
                                    <p:cond delay="0"/>
                                  </p:stCondLst>
                                  <p:childTnLst>
                                    <p:set>
                                      <p:cBhvr>
                                        <p:cTn id="75" dur="1" fill="hold">
                                          <p:stCondLst>
                                            <p:cond delay="0"/>
                                          </p:stCondLst>
                                        </p:cTn>
                                        <p:tgtEl>
                                          <p:spTgt spid="3">
                                            <p:txEl>
                                              <p:pRg st="6" end="6"/>
                                            </p:txEl>
                                          </p:spTgt>
                                        </p:tgtEl>
                                        <p:attrNameLst>
                                          <p:attrName>style.visibility</p:attrName>
                                        </p:attrNameLst>
                                      </p:cBhvr>
                                      <p:to>
                                        <p:strVal val="visible"/>
                                      </p:to>
                                    </p:set>
                                    <p:animEffect transition="in" filter="wipe(down)">
                                      <p:cBhvr>
                                        <p:cTn id="76" dur="580">
                                          <p:stCondLst>
                                            <p:cond delay="0"/>
                                          </p:stCondLst>
                                        </p:cTn>
                                        <p:tgtEl>
                                          <p:spTgt spid="3">
                                            <p:txEl>
                                              <p:pRg st="6" end="6"/>
                                            </p:txEl>
                                          </p:spTgt>
                                        </p:tgtEl>
                                      </p:cBhvr>
                                    </p:animEffect>
                                    <p:anim calcmode="lin" valueType="num">
                                      <p:cBhvr>
                                        <p:cTn id="77"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78"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79"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80"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81"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82" dur="26">
                                          <p:stCondLst>
                                            <p:cond delay="650"/>
                                          </p:stCondLst>
                                        </p:cTn>
                                        <p:tgtEl>
                                          <p:spTgt spid="3">
                                            <p:txEl>
                                              <p:pRg st="6" end="6"/>
                                            </p:txEl>
                                          </p:spTgt>
                                        </p:tgtEl>
                                      </p:cBhvr>
                                      <p:to x="100000" y="60000"/>
                                    </p:animScale>
                                    <p:animScale>
                                      <p:cBhvr>
                                        <p:cTn id="83" dur="166" decel="50000">
                                          <p:stCondLst>
                                            <p:cond delay="676"/>
                                          </p:stCondLst>
                                        </p:cTn>
                                        <p:tgtEl>
                                          <p:spTgt spid="3">
                                            <p:txEl>
                                              <p:pRg st="6" end="6"/>
                                            </p:txEl>
                                          </p:spTgt>
                                        </p:tgtEl>
                                      </p:cBhvr>
                                      <p:to x="100000" y="100000"/>
                                    </p:animScale>
                                    <p:animScale>
                                      <p:cBhvr>
                                        <p:cTn id="84" dur="26">
                                          <p:stCondLst>
                                            <p:cond delay="1312"/>
                                          </p:stCondLst>
                                        </p:cTn>
                                        <p:tgtEl>
                                          <p:spTgt spid="3">
                                            <p:txEl>
                                              <p:pRg st="6" end="6"/>
                                            </p:txEl>
                                          </p:spTgt>
                                        </p:tgtEl>
                                      </p:cBhvr>
                                      <p:to x="100000" y="80000"/>
                                    </p:animScale>
                                    <p:animScale>
                                      <p:cBhvr>
                                        <p:cTn id="85" dur="166" decel="50000">
                                          <p:stCondLst>
                                            <p:cond delay="1338"/>
                                          </p:stCondLst>
                                        </p:cTn>
                                        <p:tgtEl>
                                          <p:spTgt spid="3">
                                            <p:txEl>
                                              <p:pRg st="6" end="6"/>
                                            </p:txEl>
                                          </p:spTgt>
                                        </p:tgtEl>
                                      </p:cBhvr>
                                      <p:to x="100000" y="100000"/>
                                    </p:animScale>
                                    <p:animScale>
                                      <p:cBhvr>
                                        <p:cTn id="86" dur="26">
                                          <p:stCondLst>
                                            <p:cond delay="1642"/>
                                          </p:stCondLst>
                                        </p:cTn>
                                        <p:tgtEl>
                                          <p:spTgt spid="3">
                                            <p:txEl>
                                              <p:pRg st="6" end="6"/>
                                            </p:txEl>
                                          </p:spTgt>
                                        </p:tgtEl>
                                      </p:cBhvr>
                                      <p:to x="100000" y="90000"/>
                                    </p:animScale>
                                    <p:animScale>
                                      <p:cBhvr>
                                        <p:cTn id="87" dur="166" decel="50000">
                                          <p:stCondLst>
                                            <p:cond delay="1668"/>
                                          </p:stCondLst>
                                        </p:cTn>
                                        <p:tgtEl>
                                          <p:spTgt spid="3">
                                            <p:txEl>
                                              <p:pRg st="6" end="6"/>
                                            </p:txEl>
                                          </p:spTgt>
                                        </p:tgtEl>
                                      </p:cBhvr>
                                      <p:to x="100000" y="100000"/>
                                    </p:animScale>
                                    <p:animScale>
                                      <p:cBhvr>
                                        <p:cTn id="88" dur="26">
                                          <p:stCondLst>
                                            <p:cond delay="1808"/>
                                          </p:stCondLst>
                                        </p:cTn>
                                        <p:tgtEl>
                                          <p:spTgt spid="3">
                                            <p:txEl>
                                              <p:pRg st="6" end="6"/>
                                            </p:txEl>
                                          </p:spTgt>
                                        </p:tgtEl>
                                      </p:cBhvr>
                                      <p:to x="100000" y="95000"/>
                                    </p:animScale>
                                    <p:animScale>
                                      <p:cBhvr>
                                        <p:cTn id="89"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arcador de contenido"/>
          <p:cNvSpPr>
            <a:spLocks noGrp="1"/>
          </p:cNvSpPr>
          <p:nvPr>
            <p:ph idx="1"/>
          </p:nvPr>
        </p:nvSpPr>
        <p:spPr>
          <a:xfrm>
            <a:off x="0" y="0"/>
            <a:ext cx="9144000" cy="6858000"/>
          </a:xfrm>
        </p:spPr>
        <p:txBody>
          <a:bodyPr>
            <a:normAutofit fontScale="92500" lnSpcReduction="20000"/>
          </a:bodyPr>
          <a:lstStyle/>
          <a:p>
            <a:r>
              <a:rPr lang="es-ES" b="1" dirty="0" smtClean="0"/>
              <a:t>Hacían sacudir. Marcos.9:18-20.</a:t>
            </a:r>
          </a:p>
          <a:p>
            <a:r>
              <a:rPr lang="es-ES" b="1" dirty="0" smtClean="0"/>
              <a:t>y siempre que se apodera de él, lo derriba, y echa espumarajos, cruje los dientes y se va consumiendo. Y dije a tus discípulos que lo expulsaran, pero no pudieron. </a:t>
            </a:r>
          </a:p>
          <a:p>
            <a:r>
              <a:rPr lang="es-ES" b="1" dirty="0" smtClean="0"/>
              <a:t>Respondiéndoles Jesús, dijo*: ¡Oh generación incrédula! ¿Hasta cuándo estaré con vosotros? ¿Hasta cuándo os tendré que soportar? ¡Traédmelo!</a:t>
            </a:r>
          </a:p>
          <a:p>
            <a:r>
              <a:rPr lang="es-ES" b="1" dirty="0" smtClean="0"/>
              <a:t>Y se lo trajeron. Y cuando el espíritu vio a Jesús, al instante sacudió con violencia al muchacho, y éste, cayendo a tierra, se revolcaba echando espumarajos. </a:t>
            </a:r>
          </a:p>
          <a:p>
            <a:r>
              <a:rPr lang="es-ES" b="1" dirty="0" smtClean="0"/>
              <a:t>Hacían echar espumarajos. Marcos.9:18. </a:t>
            </a:r>
          </a:p>
          <a:p>
            <a:r>
              <a:rPr lang="es-ES" b="1" dirty="0" smtClean="0"/>
              <a:t>y siempre que se apodera de él, lo derriba, y echa espumarajos, cruje los dientes y se va consumiendo. Y dije a tus discípulos que lo expulsaran, pero no pudieron. </a:t>
            </a:r>
          </a:p>
          <a:p>
            <a:endParaRPr lang="es-ES" dirty="0" smtClean="0"/>
          </a:p>
          <a:p>
            <a:endParaRPr lang="es-ES" dirty="0"/>
          </a:p>
        </p:txBody>
      </p:sp>
    </p:spTree>
    <p:extLst>
      <p:ext uri="{BB962C8B-B14F-4D97-AF65-F5344CB8AC3E}">
        <p14:creationId xmlns:p14="http://schemas.microsoft.com/office/powerpoint/2010/main" val="598434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80">
                                          <p:stCondLst>
                                            <p:cond delay="0"/>
                                          </p:stCondLst>
                                        </p:cTn>
                                        <p:tgtEl>
                                          <p:spTgt spid="3">
                                            <p:txEl>
                                              <p:pRg st="1" end="1"/>
                                            </p:txEl>
                                          </p:spTgt>
                                        </p:tgtEl>
                                      </p:cBhvr>
                                    </p:animEffect>
                                    <p:anim calcmode="lin" valueType="num">
                                      <p:cBhvr>
                                        <p:cTn id="1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1" end="1"/>
                                            </p:txEl>
                                          </p:spTgt>
                                        </p:tgtEl>
                                      </p:cBhvr>
                                      <p:to x="100000" y="60000"/>
                                    </p:animScale>
                                    <p:animScale>
                                      <p:cBhvr>
                                        <p:cTn id="19" dur="166" decel="50000">
                                          <p:stCondLst>
                                            <p:cond delay="676"/>
                                          </p:stCondLst>
                                        </p:cTn>
                                        <p:tgtEl>
                                          <p:spTgt spid="3">
                                            <p:txEl>
                                              <p:pRg st="1" end="1"/>
                                            </p:txEl>
                                          </p:spTgt>
                                        </p:tgtEl>
                                      </p:cBhvr>
                                      <p:to x="100000" y="100000"/>
                                    </p:animScale>
                                    <p:animScale>
                                      <p:cBhvr>
                                        <p:cTn id="20" dur="26">
                                          <p:stCondLst>
                                            <p:cond delay="1312"/>
                                          </p:stCondLst>
                                        </p:cTn>
                                        <p:tgtEl>
                                          <p:spTgt spid="3">
                                            <p:txEl>
                                              <p:pRg st="1" end="1"/>
                                            </p:txEl>
                                          </p:spTgt>
                                        </p:tgtEl>
                                      </p:cBhvr>
                                      <p:to x="100000" y="80000"/>
                                    </p:animScale>
                                    <p:animScale>
                                      <p:cBhvr>
                                        <p:cTn id="21" dur="166" decel="50000">
                                          <p:stCondLst>
                                            <p:cond delay="1338"/>
                                          </p:stCondLst>
                                        </p:cTn>
                                        <p:tgtEl>
                                          <p:spTgt spid="3">
                                            <p:txEl>
                                              <p:pRg st="1" end="1"/>
                                            </p:txEl>
                                          </p:spTgt>
                                        </p:tgtEl>
                                      </p:cBhvr>
                                      <p:to x="100000" y="100000"/>
                                    </p:animScale>
                                    <p:animScale>
                                      <p:cBhvr>
                                        <p:cTn id="22" dur="26">
                                          <p:stCondLst>
                                            <p:cond delay="1642"/>
                                          </p:stCondLst>
                                        </p:cTn>
                                        <p:tgtEl>
                                          <p:spTgt spid="3">
                                            <p:txEl>
                                              <p:pRg st="1" end="1"/>
                                            </p:txEl>
                                          </p:spTgt>
                                        </p:tgtEl>
                                      </p:cBhvr>
                                      <p:to x="100000" y="90000"/>
                                    </p:animScale>
                                    <p:animScale>
                                      <p:cBhvr>
                                        <p:cTn id="23" dur="166" decel="50000">
                                          <p:stCondLst>
                                            <p:cond delay="1668"/>
                                          </p:stCondLst>
                                        </p:cTn>
                                        <p:tgtEl>
                                          <p:spTgt spid="3">
                                            <p:txEl>
                                              <p:pRg st="1" end="1"/>
                                            </p:txEl>
                                          </p:spTgt>
                                        </p:tgtEl>
                                      </p:cBhvr>
                                      <p:to x="100000" y="100000"/>
                                    </p:animScale>
                                    <p:animScale>
                                      <p:cBhvr>
                                        <p:cTn id="24" dur="26">
                                          <p:stCondLst>
                                            <p:cond delay="1808"/>
                                          </p:stCondLst>
                                        </p:cTn>
                                        <p:tgtEl>
                                          <p:spTgt spid="3">
                                            <p:txEl>
                                              <p:pRg st="1" end="1"/>
                                            </p:txEl>
                                          </p:spTgt>
                                        </p:tgtEl>
                                      </p:cBhvr>
                                      <p:to x="100000" y="95000"/>
                                    </p:animScale>
                                    <p:animScale>
                                      <p:cBhvr>
                                        <p:cTn id="25" dur="166" decel="50000">
                                          <p:stCondLst>
                                            <p:cond delay="1834"/>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wipe(down)">
                                      <p:cBhvr>
                                        <p:cTn id="30" dur="580">
                                          <p:stCondLst>
                                            <p:cond delay="0"/>
                                          </p:stCondLst>
                                        </p:cTn>
                                        <p:tgtEl>
                                          <p:spTgt spid="3">
                                            <p:txEl>
                                              <p:pRg st="2" end="2"/>
                                            </p:txEl>
                                          </p:spTgt>
                                        </p:tgtEl>
                                      </p:cBhvr>
                                    </p:animEffect>
                                    <p:anim calcmode="lin" valueType="num">
                                      <p:cBhvr>
                                        <p:cTn id="3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2" end="2"/>
                                            </p:txEl>
                                          </p:spTgt>
                                        </p:tgtEl>
                                      </p:cBhvr>
                                      <p:to x="100000" y="60000"/>
                                    </p:animScale>
                                    <p:animScale>
                                      <p:cBhvr>
                                        <p:cTn id="37" dur="166" decel="50000">
                                          <p:stCondLst>
                                            <p:cond delay="676"/>
                                          </p:stCondLst>
                                        </p:cTn>
                                        <p:tgtEl>
                                          <p:spTgt spid="3">
                                            <p:txEl>
                                              <p:pRg st="2" end="2"/>
                                            </p:txEl>
                                          </p:spTgt>
                                        </p:tgtEl>
                                      </p:cBhvr>
                                      <p:to x="100000" y="100000"/>
                                    </p:animScale>
                                    <p:animScale>
                                      <p:cBhvr>
                                        <p:cTn id="38" dur="26">
                                          <p:stCondLst>
                                            <p:cond delay="1312"/>
                                          </p:stCondLst>
                                        </p:cTn>
                                        <p:tgtEl>
                                          <p:spTgt spid="3">
                                            <p:txEl>
                                              <p:pRg st="2" end="2"/>
                                            </p:txEl>
                                          </p:spTgt>
                                        </p:tgtEl>
                                      </p:cBhvr>
                                      <p:to x="100000" y="80000"/>
                                    </p:animScale>
                                    <p:animScale>
                                      <p:cBhvr>
                                        <p:cTn id="39" dur="166" decel="50000">
                                          <p:stCondLst>
                                            <p:cond delay="1338"/>
                                          </p:stCondLst>
                                        </p:cTn>
                                        <p:tgtEl>
                                          <p:spTgt spid="3">
                                            <p:txEl>
                                              <p:pRg st="2" end="2"/>
                                            </p:txEl>
                                          </p:spTgt>
                                        </p:tgtEl>
                                      </p:cBhvr>
                                      <p:to x="100000" y="100000"/>
                                    </p:animScale>
                                    <p:animScale>
                                      <p:cBhvr>
                                        <p:cTn id="40" dur="26">
                                          <p:stCondLst>
                                            <p:cond delay="1642"/>
                                          </p:stCondLst>
                                        </p:cTn>
                                        <p:tgtEl>
                                          <p:spTgt spid="3">
                                            <p:txEl>
                                              <p:pRg st="2" end="2"/>
                                            </p:txEl>
                                          </p:spTgt>
                                        </p:tgtEl>
                                      </p:cBhvr>
                                      <p:to x="100000" y="90000"/>
                                    </p:animScale>
                                    <p:animScale>
                                      <p:cBhvr>
                                        <p:cTn id="41" dur="166" decel="50000">
                                          <p:stCondLst>
                                            <p:cond delay="1668"/>
                                          </p:stCondLst>
                                        </p:cTn>
                                        <p:tgtEl>
                                          <p:spTgt spid="3">
                                            <p:txEl>
                                              <p:pRg st="2" end="2"/>
                                            </p:txEl>
                                          </p:spTgt>
                                        </p:tgtEl>
                                      </p:cBhvr>
                                      <p:to x="100000" y="100000"/>
                                    </p:animScale>
                                    <p:animScale>
                                      <p:cBhvr>
                                        <p:cTn id="42" dur="26">
                                          <p:stCondLst>
                                            <p:cond delay="1808"/>
                                          </p:stCondLst>
                                        </p:cTn>
                                        <p:tgtEl>
                                          <p:spTgt spid="3">
                                            <p:txEl>
                                              <p:pRg st="2" end="2"/>
                                            </p:txEl>
                                          </p:spTgt>
                                        </p:tgtEl>
                                      </p:cBhvr>
                                      <p:to x="100000" y="95000"/>
                                    </p:animScale>
                                    <p:animScale>
                                      <p:cBhvr>
                                        <p:cTn id="43" dur="166" decel="50000">
                                          <p:stCondLst>
                                            <p:cond delay="1834"/>
                                          </p:stCondLst>
                                        </p:cTn>
                                        <p:tgtEl>
                                          <p:spTgt spid="3">
                                            <p:txEl>
                                              <p:pRg st="2" end="2"/>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wipe(down)">
                                      <p:cBhvr>
                                        <p:cTn id="48" dur="580">
                                          <p:stCondLst>
                                            <p:cond delay="0"/>
                                          </p:stCondLst>
                                        </p:cTn>
                                        <p:tgtEl>
                                          <p:spTgt spid="3">
                                            <p:txEl>
                                              <p:pRg st="3" end="3"/>
                                            </p:txEl>
                                          </p:spTgt>
                                        </p:tgtEl>
                                      </p:cBhvr>
                                    </p:animEffect>
                                    <p:anim calcmode="lin" valueType="num">
                                      <p:cBhvr>
                                        <p:cTn id="4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3" end="3"/>
                                            </p:txEl>
                                          </p:spTgt>
                                        </p:tgtEl>
                                      </p:cBhvr>
                                      <p:to x="100000" y="60000"/>
                                    </p:animScale>
                                    <p:animScale>
                                      <p:cBhvr>
                                        <p:cTn id="55" dur="166" decel="50000">
                                          <p:stCondLst>
                                            <p:cond delay="676"/>
                                          </p:stCondLst>
                                        </p:cTn>
                                        <p:tgtEl>
                                          <p:spTgt spid="3">
                                            <p:txEl>
                                              <p:pRg st="3" end="3"/>
                                            </p:txEl>
                                          </p:spTgt>
                                        </p:tgtEl>
                                      </p:cBhvr>
                                      <p:to x="100000" y="100000"/>
                                    </p:animScale>
                                    <p:animScale>
                                      <p:cBhvr>
                                        <p:cTn id="56" dur="26">
                                          <p:stCondLst>
                                            <p:cond delay="1312"/>
                                          </p:stCondLst>
                                        </p:cTn>
                                        <p:tgtEl>
                                          <p:spTgt spid="3">
                                            <p:txEl>
                                              <p:pRg st="3" end="3"/>
                                            </p:txEl>
                                          </p:spTgt>
                                        </p:tgtEl>
                                      </p:cBhvr>
                                      <p:to x="100000" y="80000"/>
                                    </p:animScale>
                                    <p:animScale>
                                      <p:cBhvr>
                                        <p:cTn id="57" dur="166" decel="50000">
                                          <p:stCondLst>
                                            <p:cond delay="1338"/>
                                          </p:stCondLst>
                                        </p:cTn>
                                        <p:tgtEl>
                                          <p:spTgt spid="3">
                                            <p:txEl>
                                              <p:pRg st="3" end="3"/>
                                            </p:txEl>
                                          </p:spTgt>
                                        </p:tgtEl>
                                      </p:cBhvr>
                                      <p:to x="100000" y="100000"/>
                                    </p:animScale>
                                    <p:animScale>
                                      <p:cBhvr>
                                        <p:cTn id="58" dur="26">
                                          <p:stCondLst>
                                            <p:cond delay="1642"/>
                                          </p:stCondLst>
                                        </p:cTn>
                                        <p:tgtEl>
                                          <p:spTgt spid="3">
                                            <p:txEl>
                                              <p:pRg st="3" end="3"/>
                                            </p:txEl>
                                          </p:spTgt>
                                        </p:tgtEl>
                                      </p:cBhvr>
                                      <p:to x="100000" y="90000"/>
                                    </p:animScale>
                                    <p:animScale>
                                      <p:cBhvr>
                                        <p:cTn id="59" dur="166" decel="50000">
                                          <p:stCondLst>
                                            <p:cond delay="1668"/>
                                          </p:stCondLst>
                                        </p:cTn>
                                        <p:tgtEl>
                                          <p:spTgt spid="3">
                                            <p:txEl>
                                              <p:pRg st="3" end="3"/>
                                            </p:txEl>
                                          </p:spTgt>
                                        </p:tgtEl>
                                      </p:cBhvr>
                                      <p:to x="100000" y="100000"/>
                                    </p:animScale>
                                    <p:animScale>
                                      <p:cBhvr>
                                        <p:cTn id="60" dur="26">
                                          <p:stCondLst>
                                            <p:cond delay="1808"/>
                                          </p:stCondLst>
                                        </p:cTn>
                                        <p:tgtEl>
                                          <p:spTgt spid="3">
                                            <p:txEl>
                                              <p:pRg st="3" end="3"/>
                                            </p:txEl>
                                          </p:spTgt>
                                        </p:tgtEl>
                                      </p:cBhvr>
                                      <p:to x="100000" y="95000"/>
                                    </p:animScale>
                                    <p:animScale>
                                      <p:cBhvr>
                                        <p:cTn id="61" dur="166" decel="50000">
                                          <p:stCondLst>
                                            <p:cond delay="1834"/>
                                          </p:stCondLst>
                                        </p:cTn>
                                        <p:tgtEl>
                                          <p:spTgt spid="3">
                                            <p:txEl>
                                              <p:pRg st="3" end="3"/>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nodeType="clickEffect">
                                  <p:stCondLst>
                                    <p:cond delay="0"/>
                                  </p:stCondLst>
                                  <p:childTnLst>
                                    <p:set>
                                      <p:cBhvr>
                                        <p:cTn id="65" dur="1" fill="hold">
                                          <p:stCondLst>
                                            <p:cond delay="0"/>
                                          </p:stCondLst>
                                        </p:cTn>
                                        <p:tgtEl>
                                          <p:spTgt spid="3">
                                            <p:txEl>
                                              <p:pRg st="4" end="4"/>
                                            </p:txEl>
                                          </p:spTgt>
                                        </p:tgtEl>
                                        <p:attrNameLst>
                                          <p:attrName>style.visibility</p:attrName>
                                        </p:attrNameLst>
                                      </p:cBhvr>
                                      <p:to>
                                        <p:strVal val="visible"/>
                                      </p:to>
                                    </p:set>
                                    <p:animEffect transition="in" filter="wipe(down)">
                                      <p:cBhvr>
                                        <p:cTn id="66" dur="500"/>
                                        <p:tgtEl>
                                          <p:spTgt spid="3">
                                            <p:txEl>
                                              <p:pRg st="4" end="4"/>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26" presetClass="entr" presetSubtype="0" fill="hold" nodeType="clickEffect">
                                  <p:stCondLst>
                                    <p:cond delay="0"/>
                                  </p:stCondLst>
                                  <p:childTnLst>
                                    <p:set>
                                      <p:cBhvr>
                                        <p:cTn id="70" dur="1" fill="hold">
                                          <p:stCondLst>
                                            <p:cond delay="0"/>
                                          </p:stCondLst>
                                        </p:cTn>
                                        <p:tgtEl>
                                          <p:spTgt spid="3">
                                            <p:txEl>
                                              <p:pRg st="5" end="5"/>
                                            </p:txEl>
                                          </p:spTgt>
                                        </p:tgtEl>
                                        <p:attrNameLst>
                                          <p:attrName>style.visibility</p:attrName>
                                        </p:attrNameLst>
                                      </p:cBhvr>
                                      <p:to>
                                        <p:strVal val="visible"/>
                                      </p:to>
                                    </p:set>
                                    <p:animEffect transition="in" filter="wipe(down)">
                                      <p:cBhvr>
                                        <p:cTn id="71" dur="580">
                                          <p:stCondLst>
                                            <p:cond delay="0"/>
                                          </p:stCondLst>
                                        </p:cTn>
                                        <p:tgtEl>
                                          <p:spTgt spid="3">
                                            <p:txEl>
                                              <p:pRg st="5" end="5"/>
                                            </p:txEl>
                                          </p:spTgt>
                                        </p:tgtEl>
                                      </p:cBhvr>
                                    </p:animEffect>
                                    <p:anim calcmode="lin" valueType="num">
                                      <p:cBhvr>
                                        <p:cTn id="72"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
                                            <p:txEl>
                                              <p:pRg st="5" end="5"/>
                                            </p:txEl>
                                          </p:spTgt>
                                        </p:tgtEl>
                                      </p:cBhvr>
                                      <p:to x="100000" y="60000"/>
                                    </p:animScale>
                                    <p:animScale>
                                      <p:cBhvr>
                                        <p:cTn id="78" dur="166" decel="50000">
                                          <p:stCondLst>
                                            <p:cond delay="676"/>
                                          </p:stCondLst>
                                        </p:cTn>
                                        <p:tgtEl>
                                          <p:spTgt spid="3">
                                            <p:txEl>
                                              <p:pRg st="5" end="5"/>
                                            </p:txEl>
                                          </p:spTgt>
                                        </p:tgtEl>
                                      </p:cBhvr>
                                      <p:to x="100000" y="100000"/>
                                    </p:animScale>
                                    <p:animScale>
                                      <p:cBhvr>
                                        <p:cTn id="79" dur="26">
                                          <p:stCondLst>
                                            <p:cond delay="1312"/>
                                          </p:stCondLst>
                                        </p:cTn>
                                        <p:tgtEl>
                                          <p:spTgt spid="3">
                                            <p:txEl>
                                              <p:pRg st="5" end="5"/>
                                            </p:txEl>
                                          </p:spTgt>
                                        </p:tgtEl>
                                      </p:cBhvr>
                                      <p:to x="100000" y="80000"/>
                                    </p:animScale>
                                    <p:animScale>
                                      <p:cBhvr>
                                        <p:cTn id="80" dur="166" decel="50000">
                                          <p:stCondLst>
                                            <p:cond delay="1338"/>
                                          </p:stCondLst>
                                        </p:cTn>
                                        <p:tgtEl>
                                          <p:spTgt spid="3">
                                            <p:txEl>
                                              <p:pRg st="5" end="5"/>
                                            </p:txEl>
                                          </p:spTgt>
                                        </p:tgtEl>
                                      </p:cBhvr>
                                      <p:to x="100000" y="100000"/>
                                    </p:animScale>
                                    <p:animScale>
                                      <p:cBhvr>
                                        <p:cTn id="81" dur="26">
                                          <p:stCondLst>
                                            <p:cond delay="1642"/>
                                          </p:stCondLst>
                                        </p:cTn>
                                        <p:tgtEl>
                                          <p:spTgt spid="3">
                                            <p:txEl>
                                              <p:pRg st="5" end="5"/>
                                            </p:txEl>
                                          </p:spTgt>
                                        </p:tgtEl>
                                      </p:cBhvr>
                                      <p:to x="100000" y="90000"/>
                                    </p:animScale>
                                    <p:animScale>
                                      <p:cBhvr>
                                        <p:cTn id="82" dur="166" decel="50000">
                                          <p:stCondLst>
                                            <p:cond delay="1668"/>
                                          </p:stCondLst>
                                        </p:cTn>
                                        <p:tgtEl>
                                          <p:spTgt spid="3">
                                            <p:txEl>
                                              <p:pRg st="5" end="5"/>
                                            </p:txEl>
                                          </p:spTgt>
                                        </p:tgtEl>
                                      </p:cBhvr>
                                      <p:to x="100000" y="100000"/>
                                    </p:animScale>
                                    <p:animScale>
                                      <p:cBhvr>
                                        <p:cTn id="83" dur="26">
                                          <p:stCondLst>
                                            <p:cond delay="1808"/>
                                          </p:stCondLst>
                                        </p:cTn>
                                        <p:tgtEl>
                                          <p:spTgt spid="3">
                                            <p:txEl>
                                              <p:pRg st="5" end="5"/>
                                            </p:txEl>
                                          </p:spTgt>
                                        </p:tgtEl>
                                      </p:cBhvr>
                                      <p:to x="100000" y="95000"/>
                                    </p:animScale>
                                    <p:animScale>
                                      <p:cBhvr>
                                        <p:cTn id="84"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arcador de contenido"/>
          <p:cNvSpPr>
            <a:spLocks noGrp="1"/>
          </p:cNvSpPr>
          <p:nvPr>
            <p:ph idx="1"/>
          </p:nvPr>
        </p:nvSpPr>
        <p:spPr>
          <a:xfrm>
            <a:off x="0" y="0"/>
            <a:ext cx="9144000" cy="6858000"/>
          </a:xfrm>
        </p:spPr>
        <p:txBody>
          <a:bodyPr>
            <a:normAutofit fontScale="85000" lnSpcReduction="10000"/>
          </a:bodyPr>
          <a:lstStyle/>
          <a:p>
            <a:r>
              <a:rPr lang="es-ES" b="1" dirty="0" smtClean="0"/>
              <a:t>Hacían que la persona se secara. Marcos.9:18.</a:t>
            </a:r>
          </a:p>
          <a:p>
            <a:r>
              <a:rPr lang="es-ES" b="1" dirty="0" smtClean="0"/>
              <a:t>y siempre que se apodera de él, lo derriba, y echa espumarajos, cruje los dientes y se va consumiendo. Y dije a tus discípulos que lo expulsaran, pero no pudieron. </a:t>
            </a:r>
          </a:p>
          <a:p>
            <a:r>
              <a:rPr lang="es-ES" b="1" dirty="0" smtClean="0"/>
              <a:t>Hacían que se revolcara. Marcos.9:20.</a:t>
            </a:r>
          </a:p>
          <a:p>
            <a:r>
              <a:rPr lang="es-ES" b="1" dirty="0" smtClean="0"/>
              <a:t>Y se lo trajeron. Y cuando el espíritu vio a Jesús, al instante sacudió con violencia al muchacho, y éste, cayendo a tierra, se revolcaba echando espumarajos. </a:t>
            </a:r>
          </a:p>
          <a:p>
            <a:r>
              <a:rPr lang="es-ES" b="1" dirty="0" smtClean="0"/>
              <a:t>Hacían que las personas se quemaran. Marcos.9:22.</a:t>
            </a:r>
          </a:p>
          <a:p>
            <a:r>
              <a:rPr lang="es-ES" b="1" dirty="0" smtClean="0"/>
              <a:t>Y muchas veces lo ha echado en el fuego y también en el agua para destruirlo. Pero si tú puedes hacer algo, ten misericordia de nosotros y ayúdanos. </a:t>
            </a:r>
          </a:p>
          <a:p>
            <a:r>
              <a:rPr lang="es-ES" b="1" dirty="0" smtClean="0"/>
              <a:t>Hacían que las personas se dañaran. Marcos.9:22. </a:t>
            </a:r>
          </a:p>
          <a:p>
            <a:r>
              <a:rPr lang="es-ES" b="1" dirty="0" smtClean="0"/>
              <a:t>Y muchas veces lo ha echado en el fuego y también en el agua para destruirlo. Pero si tú puedes hacer algo, ten misericordia de nosotros y ayúdanos. </a:t>
            </a:r>
          </a:p>
          <a:p>
            <a:endParaRPr lang="es-ES" dirty="0" smtClean="0"/>
          </a:p>
          <a:p>
            <a:endParaRPr lang="es-ES" dirty="0"/>
          </a:p>
        </p:txBody>
      </p:sp>
    </p:spTree>
    <p:extLst>
      <p:ext uri="{BB962C8B-B14F-4D97-AF65-F5344CB8AC3E}">
        <p14:creationId xmlns:p14="http://schemas.microsoft.com/office/powerpoint/2010/main" val="598434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80">
                                          <p:stCondLst>
                                            <p:cond delay="0"/>
                                          </p:stCondLst>
                                        </p:cTn>
                                        <p:tgtEl>
                                          <p:spTgt spid="3">
                                            <p:txEl>
                                              <p:pRg st="1" end="1"/>
                                            </p:txEl>
                                          </p:spTgt>
                                        </p:tgtEl>
                                      </p:cBhvr>
                                    </p:animEffect>
                                    <p:anim calcmode="lin" valueType="num">
                                      <p:cBhvr>
                                        <p:cTn id="1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1" end="1"/>
                                            </p:txEl>
                                          </p:spTgt>
                                        </p:tgtEl>
                                      </p:cBhvr>
                                      <p:to x="100000" y="60000"/>
                                    </p:animScale>
                                    <p:animScale>
                                      <p:cBhvr>
                                        <p:cTn id="19" dur="166" decel="50000">
                                          <p:stCondLst>
                                            <p:cond delay="676"/>
                                          </p:stCondLst>
                                        </p:cTn>
                                        <p:tgtEl>
                                          <p:spTgt spid="3">
                                            <p:txEl>
                                              <p:pRg st="1" end="1"/>
                                            </p:txEl>
                                          </p:spTgt>
                                        </p:tgtEl>
                                      </p:cBhvr>
                                      <p:to x="100000" y="100000"/>
                                    </p:animScale>
                                    <p:animScale>
                                      <p:cBhvr>
                                        <p:cTn id="20" dur="26">
                                          <p:stCondLst>
                                            <p:cond delay="1312"/>
                                          </p:stCondLst>
                                        </p:cTn>
                                        <p:tgtEl>
                                          <p:spTgt spid="3">
                                            <p:txEl>
                                              <p:pRg st="1" end="1"/>
                                            </p:txEl>
                                          </p:spTgt>
                                        </p:tgtEl>
                                      </p:cBhvr>
                                      <p:to x="100000" y="80000"/>
                                    </p:animScale>
                                    <p:animScale>
                                      <p:cBhvr>
                                        <p:cTn id="21" dur="166" decel="50000">
                                          <p:stCondLst>
                                            <p:cond delay="1338"/>
                                          </p:stCondLst>
                                        </p:cTn>
                                        <p:tgtEl>
                                          <p:spTgt spid="3">
                                            <p:txEl>
                                              <p:pRg st="1" end="1"/>
                                            </p:txEl>
                                          </p:spTgt>
                                        </p:tgtEl>
                                      </p:cBhvr>
                                      <p:to x="100000" y="100000"/>
                                    </p:animScale>
                                    <p:animScale>
                                      <p:cBhvr>
                                        <p:cTn id="22" dur="26">
                                          <p:stCondLst>
                                            <p:cond delay="1642"/>
                                          </p:stCondLst>
                                        </p:cTn>
                                        <p:tgtEl>
                                          <p:spTgt spid="3">
                                            <p:txEl>
                                              <p:pRg st="1" end="1"/>
                                            </p:txEl>
                                          </p:spTgt>
                                        </p:tgtEl>
                                      </p:cBhvr>
                                      <p:to x="100000" y="90000"/>
                                    </p:animScale>
                                    <p:animScale>
                                      <p:cBhvr>
                                        <p:cTn id="23" dur="166" decel="50000">
                                          <p:stCondLst>
                                            <p:cond delay="1668"/>
                                          </p:stCondLst>
                                        </p:cTn>
                                        <p:tgtEl>
                                          <p:spTgt spid="3">
                                            <p:txEl>
                                              <p:pRg st="1" end="1"/>
                                            </p:txEl>
                                          </p:spTgt>
                                        </p:tgtEl>
                                      </p:cBhvr>
                                      <p:to x="100000" y="100000"/>
                                    </p:animScale>
                                    <p:animScale>
                                      <p:cBhvr>
                                        <p:cTn id="24" dur="26">
                                          <p:stCondLst>
                                            <p:cond delay="1808"/>
                                          </p:stCondLst>
                                        </p:cTn>
                                        <p:tgtEl>
                                          <p:spTgt spid="3">
                                            <p:txEl>
                                              <p:pRg st="1" end="1"/>
                                            </p:txEl>
                                          </p:spTgt>
                                        </p:tgtEl>
                                      </p:cBhvr>
                                      <p:to x="100000" y="95000"/>
                                    </p:animScale>
                                    <p:animScale>
                                      <p:cBhvr>
                                        <p:cTn id="25" dur="166" decel="50000">
                                          <p:stCondLst>
                                            <p:cond delay="1834"/>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wipe(down)">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wipe(down)">
                                      <p:cBhvr>
                                        <p:cTn id="35" dur="580">
                                          <p:stCondLst>
                                            <p:cond delay="0"/>
                                          </p:stCondLst>
                                        </p:cTn>
                                        <p:tgtEl>
                                          <p:spTgt spid="3">
                                            <p:txEl>
                                              <p:pRg st="3" end="3"/>
                                            </p:txEl>
                                          </p:spTgt>
                                        </p:tgtEl>
                                      </p:cBhvr>
                                    </p:animEffect>
                                    <p:anim calcmode="lin" valueType="num">
                                      <p:cBhvr>
                                        <p:cTn id="3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1" dur="26">
                                          <p:stCondLst>
                                            <p:cond delay="650"/>
                                          </p:stCondLst>
                                        </p:cTn>
                                        <p:tgtEl>
                                          <p:spTgt spid="3">
                                            <p:txEl>
                                              <p:pRg st="3" end="3"/>
                                            </p:txEl>
                                          </p:spTgt>
                                        </p:tgtEl>
                                      </p:cBhvr>
                                      <p:to x="100000" y="60000"/>
                                    </p:animScale>
                                    <p:animScale>
                                      <p:cBhvr>
                                        <p:cTn id="42" dur="166" decel="50000">
                                          <p:stCondLst>
                                            <p:cond delay="676"/>
                                          </p:stCondLst>
                                        </p:cTn>
                                        <p:tgtEl>
                                          <p:spTgt spid="3">
                                            <p:txEl>
                                              <p:pRg st="3" end="3"/>
                                            </p:txEl>
                                          </p:spTgt>
                                        </p:tgtEl>
                                      </p:cBhvr>
                                      <p:to x="100000" y="100000"/>
                                    </p:animScale>
                                    <p:animScale>
                                      <p:cBhvr>
                                        <p:cTn id="43" dur="26">
                                          <p:stCondLst>
                                            <p:cond delay="1312"/>
                                          </p:stCondLst>
                                        </p:cTn>
                                        <p:tgtEl>
                                          <p:spTgt spid="3">
                                            <p:txEl>
                                              <p:pRg st="3" end="3"/>
                                            </p:txEl>
                                          </p:spTgt>
                                        </p:tgtEl>
                                      </p:cBhvr>
                                      <p:to x="100000" y="80000"/>
                                    </p:animScale>
                                    <p:animScale>
                                      <p:cBhvr>
                                        <p:cTn id="44" dur="166" decel="50000">
                                          <p:stCondLst>
                                            <p:cond delay="1338"/>
                                          </p:stCondLst>
                                        </p:cTn>
                                        <p:tgtEl>
                                          <p:spTgt spid="3">
                                            <p:txEl>
                                              <p:pRg st="3" end="3"/>
                                            </p:txEl>
                                          </p:spTgt>
                                        </p:tgtEl>
                                      </p:cBhvr>
                                      <p:to x="100000" y="100000"/>
                                    </p:animScale>
                                    <p:animScale>
                                      <p:cBhvr>
                                        <p:cTn id="45" dur="26">
                                          <p:stCondLst>
                                            <p:cond delay="1642"/>
                                          </p:stCondLst>
                                        </p:cTn>
                                        <p:tgtEl>
                                          <p:spTgt spid="3">
                                            <p:txEl>
                                              <p:pRg st="3" end="3"/>
                                            </p:txEl>
                                          </p:spTgt>
                                        </p:tgtEl>
                                      </p:cBhvr>
                                      <p:to x="100000" y="90000"/>
                                    </p:animScale>
                                    <p:animScale>
                                      <p:cBhvr>
                                        <p:cTn id="46" dur="166" decel="50000">
                                          <p:stCondLst>
                                            <p:cond delay="1668"/>
                                          </p:stCondLst>
                                        </p:cTn>
                                        <p:tgtEl>
                                          <p:spTgt spid="3">
                                            <p:txEl>
                                              <p:pRg st="3" end="3"/>
                                            </p:txEl>
                                          </p:spTgt>
                                        </p:tgtEl>
                                      </p:cBhvr>
                                      <p:to x="100000" y="100000"/>
                                    </p:animScale>
                                    <p:animScale>
                                      <p:cBhvr>
                                        <p:cTn id="47" dur="26">
                                          <p:stCondLst>
                                            <p:cond delay="1808"/>
                                          </p:stCondLst>
                                        </p:cTn>
                                        <p:tgtEl>
                                          <p:spTgt spid="3">
                                            <p:txEl>
                                              <p:pRg st="3" end="3"/>
                                            </p:txEl>
                                          </p:spTgt>
                                        </p:tgtEl>
                                      </p:cBhvr>
                                      <p:to x="100000" y="95000"/>
                                    </p:animScale>
                                    <p:animScale>
                                      <p:cBhvr>
                                        <p:cTn id="48" dur="166" decel="50000">
                                          <p:stCondLst>
                                            <p:cond delay="1834"/>
                                          </p:stCondLst>
                                        </p:cTn>
                                        <p:tgtEl>
                                          <p:spTgt spid="3">
                                            <p:txEl>
                                              <p:pRg st="3" end="3"/>
                                            </p:txEl>
                                          </p:spTgt>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Effect transition="in" filter="wipe(down)">
                                      <p:cBhvr>
                                        <p:cTn id="53" dur="500"/>
                                        <p:tgtEl>
                                          <p:spTgt spid="3">
                                            <p:txEl>
                                              <p:pRg st="4" end="4"/>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6" presetClass="entr" presetSubtype="0" fill="hold" nodeType="clickEffect">
                                  <p:stCondLst>
                                    <p:cond delay="0"/>
                                  </p:stCondLst>
                                  <p:childTnLst>
                                    <p:set>
                                      <p:cBhvr>
                                        <p:cTn id="57" dur="1" fill="hold">
                                          <p:stCondLst>
                                            <p:cond delay="0"/>
                                          </p:stCondLst>
                                        </p:cTn>
                                        <p:tgtEl>
                                          <p:spTgt spid="3">
                                            <p:txEl>
                                              <p:pRg st="5" end="5"/>
                                            </p:txEl>
                                          </p:spTgt>
                                        </p:tgtEl>
                                        <p:attrNameLst>
                                          <p:attrName>style.visibility</p:attrName>
                                        </p:attrNameLst>
                                      </p:cBhvr>
                                      <p:to>
                                        <p:strVal val="visible"/>
                                      </p:to>
                                    </p:set>
                                    <p:animEffect transition="in" filter="wipe(down)">
                                      <p:cBhvr>
                                        <p:cTn id="58" dur="580">
                                          <p:stCondLst>
                                            <p:cond delay="0"/>
                                          </p:stCondLst>
                                        </p:cTn>
                                        <p:tgtEl>
                                          <p:spTgt spid="3">
                                            <p:txEl>
                                              <p:pRg st="5" end="5"/>
                                            </p:txEl>
                                          </p:spTgt>
                                        </p:tgtEl>
                                      </p:cBhvr>
                                    </p:animEffect>
                                    <p:anim calcmode="lin" valueType="num">
                                      <p:cBhvr>
                                        <p:cTn id="59"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64" dur="26">
                                          <p:stCondLst>
                                            <p:cond delay="650"/>
                                          </p:stCondLst>
                                        </p:cTn>
                                        <p:tgtEl>
                                          <p:spTgt spid="3">
                                            <p:txEl>
                                              <p:pRg st="5" end="5"/>
                                            </p:txEl>
                                          </p:spTgt>
                                        </p:tgtEl>
                                      </p:cBhvr>
                                      <p:to x="100000" y="60000"/>
                                    </p:animScale>
                                    <p:animScale>
                                      <p:cBhvr>
                                        <p:cTn id="65" dur="166" decel="50000">
                                          <p:stCondLst>
                                            <p:cond delay="676"/>
                                          </p:stCondLst>
                                        </p:cTn>
                                        <p:tgtEl>
                                          <p:spTgt spid="3">
                                            <p:txEl>
                                              <p:pRg st="5" end="5"/>
                                            </p:txEl>
                                          </p:spTgt>
                                        </p:tgtEl>
                                      </p:cBhvr>
                                      <p:to x="100000" y="100000"/>
                                    </p:animScale>
                                    <p:animScale>
                                      <p:cBhvr>
                                        <p:cTn id="66" dur="26">
                                          <p:stCondLst>
                                            <p:cond delay="1312"/>
                                          </p:stCondLst>
                                        </p:cTn>
                                        <p:tgtEl>
                                          <p:spTgt spid="3">
                                            <p:txEl>
                                              <p:pRg st="5" end="5"/>
                                            </p:txEl>
                                          </p:spTgt>
                                        </p:tgtEl>
                                      </p:cBhvr>
                                      <p:to x="100000" y="80000"/>
                                    </p:animScale>
                                    <p:animScale>
                                      <p:cBhvr>
                                        <p:cTn id="67" dur="166" decel="50000">
                                          <p:stCondLst>
                                            <p:cond delay="1338"/>
                                          </p:stCondLst>
                                        </p:cTn>
                                        <p:tgtEl>
                                          <p:spTgt spid="3">
                                            <p:txEl>
                                              <p:pRg st="5" end="5"/>
                                            </p:txEl>
                                          </p:spTgt>
                                        </p:tgtEl>
                                      </p:cBhvr>
                                      <p:to x="100000" y="100000"/>
                                    </p:animScale>
                                    <p:animScale>
                                      <p:cBhvr>
                                        <p:cTn id="68" dur="26">
                                          <p:stCondLst>
                                            <p:cond delay="1642"/>
                                          </p:stCondLst>
                                        </p:cTn>
                                        <p:tgtEl>
                                          <p:spTgt spid="3">
                                            <p:txEl>
                                              <p:pRg st="5" end="5"/>
                                            </p:txEl>
                                          </p:spTgt>
                                        </p:tgtEl>
                                      </p:cBhvr>
                                      <p:to x="100000" y="90000"/>
                                    </p:animScale>
                                    <p:animScale>
                                      <p:cBhvr>
                                        <p:cTn id="69" dur="166" decel="50000">
                                          <p:stCondLst>
                                            <p:cond delay="1668"/>
                                          </p:stCondLst>
                                        </p:cTn>
                                        <p:tgtEl>
                                          <p:spTgt spid="3">
                                            <p:txEl>
                                              <p:pRg st="5" end="5"/>
                                            </p:txEl>
                                          </p:spTgt>
                                        </p:tgtEl>
                                      </p:cBhvr>
                                      <p:to x="100000" y="100000"/>
                                    </p:animScale>
                                    <p:animScale>
                                      <p:cBhvr>
                                        <p:cTn id="70" dur="26">
                                          <p:stCondLst>
                                            <p:cond delay="1808"/>
                                          </p:stCondLst>
                                        </p:cTn>
                                        <p:tgtEl>
                                          <p:spTgt spid="3">
                                            <p:txEl>
                                              <p:pRg st="5" end="5"/>
                                            </p:txEl>
                                          </p:spTgt>
                                        </p:tgtEl>
                                      </p:cBhvr>
                                      <p:to x="100000" y="95000"/>
                                    </p:animScale>
                                    <p:animScale>
                                      <p:cBhvr>
                                        <p:cTn id="71" dur="166" decel="50000">
                                          <p:stCondLst>
                                            <p:cond delay="1834"/>
                                          </p:stCondLst>
                                        </p:cTn>
                                        <p:tgtEl>
                                          <p:spTgt spid="3">
                                            <p:txEl>
                                              <p:pRg st="5" end="5"/>
                                            </p:txEl>
                                          </p:spTgt>
                                        </p:tgtEl>
                                      </p:cBhvr>
                                      <p:to x="100000" y="100000"/>
                                    </p:animScale>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nodeType="clickEffect">
                                  <p:stCondLst>
                                    <p:cond delay="0"/>
                                  </p:stCondLst>
                                  <p:childTnLst>
                                    <p:set>
                                      <p:cBhvr>
                                        <p:cTn id="75" dur="1" fill="hold">
                                          <p:stCondLst>
                                            <p:cond delay="0"/>
                                          </p:stCondLst>
                                        </p:cTn>
                                        <p:tgtEl>
                                          <p:spTgt spid="3">
                                            <p:txEl>
                                              <p:pRg st="6" end="6"/>
                                            </p:txEl>
                                          </p:spTgt>
                                        </p:tgtEl>
                                        <p:attrNameLst>
                                          <p:attrName>style.visibility</p:attrName>
                                        </p:attrNameLst>
                                      </p:cBhvr>
                                      <p:to>
                                        <p:strVal val="visible"/>
                                      </p:to>
                                    </p:set>
                                    <p:animEffect transition="in" filter="wipe(down)">
                                      <p:cBhvr>
                                        <p:cTn id="76" dur="500"/>
                                        <p:tgtEl>
                                          <p:spTgt spid="3">
                                            <p:txEl>
                                              <p:pRg st="6" end="6"/>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26" presetClass="entr" presetSubtype="0" fill="hold" nodeType="clickEffect">
                                  <p:stCondLst>
                                    <p:cond delay="0"/>
                                  </p:stCondLst>
                                  <p:childTnLst>
                                    <p:set>
                                      <p:cBhvr>
                                        <p:cTn id="80" dur="1" fill="hold">
                                          <p:stCondLst>
                                            <p:cond delay="0"/>
                                          </p:stCondLst>
                                        </p:cTn>
                                        <p:tgtEl>
                                          <p:spTgt spid="3">
                                            <p:txEl>
                                              <p:pRg st="7" end="7"/>
                                            </p:txEl>
                                          </p:spTgt>
                                        </p:tgtEl>
                                        <p:attrNameLst>
                                          <p:attrName>style.visibility</p:attrName>
                                        </p:attrNameLst>
                                      </p:cBhvr>
                                      <p:to>
                                        <p:strVal val="visible"/>
                                      </p:to>
                                    </p:set>
                                    <p:animEffect transition="in" filter="wipe(down)">
                                      <p:cBhvr>
                                        <p:cTn id="81" dur="580">
                                          <p:stCondLst>
                                            <p:cond delay="0"/>
                                          </p:stCondLst>
                                        </p:cTn>
                                        <p:tgtEl>
                                          <p:spTgt spid="3">
                                            <p:txEl>
                                              <p:pRg st="7" end="7"/>
                                            </p:txEl>
                                          </p:spTgt>
                                        </p:tgtEl>
                                      </p:cBhvr>
                                    </p:animEffect>
                                    <p:anim calcmode="lin" valueType="num">
                                      <p:cBhvr>
                                        <p:cTn id="82"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83"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84"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85"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86"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87" dur="26">
                                          <p:stCondLst>
                                            <p:cond delay="650"/>
                                          </p:stCondLst>
                                        </p:cTn>
                                        <p:tgtEl>
                                          <p:spTgt spid="3">
                                            <p:txEl>
                                              <p:pRg st="7" end="7"/>
                                            </p:txEl>
                                          </p:spTgt>
                                        </p:tgtEl>
                                      </p:cBhvr>
                                      <p:to x="100000" y="60000"/>
                                    </p:animScale>
                                    <p:animScale>
                                      <p:cBhvr>
                                        <p:cTn id="88" dur="166" decel="50000">
                                          <p:stCondLst>
                                            <p:cond delay="676"/>
                                          </p:stCondLst>
                                        </p:cTn>
                                        <p:tgtEl>
                                          <p:spTgt spid="3">
                                            <p:txEl>
                                              <p:pRg st="7" end="7"/>
                                            </p:txEl>
                                          </p:spTgt>
                                        </p:tgtEl>
                                      </p:cBhvr>
                                      <p:to x="100000" y="100000"/>
                                    </p:animScale>
                                    <p:animScale>
                                      <p:cBhvr>
                                        <p:cTn id="89" dur="26">
                                          <p:stCondLst>
                                            <p:cond delay="1312"/>
                                          </p:stCondLst>
                                        </p:cTn>
                                        <p:tgtEl>
                                          <p:spTgt spid="3">
                                            <p:txEl>
                                              <p:pRg st="7" end="7"/>
                                            </p:txEl>
                                          </p:spTgt>
                                        </p:tgtEl>
                                      </p:cBhvr>
                                      <p:to x="100000" y="80000"/>
                                    </p:animScale>
                                    <p:animScale>
                                      <p:cBhvr>
                                        <p:cTn id="90" dur="166" decel="50000">
                                          <p:stCondLst>
                                            <p:cond delay="1338"/>
                                          </p:stCondLst>
                                        </p:cTn>
                                        <p:tgtEl>
                                          <p:spTgt spid="3">
                                            <p:txEl>
                                              <p:pRg st="7" end="7"/>
                                            </p:txEl>
                                          </p:spTgt>
                                        </p:tgtEl>
                                      </p:cBhvr>
                                      <p:to x="100000" y="100000"/>
                                    </p:animScale>
                                    <p:animScale>
                                      <p:cBhvr>
                                        <p:cTn id="91" dur="26">
                                          <p:stCondLst>
                                            <p:cond delay="1642"/>
                                          </p:stCondLst>
                                        </p:cTn>
                                        <p:tgtEl>
                                          <p:spTgt spid="3">
                                            <p:txEl>
                                              <p:pRg st="7" end="7"/>
                                            </p:txEl>
                                          </p:spTgt>
                                        </p:tgtEl>
                                      </p:cBhvr>
                                      <p:to x="100000" y="90000"/>
                                    </p:animScale>
                                    <p:animScale>
                                      <p:cBhvr>
                                        <p:cTn id="92" dur="166" decel="50000">
                                          <p:stCondLst>
                                            <p:cond delay="1668"/>
                                          </p:stCondLst>
                                        </p:cTn>
                                        <p:tgtEl>
                                          <p:spTgt spid="3">
                                            <p:txEl>
                                              <p:pRg st="7" end="7"/>
                                            </p:txEl>
                                          </p:spTgt>
                                        </p:tgtEl>
                                      </p:cBhvr>
                                      <p:to x="100000" y="100000"/>
                                    </p:animScale>
                                    <p:animScale>
                                      <p:cBhvr>
                                        <p:cTn id="93" dur="26">
                                          <p:stCondLst>
                                            <p:cond delay="1808"/>
                                          </p:stCondLst>
                                        </p:cTn>
                                        <p:tgtEl>
                                          <p:spTgt spid="3">
                                            <p:txEl>
                                              <p:pRg st="7" end="7"/>
                                            </p:txEl>
                                          </p:spTgt>
                                        </p:tgtEl>
                                      </p:cBhvr>
                                      <p:to x="100000" y="95000"/>
                                    </p:animScale>
                                    <p:animScale>
                                      <p:cBhvr>
                                        <p:cTn id="94"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arcador de contenido"/>
          <p:cNvSpPr>
            <a:spLocks noGrp="1"/>
          </p:cNvSpPr>
          <p:nvPr>
            <p:ph idx="1"/>
          </p:nvPr>
        </p:nvSpPr>
        <p:spPr>
          <a:xfrm>
            <a:off x="0" y="0"/>
            <a:ext cx="9144000" cy="6858000"/>
          </a:xfrm>
        </p:spPr>
        <p:txBody>
          <a:bodyPr>
            <a:normAutofit/>
          </a:bodyPr>
          <a:lstStyle/>
          <a:p>
            <a:r>
              <a:rPr lang="es-ES" b="1" dirty="0" smtClean="0"/>
              <a:t>Cuando oigo a cristianos decir que fulano o zutano tiene un pacto con Satanás, o que tal persona mato o violo o hizo algo terrible porque Satanás se le metió en el cuerpo de esa persona, es ir en contra de lo que las escrituras dicen.</a:t>
            </a:r>
          </a:p>
          <a:p>
            <a:r>
              <a:rPr lang="es-ES" b="1" dirty="0" smtClean="0"/>
              <a:t>Cuando decimos estas cosas estamos ignorando las escrituras, estamos hablando cosas que no son ciertas, y tenemos que ser verdaderos y no andar diciendo mitos o cuentos de antaño como lamentablemente muchos piensan y dicen.</a:t>
            </a:r>
          </a:p>
          <a:p>
            <a:r>
              <a:rPr lang="es-ES" b="1" dirty="0" smtClean="0"/>
              <a:t>Esperando que podamos comprender este tema y así hacer ver la verdad a muchas personas que no la conocen.</a:t>
            </a:r>
          </a:p>
          <a:p>
            <a:endParaRPr lang="es-ES" dirty="0"/>
          </a:p>
        </p:txBody>
      </p:sp>
    </p:spTree>
    <p:extLst>
      <p:ext uri="{BB962C8B-B14F-4D97-AF65-F5344CB8AC3E}">
        <p14:creationId xmlns:p14="http://schemas.microsoft.com/office/powerpoint/2010/main" val="2578881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arcador de contenido"/>
          <p:cNvSpPr>
            <a:spLocks noGrp="1"/>
          </p:cNvSpPr>
          <p:nvPr>
            <p:ph idx="1"/>
          </p:nvPr>
        </p:nvSpPr>
        <p:spPr>
          <a:xfrm>
            <a:off x="0" y="0"/>
            <a:ext cx="9144000" cy="6858000"/>
          </a:xfrm>
        </p:spPr>
        <p:txBody>
          <a:bodyPr>
            <a:normAutofit lnSpcReduction="10000"/>
          </a:bodyPr>
          <a:lstStyle/>
          <a:p>
            <a:r>
              <a:rPr lang="es-ES" b="1" dirty="0" smtClean="0"/>
              <a:t>Hacían andar desnudas a las personas. Lucas.8:27.</a:t>
            </a:r>
          </a:p>
          <a:p>
            <a:r>
              <a:rPr lang="es-ES" b="1" dirty="0" smtClean="0"/>
              <a:t>y cuando El bajó a tierra, le salió al encuentro un hombre de la ciudad poseído por demonios, y que por mucho tiempo no se había puesto ropa alguna, ni vivía en una casa, sino en los sepulcros. </a:t>
            </a:r>
          </a:p>
          <a:p>
            <a:r>
              <a:rPr lang="es-ES" b="1" dirty="0" smtClean="0"/>
              <a:t>Aun cuando los demonios entraron en algunas personas no fue para hacerlas pecar a las fuerzas, por eso no encontramos evidencia Bíblica que el Diablo haga pecar a la persona en contra de su voluntad.</a:t>
            </a:r>
          </a:p>
          <a:p>
            <a:r>
              <a:rPr lang="es-ES" b="1" dirty="0" smtClean="0"/>
              <a:t>La Biblia enseña que cada uno es seducido por sus propios deseos. Santiago.1:14.</a:t>
            </a:r>
          </a:p>
          <a:p>
            <a:r>
              <a:rPr lang="es-ES" b="1" dirty="0" smtClean="0"/>
              <a:t>Sino que cada uno es tentado cuando es llevado y seducido por su propia pasión. </a:t>
            </a:r>
          </a:p>
          <a:p>
            <a:endParaRPr lang="es-ES" dirty="0"/>
          </a:p>
        </p:txBody>
      </p:sp>
    </p:spTree>
    <p:extLst>
      <p:ext uri="{BB962C8B-B14F-4D97-AF65-F5344CB8AC3E}">
        <p14:creationId xmlns:p14="http://schemas.microsoft.com/office/powerpoint/2010/main" val="598434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80">
                                          <p:stCondLst>
                                            <p:cond delay="0"/>
                                          </p:stCondLst>
                                        </p:cTn>
                                        <p:tgtEl>
                                          <p:spTgt spid="3">
                                            <p:txEl>
                                              <p:pRg st="1" end="1"/>
                                            </p:txEl>
                                          </p:spTgt>
                                        </p:tgtEl>
                                      </p:cBhvr>
                                    </p:animEffect>
                                    <p:anim calcmode="lin" valueType="num">
                                      <p:cBhvr>
                                        <p:cTn id="1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1" end="1"/>
                                            </p:txEl>
                                          </p:spTgt>
                                        </p:tgtEl>
                                      </p:cBhvr>
                                      <p:to x="100000" y="60000"/>
                                    </p:animScale>
                                    <p:animScale>
                                      <p:cBhvr>
                                        <p:cTn id="19" dur="166" decel="50000">
                                          <p:stCondLst>
                                            <p:cond delay="676"/>
                                          </p:stCondLst>
                                        </p:cTn>
                                        <p:tgtEl>
                                          <p:spTgt spid="3">
                                            <p:txEl>
                                              <p:pRg st="1" end="1"/>
                                            </p:txEl>
                                          </p:spTgt>
                                        </p:tgtEl>
                                      </p:cBhvr>
                                      <p:to x="100000" y="100000"/>
                                    </p:animScale>
                                    <p:animScale>
                                      <p:cBhvr>
                                        <p:cTn id="20" dur="26">
                                          <p:stCondLst>
                                            <p:cond delay="1312"/>
                                          </p:stCondLst>
                                        </p:cTn>
                                        <p:tgtEl>
                                          <p:spTgt spid="3">
                                            <p:txEl>
                                              <p:pRg st="1" end="1"/>
                                            </p:txEl>
                                          </p:spTgt>
                                        </p:tgtEl>
                                      </p:cBhvr>
                                      <p:to x="100000" y="80000"/>
                                    </p:animScale>
                                    <p:animScale>
                                      <p:cBhvr>
                                        <p:cTn id="21" dur="166" decel="50000">
                                          <p:stCondLst>
                                            <p:cond delay="1338"/>
                                          </p:stCondLst>
                                        </p:cTn>
                                        <p:tgtEl>
                                          <p:spTgt spid="3">
                                            <p:txEl>
                                              <p:pRg st="1" end="1"/>
                                            </p:txEl>
                                          </p:spTgt>
                                        </p:tgtEl>
                                      </p:cBhvr>
                                      <p:to x="100000" y="100000"/>
                                    </p:animScale>
                                    <p:animScale>
                                      <p:cBhvr>
                                        <p:cTn id="22" dur="26">
                                          <p:stCondLst>
                                            <p:cond delay="1642"/>
                                          </p:stCondLst>
                                        </p:cTn>
                                        <p:tgtEl>
                                          <p:spTgt spid="3">
                                            <p:txEl>
                                              <p:pRg st="1" end="1"/>
                                            </p:txEl>
                                          </p:spTgt>
                                        </p:tgtEl>
                                      </p:cBhvr>
                                      <p:to x="100000" y="90000"/>
                                    </p:animScale>
                                    <p:animScale>
                                      <p:cBhvr>
                                        <p:cTn id="23" dur="166" decel="50000">
                                          <p:stCondLst>
                                            <p:cond delay="1668"/>
                                          </p:stCondLst>
                                        </p:cTn>
                                        <p:tgtEl>
                                          <p:spTgt spid="3">
                                            <p:txEl>
                                              <p:pRg st="1" end="1"/>
                                            </p:txEl>
                                          </p:spTgt>
                                        </p:tgtEl>
                                      </p:cBhvr>
                                      <p:to x="100000" y="100000"/>
                                    </p:animScale>
                                    <p:animScale>
                                      <p:cBhvr>
                                        <p:cTn id="24" dur="26">
                                          <p:stCondLst>
                                            <p:cond delay="1808"/>
                                          </p:stCondLst>
                                        </p:cTn>
                                        <p:tgtEl>
                                          <p:spTgt spid="3">
                                            <p:txEl>
                                              <p:pRg st="1" end="1"/>
                                            </p:txEl>
                                          </p:spTgt>
                                        </p:tgtEl>
                                      </p:cBhvr>
                                      <p:to x="100000" y="95000"/>
                                    </p:animScale>
                                    <p:animScale>
                                      <p:cBhvr>
                                        <p:cTn id="25" dur="166" decel="50000">
                                          <p:stCondLst>
                                            <p:cond delay="1834"/>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circle(in)">
                                      <p:cBhvr>
                                        <p:cTn id="30" dur="2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wipe(down)">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6"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wipe(down)">
                                      <p:cBhvr>
                                        <p:cTn id="40" dur="580">
                                          <p:stCondLst>
                                            <p:cond delay="0"/>
                                          </p:stCondLst>
                                        </p:cTn>
                                        <p:tgtEl>
                                          <p:spTgt spid="3">
                                            <p:txEl>
                                              <p:pRg st="4" end="4"/>
                                            </p:txEl>
                                          </p:spTgt>
                                        </p:tgtEl>
                                      </p:cBhvr>
                                    </p:animEffect>
                                    <p:anim calcmode="lin" valueType="num">
                                      <p:cBhvr>
                                        <p:cTn id="41"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6" dur="26">
                                          <p:stCondLst>
                                            <p:cond delay="650"/>
                                          </p:stCondLst>
                                        </p:cTn>
                                        <p:tgtEl>
                                          <p:spTgt spid="3">
                                            <p:txEl>
                                              <p:pRg st="4" end="4"/>
                                            </p:txEl>
                                          </p:spTgt>
                                        </p:tgtEl>
                                      </p:cBhvr>
                                      <p:to x="100000" y="60000"/>
                                    </p:animScale>
                                    <p:animScale>
                                      <p:cBhvr>
                                        <p:cTn id="47" dur="166" decel="50000">
                                          <p:stCondLst>
                                            <p:cond delay="676"/>
                                          </p:stCondLst>
                                        </p:cTn>
                                        <p:tgtEl>
                                          <p:spTgt spid="3">
                                            <p:txEl>
                                              <p:pRg st="4" end="4"/>
                                            </p:txEl>
                                          </p:spTgt>
                                        </p:tgtEl>
                                      </p:cBhvr>
                                      <p:to x="100000" y="100000"/>
                                    </p:animScale>
                                    <p:animScale>
                                      <p:cBhvr>
                                        <p:cTn id="48" dur="26">
                                          <p:stCondLst>
                                            <p:cond delay="1312"/>
                                          </p:stCondLst>
                                        </p:cTn>
                                        <p:tgtEl>
                                          <p:spTgt spid="3">
                                            <p:txEl>
                                              <p:pRg st="4" end="4"/>
                                            </p:txEl>
                                          </p:spTgt>
                                        </p:tgtEl>
                                      </p:cBhvr>
                                      <p:to x="100000" y="80000"/>
                                    </p:animScale>
                                    <p:animScale>
                                      <p:cBhvr>
                                        <p:cTn id="49" dur="166" decel="50000">
                                          <p:stCondLst>
                                            <p:cond delay="1338"/>
                                          </p:stCondLst>
                                        </p:cTn>
                                        <p:tgtEl>
                                          <p:spTgt spid="3">
                                            <p:txEl>
                                              <p:pRg st="4" end="4"/>
                                            </p:txEl>
                                          </p:spTgt>
                                        </p:tgtEl>
                                      </p:cBhvr>
                                      <p:to x="100000" y="100000"/>
                                    </p:animScale>
                                    <p:animScale>
                                      <p:cBhvr>
                                        <p:cTn id="50" dur="26">
                                          <p:stCondLst>
                                            <p:cond delay="1642"/>
                                          </p:stCondLst>
                                        </p:cTn>
                                        <p:tgtEl>
                                          <p:spTgt spid="3">
                                            <p:txEl>
                                              <p:pRg st="4" end="4"/>
                                            </p:txEl>
                                          </p:spTgt>
                                        </p:tgtEl>
                                      </p:cBhvr>
                                      <p:to x="100000" y="90000"/>
                                    </p:animScale>
                                    <p:animScale>
                                      <p:cBhvr>
                                        <p:cTn id="51" dur="166" decel="50000">
                                          <p:stCondLst>
                                            <p:cond delay="1668"/>
                                          </p:stCondLst>
                                        </p:cTn>
                                        <p:tgtEl>
                                          <p:spTgt spid="3">
                                            <p:txEl>
                                              <p:pRg st="4" end="4"/>
                                            </p:txEl>
                                          </p:spTgt>
                                        </p:tgtEl>
                                      </p:cBhvr>
                                      <p:to x="100000" y="100000"/>
                                    </p:animScale>
                                    <p:animScale>
                                      <p:cBhvr>
                                        <p:cTn id="52" dur="26">
                                          <p:stCondLst>
                                            <p:cond delay="1808"/>
                                          </p:stCondLst>
                                        </p:cTn>
                                        <p:tgtEl>
                                          <p:spTgt spid="3">
                                            <p:txEl>
                                              <p:pRg st="4" end="4"/>
                                            </p:txEl>
                                          </p:spTgt>
                                        </p:tgtEl>
                                      </p:cBhvr>
                                      <p:to x="100000" y="95000"/>
                                    </p:animScale>
                                    <p:animScale>
                                      <p:cBhvr>
                                        <p:cTn id="53"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arcador de contenido"/>
          <p:cNvSpPr>
            <a:spLocks noGrp="1"/>
          </p:cNvSpPr>
          <p:nvPr>
            <p:ph idx="1"/>
          </p:nvPr>
        </p:nvSpPr>
        <p:spPr>
          <a:xfrm>
            <a:off x="0" y="0"/>
            <a:ext cx="9144000" cy="6858000"/>
          </a:xfrm>
        </p:spPr>
        <p:txBody>
          <a:bodyPr/>
          <a:lstStyle/>
          <a:p>
            <a:r>
              <a:rPr lang="es-ES" b="1" dirty="0" smtClean="0"/>
              <a:t>Cada uno es seducido por sus propios deseos no porque el Diablo entre y nos haga pecar a la fuerza.</a:t>
            </a:r>
          </a:p>
          <a:p>
            <a:r>
              <a:rPr lang="es-ES" b="1" dirty="0" smtClean="0"/>
              <a:t>Hermanos esperando que este estudio nos ayude a ver la realidad de este tema, y que no sigamos con mitos o cuentos que van en contra de lo que la Biblia enseña. </a:t>
            </a:r>
          </a:p>
          <a:p>
            <a:r>
              <a:rPr lang="es-ES" b="1" dirty="0" smtClean="0"/>
              <a:t>No sigamos fabulas y cuentos que son mentiras.</a:t>
            </a:r>
          </a:p>
          <a:p>
            <a:r>
              <a:rPr lang="es-ES" b="1" dirty="0" smtClean="0"/>
              <a:t>Enseñemos lo que la palabra de Dios dice y nada más.</a:t>
            </a:r>
          </a:p>
          <a:p>
            <a:endParaRPr lang="es-ES" dirty="0"/>
          </a:p>
        </p:txBody>
      </p:sp>
    </p:spTree>
    <p:extLst>
      <p:ext uri="{BB962C8B-B14F-4D97-AF65-F5344CB8AC3E}">
        <p14:creationId xmlns:p14="http://schemas.microsoft.com/office/powerpoint/2010/main" val="598434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Título"/>
          <p:cNvSpPr>
            <a:spLocks noGrp="1"/>
          </p:cNvSpPr>
          <p:nvPr>
            <p:ph type="title"/>
          </p:nvPr>
        </p:nvSpPr>
        <p:spPr>
          <a:xfrm>
            <a:off x="395536" y="0"/>
            <a:ext cx="8229600" cy="1143000"/>
          </a:xfrm>
        </p:spPr>
        <p:txBody>
          <a:bodyPr/>
          <a:lstStyle/>
          <a:p>
            <a:r>
              <a:rPr lang="es-ES" b="1" dirty="0" smtClean="0"/>
              <a:t>CONCLUSION:</a:t>
            </a:r>
            <a:endParaRPr lang="es-ES" b="1" dirty="0"/>
          </a:p>
        </p:txBody>
      </p:sp>
      <p:sp>
        <p:nvSpPr>
          <p:cNvPr id="3" name="2 Marcador de contenido"/>
          <p:cNvSpPr>
            <a:spLocks noGrp="1"/>
          </p:cNvSpPr>
          <p:nvPr>
            <p:ph idx="1"/>
          </p:nvPr>
        </p:nvSpPr>
        <p:spPr>
          <a:xfrm>
            <a:off x="0" y="1196752"/>
            <a:ext cx="9144000" cy="5661248"/>
          </a:xfrm>
        </p:spPr>
        <p:txBody>
          <a:bodyPr>
            <a:normAutofit fontScale="85000" lnSpcReduction="10000"/>
          </a:bodyPr>
          <a:lstStyle/>
          <a:p>
            <a:r>
              <a:rPr lang="es-ES" b="1" dirty="0" smtClean="0"/>
              <a:t>Hermanos hay muchos cuentos y mitos sobre el Diablo, no nos dejemos engañar por estos cuentos y mitos.</a:t>
            </a:r>
          </a:p>
          <a:p>
            <a:r>
              <a:rPr lang="es-ES" b="1" dirty="0" smtClean="0"/>
              <a:t>Que sea la palabra de Dios la que nos guie y confiemos en ella, aunque la gente piense o crea cualquier otra cosa.</a:t>
            </a:r>
          </a:p>
          <a:p>
            <a:r>
              <a:rPr lang="es-ES" b="1" dirty="0" smtClean="0"/>
              <a:t>Basemos nuestra creencia en la palabra de Dios no en lo que otras personas digan.</a:t>
            </a:r>
          </a:p>
          <a:p>
            <a:r>
              <a:rPr lang="es-ES" b="1" dirty="0" smtClean="0"/>
              <a:t>Cada uno es libre para hacer lo que quiera hacer, pero daremos cuenta a Dios por lo que hagamos.</a:t>
            </a:r>
          </a:p>
          <a:p>
            <a:r>
              <a:rPr lang="es-ES" b="1" dirty="0" smtClean="0"/>
              <a:t>Ningún hombre puede hacer pacto con el Diablo porque el Diablo es espíritu está encarcelado no puede salir de allí y nadie puede llegar allá.</a:t>
            </a:r>
          </a:p>
          <a:p>
            <a:r>
              <a:rPr lang="es-ES" b="1" dirty="0" smtClean="0"/>
              <a:t>El Diablo no dará nada por algo que ya es de Él.</a:t>
            </a:r>
          </a:p>
          <a:p>
            <a:endParaRPr lang="es-ES" dirty="0"/>
          </a:p>
        </p:txBody>
      </p:sp>
    </p:spTree>
    <p:extLst>
      <p:ext uri="{BB962C8B-B14F-4D97-AF65-F5344CB8AC3E}">
        <p14:creationId xmlns:p14="http://schemas.microsoft.com/office/powerpoint/2010/main" val="448387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ircle(in)">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circle(in)">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circle(in)">
                                      <p:cBhvr>
                                        <p:cTn id="28" dur="2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circle(in)">
                                      <p:cBhvr>
                                        <p:cTn id="33" dur="2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circle(in)">
                                      <p:cBhvr>
                                        <p:cTn id="38"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ario Moreno\Desktop\Gracias Animadas\Ddetective gracias.gif"/>
          <p:cNvPicPr>
            <a:picLocks noGrp="1" noChangeAspect="1" noChangeArrowheads="1" noCro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26031"/>
            <a:ext cx="9144000" cy="508518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Mario Moreno\Desktop\Gracias Animadas\DIOS NOS BENDIGA\DIOS20TE20BENDIGA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4941168"/>
            <a:ext cx="9144000" cy="19168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8434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heel(1)">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fade">
                                      <p:cBhvr>
                                        <p:cTn id="12" dur="2000"/>
                                        <p:tgtEl>
                                          <p:spTgt spid="1027"/>
                                        </p:tgtEl>
                                      </p:cBhvr>
                                    </p:animEffect>
                                    <p:anim calcmode="lin" valueType="num">
                                      <p:cBhvr>
                                        <p:cTn id="13" dur="2000" fill="hold"/>
                                        <p:tgtEl>
                                          <p:spTgt spid="1027"/>
                                        </p:tgtEl>
                                        <p:attrNameLst>
                                          <p:attrName>ppt_w</p:attrName>
                                        </p:attrNameLst>
                                      </p:cBhvr>
                                      <p:tavLst>
                                        <p:tav tm="0" fmla="#ppt_w*sin(2.5*pi*$)">
                                          <p:val>
                                            <p:fltVal val="0"/>
                                          </p:val>
                                        </p:tav>
                                        <p:tav tm="100000">
                                          <p:val>
                                            <p:fltVal val="1"/>
                                          </p:val>
                                        </p:tav>
                                      </p:tavLst>
                                    </p:anim>
                                    <p:anim calcmode="lin" valueType="num">
                                      <p:cBhvr>
                                        <p:cTn id="14" dur="2000" fill="hold"/>
                                        <p:tgtEl>
                                          <p:spTgt spid="102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Título"/>
          <p:cNvSpPr>
            <a:spLocks noGrp="1"/>
          </p:cNvSpPr>
          <p:nvPr>
            <p:ph type="title"/>
          </p:nvPr>
        </p:nvSpPr>
        <p:spPr>
          <a:xfrm>
            <a:off x="395536" y="13905"/>
            <a:ext cx="8229600" cy="1143000"/>
          </a:xfrm>
        </p:spPr>
        <p:txBody>
          <a:bodyPr>
            <a:normAutofit fontScale="90000"/>
          </a:bodyPr>
          <a:lstStyle/>
          <a:p>
            <a:r>
              <a:rPr lang="es-ES" b="1" dirty="0" smtClean="0"/>
              <a:t>¿PUEDE UNA PERSONA HACER PACTO CON EL DIABLO?</a:t>
            </a:r>
            <a:endParaRPr lang="es-ES" b="1" dirty="0"/>
          </a:p>
        </p:txBody>
      </p:sp>
      <p:sp>
        <p:nvSpPr>
          <p:cNvPr id="3" name="2 Marcador de contenido"/>
          <p:cNvSpPr>
            <a:spLocks noGrp="1"/>
          </p:cNvSpPr>
          <p:nvPr>
            <p:ph idx="1"/>
          </p:nvPr>
        </p:nvSpPr>
        <p:spPr>
          <a:xfrm>
            <a:off x="0" y="1484784"/>
            <a:ext cx="9144000" cy="5373216"/>
          </a:xfrm>
        </p:spPr>
        <p:txBody>
          <a:bodyPr>
            <a:normAutofit fontScale="92500" lnSpcReduction="20000"/>
          </a:bodyPr>
          <a:lstStyle/>
          <a:p>
            <a:r>
              <a:rPr lang="es-ES" b="1" dirty="0" smtClean="0"/>
              <a:t>Esta es la pregunta que debemos contestar a la luz de las escrituras, y no sobre mitos o cuentos, sino ver lo que las escrituras nos revelan.</a:t>
            </a:r>
          </a:p>
          <a:p>
            <a:r>
              <a:rPr lang="es-ES" b="1" dirty="0" smtClean="0"/>
              <a:t>Muchos piensan que si, que hay personas que hacen un pacto con el Diablo para que este les ayude a hacerse ricos, o tener fama y que por lo que el Diablo les da eso, la persona entrega su alma o entrega a otras almas al Diablo.</a:t>
            </a:r>
          </a:p>
          <a:p>
            <a:r>
              <a:rPr lang="es-ES" b="1" dirty="0" smtClean="0"/>
              <a:t>En primer lugar nadie puede hacer un pacto con el Diablo por su alma, porque el alma no es de esa persona, sino de Dios. Job.12:10.</a:t>
            </a:r>
          </a:p>
          <a:p>
            <a:r>
              <a:rPr lang="es-ES" b="1" dirty="0" smtClean="0"/>
              <a:t>que en su mano está la vida de todo ser viviente, y el aliento de toda carne de hombre?  </a:t>
            </a:r>
            <a:endParaRPr lang="es-ES" b="1" dirty="0"/>
          </a:p>
        </p:txBody>
      </p:sp>
    </p:spTree>
    <p:extLst>
      <p:ext uri="{BB962C8B-B14F-4D97-AF65-F5344CB8AC3E}">
        <p14:creationId xmlns:p14="http://schemas.microsoft.com/office/powerpoint/2010/main" val="2050737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ircle(in)">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80">
                                          <p:stCondLst>
                                            <p:cond delay="0"/>
                                          </p:stCondLst>
                                        </p:cTn>
                                        <p:tgtEl>
                                          <p:spTgt spid="3">
                                            <p:txEl>
                                              <p:pRg st="3" end="3"/>
                                            </p:txEl>
                                          </p:spTgt>
                                        </p:tgtEl>
                                      </p:cBhvr>
                                    </p:animEffect>
                                    <p:anim calcmode="lin" valueType="num">
                                      <p:cBhvr>
                                        <p:cTn id="2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3">
                                            <p:txEl>
                                              <p:pRg st="3" end="3"/>
                                            </p:txEl>
                                          </p:spTgt>
                                        </p:tgtEl>
                                      </p:cBhvr>
                                      <p:to x="100000" y="60000"/>
                                    </p:animScale>
                                    <p:animScale>
                                      <p:cBhvr>
                                        <p:cTn id="35" dur="166" decel="50000">
                                          <p:stCondLst>
                                            <p:cond delay="676"/>
                                          </p:stCondLst>
                                        </p:cTn>
                                        <p:tgtEl>
                                          <p:spTgt spid="3">
                                            <p:txEl>
                                              <p:pRg st="3" end="3"/>
                                            </p:txEl>
                                          </p:spTgt>
                                        </p:tgtEl>
                                      </p:cBhvr>
                                      <p:to x="100000" y="100000"/>
                                    </p:animScale>
                                    <p:animScale>
                                      <p:cBhvr>
                                        <p:cTn id="36" dur="26">
                                          <p:stCondLst>
                                            <p:cond delay="1312"/>
                                          </p:stCondLst>
                                        </p:cTn>
                                        <p:tgtEl>
                                          <p:spTgt spid="3">
                                            <p:txEl>
                                              <p:pRg st="3" end="3"/>
                                            </p:txEl>
                                          </p:spTgt>
                                        </p:tgtEl>
                                      </p:cBhvr>
                                      <p:to x="100000" y="80000"/>
                                    </p:animScale>
                                    <p:animScale>
                                      <p:cBhvr>
                                        <p:cTn id="37" dur="166" decel="50000">
                                          <p:stCondLst>
                                            <p:cond delay="1338"/>
                                          </p:stCondLst>
                                        </p:cTn>
                                        <p:tgtEl>
                                          <p:spTgt spid="3">
                                            <p:txEl>
                                              <p:pRg st="3" end="3"/>
                                            </p:txEl>
                                          </p:spTgt>
                                        </p:tgtEl>
                                      </p:cBhvr>
                                      <p:to x="100000" y="100000"/>
                                    </p:animScale>
                                    <p:animScale>
                                      <p:cBhvr>
                                        <p:cTn id="38" dur="26">
                                          <p:stCondLst>
                                            <p:cond delay="1642"/>
                                          </p:stCondLst>
                                        </p:cTn>
                                        <p:tgtEl>
                                          <p:spTgt spid="3">
                                            <p:txEl>
                                              <p:pRg st="3" end="3"/>
                                            </p:txEl>
                                          </p:spTgt>
                                        </p:tgtEl>
                                      </p:cBhvr>
                                      <p:to x="100000" y="90000"/>
                                    </p:animScale>
                                    <p:animScale>
                                      <p:cBhvr>
                                        <p:cTn id="39" dur="166" decel="50000">
                                          <p:stCondLst>
                                            <p:cond delay="1668"/>
                                          </p:stCondLst>
                                        </p:cTn>
                                        <p:tgtEl>
                                          <p:spTgt spid="3">
                                            <p:txEl>
                                              <p:pRg st="3" end="3"/>
                                            </p:txEl>
                                          </p:spTgt>
                                        </p:tgtEl>
                                      </p:cBhvr>
                                      <p:to x="100000" y="100000"/>
                                    </p:animScale>
                                    <p:animScale>
                                      <p:cBhvr>
                                        <p:cTn id="40" dur="26">
                                          <p:stCondLst>
                                            <p:cond delay="1808"/>
                                          </p:stCondLst>
                                        </p:cTn>
                                        <p:tgtEl>
                                          <p:spTgt spid="3">
                                            <p:txEl>
                                              <p:pRg st="3" end="3"/>
                                            </p:txEl>
                                          </p:spTgt>
                                        </p:tgtEl>
                                      </p:cBhvr>
                                      <p:to x="100000" y="95000"/>
                                    </p:animScale>
                                    <p:animScale>
                                      <p:cBhvr>
                                        <p:cTn id="41"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arcador de contenido"/>
          <p:cNvSpPr>
            <a:spLocks noGrp="1"/>
          </p:cNvSpPr>
          <p:nvPr>
            <p:ph idx="1"/>
          </p:nvPr>
        </p:nvSpPr>
        <p:spPr>
          <a:xfrm>
            <a:off x="0" y="0"/>
            <a:ext cx="9144000" cy="6858000"/>
          </a:xfrm>
        </p:spPr>
        <p:txBody>
          <a:bodyPr>
            <a:normAutofit fontScale="92500" lnSpcReduction="20000"/>
          </a:bodyPr>
          <a:lstStyle/>
          <a:p>
            <a:r>
              <a:rPr lang="es-ES" b="1" dirty="0" smtClean="0"/>
              <a:t>Ezequiel.18:4. </a:t>
            </a:r>
          </a:p>
          <a:p>
            <a:r>
              <a:rPr lang="es-ES" b="1" dirty="0" smtClean="0"/>
              <a:t>He aquí, todas las almas son mías; tanto el alma del padre como el alma del hijo mías son. El alma que peque, ésa morirá. </a:t>
            </a:r>
          </a:p>
          <a:p>
            <a:r>
              <a:rPr lang="es-ES" b="1" dirty="0" smtClean="0"/>
              <a:t>Las almas son de Dios, y nadie ningún hombre puede hacer pacto, acuerdo de entregar su alma al Diablo con algo que no es de la persona.</a:t>
            </a:r>
          </a:p>
          <a:p>
            <a:r>
              <a:rPr lang="es-ES" b="1" dirty="0" smtClean="0"/>
              <a:t>En segundo lugar nadie puede hacer pacto con el Diablo porque no lo puede ver ni hablar con Él, porque el Diablo es espíritu no tiene cuerpo como nosotros. </a:t>
            </a:r>
          </a:p>
          <a:p>
            <a:r>
              <a:rPr lang="es-ES" b="1" dirty="0" smtClean="0"/>
              <a:t>No pueden hacer pacto con el Diablo, porque el Diablo está encerrado en prisión esperando el juicio. II Pedro.2:4.</a:t>
            </a:r>
          </a:p>
          <a:p>
            <a:r>
              <a:rPr lang="es-ES" b="1" dirty="0" smtClean="0"/>
              <a:t>Porque si Dios no perdonó a los ángeles cuando pecaron, sino que los arrojó al infierno y los entregó a fosos de tinieblas, reservados para juicio; </a:t>
            </a:r>
            <a:endParaRPr lang="es-ES" b="1" dirty="0"/>
          </a:p>
        </p:txBody>
      </p:sp>
    </p:spTree>
    <p:extLst>
      <p:ext uri="{BB962C8B-B14F-4D97-AF65-F5344CB8AC3E}">
        <p14:creationId xmlns:p14="http://schemas.microsoft.com/office/powerpoint/2010/main" val="9445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80">
                                          <p:stCondLst>
                                            <p:cond delay="0"/>
                                          </p:stCondLst>
                                        </p:cTn>
                                        <p:tgtEl>
                                          <p:spTgt spid="3">
                                            <p:txEl>
                                              <p:pRg st="1" end="1"/>
                                            </p:txEl>
                                          </p:spTgt>
                                        </p:tgtEl>
                                      </p:cBhvr>
                                    </p:animEffect>
                                    <p:anim calcmode="lin" valueType="num">
                                      <p:cBhvr>
                                        <p:cTn id="1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1" end="1"/>
                                            </p:txEl>
                                          </p:spTgt>
                                        </p:tgtEl>
                                      </p:cBhvr>
                                      <p:to x="100000" y="60000"/>
                                    </p:animScale>
                                    <p:animScale>
                                      <p:cBhvr>
                                        <p:cTn id="19" dur="166" decel="50000">
                                          <p:stCondLst>
                                            <p:cond delay="676"/>
                                          </p:stCondLst>
                                        </p:cTn>
                                        <p:tgtEl>
                                          <p:spTgt spid="3">
                                            <p:txEl>
                                              <p:pRg st="1" end="1"/>
                                            </p:txEl>
                                          </p:spTgt>
                                        </p:tgtEl>
                                      </p:cBhvr>
                                      <p:to x="100000" y="100000"/>
                                    </p:animScale>
                                    <p:animScale>
                                      <p:cBhvr>
                                        <p:cTn id="20" dur="26">
                                          <p:stCondLst>
                                            <p:cond delay="1312"/>
                                          </p:stCondLst>
                                        </p:cTn>
                                        <p:tgtEl>
                                          <p:spTgt spid="3">
                                            <p:txEl>
                                              <p:pRg st="1" end="1"/>
                                            </p:txEl>
                                          </p:spTgt>
                                        </p:tgtEl>
                                      </p:cBhvr>
                                      <p:to x="100000" y="80000"/>
                                    </p:animScale>
                                    <p:animScale>
                                      <p:cBhvr>
                                        <p:cTn id="21" dur="166" decel="50000">
                                          <p:stCondLst>
                                            <p:cond delay="1338"/>
                                          </p:stCondLst>
                                        </p:cTn>
                                        <p:tgtEl>
                                          <p:spTgt spid="3">
                                            <p:txEl>
                                              <p:pRg st="1" end="1"/>
                                            </p:txEl>
                                          </p:spTgt>
                                        </p:tgtEl>
                                      </p:cBhvr>
                                      <p:to x="100000" y="100000"/>
                                    </p:animScale>
                                    <p:animScale>
                                      <p:cBhvr>
                                        <p:cTn id="22" dur="26">
                                          <p:stCondLst>
                                            <p:cond delay="1642"/>
                                          </p:stCondLst>
                                        </p:cTn>
                                        <p:tgtEl>
                                          <p:spTgt spid="3">
                                            <p:txEl>
                                              <p:pRg st="1" end="1"/>
                                            </p:txEl>
                                          </p:spTgt>
                                        </p:tgtEl>
                                      </p:cBhvr>
                                      <p:to x="100000" y="90000"/>
                                    </p:animScale>
                                    <p:animScale>
                                      <p:cBhvr>
                                        <p:cTn id="23" dur="166" decel="50000">
                                          <p:stCondLst>
                                            <p:cond delay="1668"/>
                                          </p:stCondLst>
                                        </p:cTn>
                                        <p:tgtEl>
                                          <p:spTgt spid="3">
                                            <p:txEl>
                                              <p:pRg st="1" end="1"/>
                                            </p:txEl>
                                          </p:spTgt>
                                        </p:tgtEl>
                                      </p:cBhvr>
                                      <p:to x="100000" y="100000"/>
                                    </p:animScale>
                                    <p:animScale>
                                      <p:cBhvr>
                                        <p:cTn id="24" dur="26">
                                          <p:stCondLst>
                                            <p:cond delay="1808"/>
                                          </p:stCondLst>
                                        </p:cTn>
                                        <p:tgtEl>
                                          <p:spTgt spid="3">
                                            <p:txEl>
                                              <p:pRg st="1" end="1"/>
                                            </p:txEl>
                                          </p:spTgt>
                                        </p:tgtEl>
                                      </p:cBhvr>
                                      <p:to x="100000" y="95000"/>
                                    </p:animScale>
                                    <p:animScale>
                                      <p:cBhvr>
                                        <p:cTn id="25" dur="166" decel="50000">
                                          <p:stCondLst>
                                            <p:cond delay="1834"/>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wipe(down)">
                                      <p:cBhvr>
                                        <p:cTn id="30" dur="580">
                                          <p:stCondLst>
                                            <p:cond delay="0"/>
                                          </p:stCondLst>
                                        </p:cTn>
                                        <p:tgtEl>
                                          <p:spTgt spid="3">
                                            <p:txEl>
                                              <p:pRg st="2" end="2"/>
                                            </p:txEl>
                                          </p:spTgt>
                                        </p:tgtEl>
                                      </p:cBhvr>
                                    </p:animEffect>
                                    <p:anim calcmode="lin" valueType="num">
                                      <p:cBhvr>
                                        <p:cTn id="3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2" end="2"/>
                                            </p:txEl>
                                          </p:spTgt>
                                        </p:tgtEl>
                                      </p:cBhvr>
                                      <p:to x="100000" y="60000"/>
                                    </p:animScale>
                                    <p:animScale>
                                      <p:cBhvr>
                                        <p:cTn id="37" dur="166" decel="50000">
                                          <p:stCondLst>
                                            <p:cond delay="676"/>
                                          </p:stCondLst>
                                        </p:cTn>
                                        <p:tgtEl>
                                          <p:spTgt spid="3">
                                            <p:txEl>
                                              <p:pRg st="2" end="2"/>
                                            </p:txEl>
                                          </p:spTgt>
                                        </p:tgtEl>
                                      </p:cBhvr>
                                      <p:to x="100000" y="100000"/>
                                    </p:animScale>
                                    <p:animScale>
                                      <p:cBhvr>
                                        <p:cTn id="38" dur="26">
                                          <p:stCondLst>
                                            <p:cond delay="1312"/>
                                          </p:stCondLst>
                                        </p:cTn>
                                        <p:tgtEl>
                                          <p:spTgt spid="3">
                                            <p:txEl>
                                              <p:pRg st="2" end="2"/>
                                            </p:txEl>
                                          </p:spTgt>
                                        </p:tgtEl>
                                      </p:cBhvr>
                                      <p:to x="100000" y="80000"/>
                                    </p:animScale>
                                    <p:animScale>
                                      <p:cBhvr>
                                        <p:cTn id="39" dur="166" decel="50000">
                                          <p:stCondLst>
                                            <p:cond delay="1338"/>
                                          </p:stCondLst>
                                        </p:cTn>
                                        <p:tgtEl>
                                          <p:spTgt spid="3">
                                            <p:txEl>
                                              <p:pRg st="2" end="2"/>
                                            </p:txEl>
                                          </p:spTgt>
                                        </p:tgtEl>
                                      </p:cBhvr>
                                      <p:to x="100000" y="100000"/>
                                    </p:animScale>
                                    <p:animScale>
                                      <p:cBhvr>
                                        <p:cTn id="40" dur="26">
                                          <p:stCondLst>
                                            <p:cond delay="1642"/>
                                          </p:stCondLst>
                                        </p:cTn>
                                        <p:tgtEl>
                                          <p:spTgt spid="3">
                                            <p:txEl>
                                              <p:pRg st="2" end="2"/>
                                            </p:txEl>
                                          </p:spTgt>
                                        </p:tgtEl>
                                      </p:cBhvr>
                                      <p:to x="100000" y="90000"/>
                                    </p:animScale>
                                    <p:animScale>
                                      <p:cBhvr>
                                        <p:cTn id="41" dur="166" decel="50000">
                                          <p:stCondLst>
                                            <p:cond delay="1668"/>
                                          </p:stCondLst>
                                        </p:cTn>
                                        <p:tgtEl>
                                          <p:spTgt spid="3">
                                            <p:txEl>
                                              <p:pRg st="2" end="2"/>
                                            </p:txEl>
                                          </p:spTgt>
                                        </p:tgtEl>
                                      </p:cBhvr>
                                      <p:to x="100000" y="100000"/>
                                    </p:animScale>
                                    <p:animScale>
                                      <p:cBhvr>
                                        <p:cTn id="42" dur="26">
                                          <p:stCondLst>
                                            <p:cond delay="1808"/>
                                          </p:stCondLst>
                                        </p:cTn>
                                        <p:tgtEl>
                                          <p:spTgt spid="3">
                                            <p:txEl>
                                              <p:pRg st="2" end="2"/>
                                            </p:txEl>
                                          </p:spTgt>
                                        </p:tgtEl>
                                      </p:cBhvr>
                                      <p:to x="100000" y="95000"/>
                                    </p:animScale>
                                    <p:animScale>
                                      <p:cBhvr>
                                        <p:cTn id="43" dur="166" decel="50000">
                                          <p:stCondLst>
                                            <p:cond delay="1834"/>
                                          </p:stCondLst>
                                        </p:cTn>
                                        <p:tgtEl>
                                          <p:spTgt spid="3">
                                            <p:txEl>
                                              <p:pRg st="2" end="2"/>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circle(in)">
                                      <p:cBhvr>
                                        <p:cTn id="48" dur="2000"/>
                                        <p:tgtEl>
                                          <p:spTgt spid="3">
                                            <p:txEl>
                                              <p:pRg st="3" end="3"/>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6" presetClass="entr" presetSubtype="16" fill="hold"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Effect transition="in" filter="circle(in)">
                                      <p:cBhvr>
                                        <p:cTn id="53" dur="2000"/>
                                        <p:tgtEl>
                                          <p:spTgt spid="3">
                                            <p:txEl>
                                              <p:pRg st="4" end="4"/>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6" presetClass="entr" presetSubtype="0" fill="hold" nodeType="clickEffect">
                                  <p:stCondLst>
                                    <p:cond delay="0"/>
                                  </p:stCondLst>
                                  <p:childTnLst>
                                    <p:set>
                                      <p:cBhvr>
                                        <p:cTn id="57" dur="1" fill="hold">
                                          <p:stCondLst>
                                            <p:cond delay="0"/>
                                          </p:stCondLst>
                                        </p:cTn>
                                        <p:tgtEl>
                                          <p:spTgt spid="3">
                                            <p:txEl>
                                              <p:pRg st="5" end="5"/>
                                            </p:txEl>
                                          </p:spTgt>
                                        </p:tgtEl>
                                        <p:attrNameLst>
                                          <p:attrName>style.visibility</p:attrName>
                                        </p:attrNameLst>
                                      </p:cBhvr>
                                      <p:to>
                                        <p:strVal val="visible"/>
                                      </p:to>
                                    </p:set>
                                    <p:animEffect transition="in" filter="wipe(down)">
                                      <p:cBhvr>
                                        <p:cTn id="58" dur="580">
                                          <p:stCondLst>
                                            <p:cond delay="0"/>
                                          </p:stCondLst>
                                        </p:cTn>
                                        <p:tgtEl>
                                          <p:spTgt spid="3">
                                            <p:txEl>
                                              <p:pRg st="5" end="5"/>
                                            </p:txEl>
                                          </p:spTgt>
                                        </p:tgtEl>
                                      </p:cBhvr>
                                    </p:animEffect>
                                    <p:anim calcmode="lin" valueType="num">
                                      <p:cBhvr>
                                        <p:cTn id="59"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64" dur="26">
                                          <p:stCondLst>
                                            <p:cond delay="650"/>
                                          </p:stCondLst>
                                        </p:cTn>
                                        <p:tgtEl>
                                          <p:spTgt spid="3">
                                            <p:txEl>
                                              <p:pRg st="5" end="5"/>
                                            </p:txEl>
                                          </p:spTgt>
                                        </p:tgtEl>
                                      </p:cBhvr>
                                      <p:to x="100000" y="60000"/>
                                    </p:animScale>
                                    <p:animScale>
                                      <p:cBhvr>
                                        <p:cTn id="65" dur="166" decel="50000">
                                          <p:stCondLst>
                                            <p:cond delay="676"/>
                                          </p:stCondLst>
                                        </p:cTn>
                                        <p:tgtEl>
                                          <p:spTgt spid="3">
                                            <p:txEl>
                                              <p:pRg st="5" end="5"/>
                                            </p:txEl>
                                          </p:spTgt>
                                        </p:tgtEl>
                                      </p:cBhvr>
                                      <p:to x="100000" y="100000"/>
                                    </p:animScale>
                                    <p:animScale>
                                      <p:cBhvr>
                                        <p:cTn id="66" dur="26">
                                          <p:stCondLst>
                                            <p:cond delay="1312"/>
                                          </p:stCondLst>
                                        </p:cTn>
                                        <p:tgtEl>
                                          <p:spTgt spid="3">
                                            <p:txEl>
                                              <p:pRg st="5" end="5"/>
                                            </p:txEl>
                                          </p:spTgt>
                                        </p:tgtEl>
                                      </p:cBhvr>
                                      <p:to x="100000" y="80000"/>
                                    </p:animScale>
                                    <p:animScale>
                                      <p:cBhvr>
                                        <p:cTn id="67" dur="166" decel="50000">
                                          <p:stCondLst>
                                            <p:cond delay="1338"/>
                                          </p:stCondLst>
                                        </p:cTn>
                                        <p:tgtEl>
                                          <p:spTgt spid="3">
                                            <p:txEl>
                                              <p:pRg st="5" end="5"/>
                                            </p:txEl>
                                          </p:spTgt>
                                        </p:tgtEl>
                                      </p:cBhvr>
                                      <p:to x="100000" y="100000"/>
                                    </p:animScale>
                                    <p:animScale>
                                      <p:cBhvr>
                                        <p:cTn id="68" dur="26">
                                          <p:stCondLst>
                                            <p:cond delay="1642"/>
                                          </p:stCondLst>
                                        </p:cTn>
                                        <p:tgtEl>
                                          <p:spTgt spid="3">
                                            <p:txEl>
                                              <p:pRg st="5" end="5"/>
                                            </p:txEl>
                                          </p:spTgt>
                                        </p:tgtEl>
                                      </p:cBhvr>
                                      <p:to x="100000" y="90000"/>
                                    </p:animScale>
                                    <p:animScale>
                                      <p:cBhvr>
                                        <p:cTn id="69" dur="166" decel="50000">
                                          <p:stCondLst>
                                            <p:cond delay="1668"/>
                                          </p:stCondLst>
                                        </p:cTn>
                                        <p:tgtEl>
                                          <p:spTgt spid="3">
                                            <p:txEl>
                                              <p:pRg st="5" end="5"/>
                                            </p:txEl>
                                          </p:spTgt>
                                        </p:tgtEl>
                                      </p:cBhvr>
                                      <p:to x="100000" y="100000"/>
                                    </p:animScale>
                                    <p:animScale>
                                      <p:cBhvr>
                                        <p:cTn id="70" dur="26">
                                          <p:stCondLst>
                                            <p:cond delay="1808"/>
                                          </p:stCondLst>
                                        </p:cTn>
                                        <p:tgtEl>
                                          <p:spTgt spid="3">
                                            <p:txEl>
                                              <p:pRg st="5" end="5"/>
                                            </p:txEl>
                                          </p:spTgt>
                                        </p:tgtEl>
                                      </p:cBhvr>
                                      <p:to x="100000" y="95000"/>
                                    </p:animScale>
                                    <p:animScale>
                                      <p:cBhvr>
                                        <p:cTn id="71"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arcador de contenido"/>
          <p:cNvSpPr>
            <a:spLocks noGrp="1"/>
          </p:cNvSpPr>
          <p:nvPr>
            <p:ph idx="1"/>
          </p:nvPr>
        </p:nvSpPr>
        <p:spPr>
          <a:xfrm>
            <a:off x="0" y="0"/>
            <a:ext cx="9144000" cy="6858000"/>
          </a:xfrm>
        </p:spPr>
        <p:txBody>
          <a:bodyPr>
            <a:normAutofit fontScale="85000" lnSpcReduction="20000"/>
          </a:bodyPr>
          <a:lstStyle/>
          <a:p>
            <a:r>
              <a:rPr lang="es-ES" b="1" dirty="0" smtClean="0"/>
              <a:t>Judas.6.</a:t>
            </a:r>
          </a:p>
          <a:p>
            <a:r>
              <a:rPr lang="es-ES" b="1" dirty="0" smtClean="0"/>
              <a:t>Y a los ángeles que no conservaron su señorío original, sino que abandonaron su morada legítima, los ha guardado en prisiones eternas, bajo tinieblas para el juicio del gran día. </a:t>
            </a:r>
          </a:p>
          <a:p>
            <a:r>
              <a:rPr lang="es-ES" b="1" dirty="0" smtClean="0"/>
              <a:t>Apocalipsis.20:2-3.</a:t>
            </a:r>
          </a:p>
          <a:p>
            <a:r>
              <a:rPr lang="es-ES" b="1" dirty="0" smtClean="0"/>
              <a:t>Prendió al dragón, la serpiente antigua, que es el Diablo y Satanás, y lo ató por mil años; </a:t>
            </a:r>
          </a:p>
          <a:p>
            <a:r>
              <a:rPr lang="es-ES" b="1" dirty="0" smtClean="0"/>
              <a:t>y lo arrojó al abismo, y lo cerró y lo selló sobre él, para que no engañara más a las naciones, hasta que se cumplieran los mil años; después de esto debe ser desatado por un poco de tiempo.  </a:t>
            </a:r>
          </a:p>
          <a:p>
            <a:r>
              <a:rPr lang="es-ES" b="1" dirty="0" smtClean="0"/>
              <a:t>El Diablo no puede salir de allí, así que tampoco nadie puede ir allí al lugar donde está el Diablo encerrado. ¿Cómo puede alguien hacer pacto con alguien que está encerrado de donde no puede salir ni la persona viva entrar?</a:t>
            </a:r>
          </a:p>
          <a:p>
            <a:r>
              <a:rPr lang="es-ES" b="1" dirty="0" smtClean="0"/>
              <a:t>En tercer lugar todas las personas que están en el mundo aun todas las religiones falsas son del Diablo, y el Diablo no va a pagar por algo que es de Él. </a:t>
            </a:r>
          </a:p>
          <a:p>
            <a:endParaRPr lang="es-ES" dirty="0"/>
          </a:p>
        </p:txBody>
      </p:sp>
    </p:spTree>
    <p:extLst>
      <p:ext uri="{BB962C8B-B14F-4D97-AF65-F5344CB8AC3E}">
        <p14:creationId xmlns:p14="http://schemas.microsoft.com/office/powerpoint/2010/main" val="9445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80">
                                          <p:stCondLst>
                                            <p:cond delay="0"/>
                                          </p:stCondLst>
                                        </p:cTn>
                                        <p:tgtEl>
                                          <p:spTgt spid="3">
                                            <p:txEl>
                                              <p:pRg st="1" end="1"/>
                                            </p:txEl>
                                          </p:spTgt>
                                        </p:tgtEl>
                                      </p:cBhvr>
                                    </p:animEffect>
                                    <p:anim calcmode="lin" valueType="num">
                                      <p:cBhvr>
                                        <p:cTn id="1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1" end="1"/>
                                            </p:txEl>
                                          </p:spTgt>
                                        </p:tgtEl>
                                      </p:cBhvr>
                                      <p:to x="100000" y="60000"/>
                                    </p:animScale>
                                    <p:animScale>
                                      <p:cBhvr>
                                        <p:cTn id="19" dur="166" decel="50000">
                                          <p:stCondLst>
                                            <p:cond delay="676"/>
                                          </p:stCondLst>
                                        </p:cTn>
                                        <p:tgtEl>
                                          <p:spTgt spid="3">
                                            <p:txEl>
                                              <p:pRg st="1" end="1"/>
                                            </p:txEl>
                                          </p:spTgt>
                                        </p:tgtEl>
                                      </p:cBhvr>
                                      <p:to x="100000" y="100000"/>
                                    </p:animScale>
                                    <p:animScale>
                                      <p:cBhvr>
                                        <p:cTn id="20" dur="26">
                                          <p:stCondLst>
                                            <p:cond delay="1312"/>
                                          </p:stCondLst>
                                        </p:cTn>
                                        <p:tgtEl>
                                          <p:spTgt spid="3">
                                            <p:txEl>
                                              <p:pRg st="1" end="1"/>
                                            </p:txEl>
                                          </p:spTgt>
                                        </p:tgtEl>
                                      </p:cBhvr>
                                      <p:to x="100000" y="80000"/>
                                    </p:animScale>
                                    <p:animScale>
                                      <p:cBhvr>
                                        <p:cTn id="21" dur="166" decel="50000">
                                          <p:stCondLst>
                                            <p:cond delay="1338"/>
                                          </p:stCondLst>
                                        </p:cTn>
                                        <p:tgtEl>
                                          <p:spTgt spid="3">
                                            <p:txEl>
                                              <p:pRg st="1" end="1"/>
                                            </p:txEl>
                                          </p:spTgt>
                                        </p:tgtEl>
                                      </p:cBhvr>
                                      <p:to x="100000" y="100000"/>
                                    </p:animScale>
                                    <p:animScale>
                                      <p:cBhvr>
                                        <p:cTn id="22" dur="26">
                                          <p:stCondLst>
                                            <p:cond delay="1642"/>
                                          </p:stCondLst>
                                        </p:cTn>
                                        <p:tgtEl>
                                          <p:spTgt spid="3">
                                            <p:txEl>
                                              <p:pRg st="1" end="1"/>
                                            </p:txEl>
                                          </p:spTgt>
                                        </p:tgtEl>
                                      </p:cBhvr>
                                      <p:to x="100000" y="90000"/>
                                    </p:animScale>
                                    <p:animScale>
                                      <p:cBhvr>
                                        <p:cTn id="23" dur="166" decel="50000">
                                          <p:stCondLst>
                                            <p:cond delay="1668"/>
                                          </p:stCondLst>
                                        </p:cTn>
                                        <p:tgtEl>
                                          <p:spTgt spid="3">
                                            <p:txEl>
                                              <p:pRg st="1" end="1"/>
                                            </p:txEl>
                                          </p:spTgt>
                                        </p:tgtEl>
                                      </p:cBhvr>
                                      <p:to x="100000" y="100000"/>
                                    </p:animScale>
                                    <p:animScale>
                                      <p:cBhvr>
                                        <p:cTn id="24" dur="26">
                                          <p:stCondLst>
                                            <p:cond delay="1808"/>
                                          </p:stCondLst>
                                        </p:cTn>
                                        <p:tgtEl>
                                          <p:spTgt spid="3">
                                            <p:txEl>
                                              <p:pRg st="1" end="1"/>
                                            </p:txEl>
                                          </p:spTgt>
                                        </p:tgtEl>
                                      </p:cBhvr>
                                      <p:to x="100000" y="95000"/>
                                    </p:animScale>
                                    <p:animScale>
                                      <p:cBhvr>
                                        <p:cTn id="25" dur="166" decel="50000">
                                          <p:stCondLst>
                                            <p:cond delay="1834"/>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circle(in)">
                                      <p:cBhvr>
                                        <p:cTn id="30" dur="2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wipe(down)">
                                      <p:cBhvr>
                                        <p:cTn id="35" dur="580">
                                          <p:stCondLst>
                                            <p:cond delay="0"/>
                                          </p:stCondLst>
                                        </p:cTn>
                                        <p:tgtEl>
                                          <p:spTgt spid="3">
                                            <p:txEl>
                                              <p:pRg st="3" end="3"/>
                                            </p:txEl>
                                          </p:spTgt>
                                        </p:tgtEl>
                                      </p:cBhvr>
                                    </p:animEffect>
                                    <p:anim calcmode="lin" valueType="num">
                                      <p:cBhvr>
                                        <p:cTn id="3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1" dur="26">
                                          <p:stCondLst>
                                            <p:cond delay="650"/>
                                          </p:stCondLst>
                                        </p:cTn>
                                        <p:tgtEl>
                                          <p:spTgt spid="3">
                                            <p:txEl>
                                              <p:pRg st="3" end="3"/>
                                            </p:txEl>
                                          </p:spTgt>
                                        </p:tgtEl>
                                      </p:cBhvr>
                                      <p:to x="100000" y="60000"/>
                                    </p:animScale>
                                    <p:animScale>
                                      <p:cBhvr>
                                        <p:cTn id="42" dur="166" decel="50000">
                                          <p:stCondLst>
                                            <p:cond delay="676"/>
                                          </p:stCondLst>
                                        </p:cTn>
                                        <p:tgtEl>
                                          <p:spTgt spid="3">
                                            <p:txEl>
                                              <p:pRg st="3" end="3"/>
                                            </p:txEl>
                                          </p:spTgt>
                                        </p:tgtEl>
                                      </p:cBhvr>
                                      <p:to x="100000" y="100000"/>
                                    </p:animScale>
                                    <p:animScale>
                                      <p:cBhvr>
                                        <p:cTn id="43" dur="26">
                                          <p:stCondLst>
                                            <p:cond delay="1312"/>
                                          </p:stCondLst>
                                        </p:cTn>
                                        <p:tgtEl>
                                          <p:spTgt spid="3">
                                            <p:txEl>
                                              <p:pRg st="3" end="3"/>
                                            </p:txEl>
                                          </p:spTgt>
                                        </p:tgtEl>
                                      </p:cBhvr>
                                      <p:to x="100000" y="80000"/>
                                    </p:animScale>
                                    <p:animScale>
                                      <p:cBhvr>
                                        <p:cTn id="44" dur="166" decel="50000">
                                          <p:stCondLst>
                                            <p:cond delay="1338"/>
                                          </p:stCondLst>
                                        </p:cTn>
                                        <p:tgtEl>
                                          <p:spTgt spid="3">
                                            <p:txEl>
                                              <p:pRg st="3" end="3"/>
                                            </p:txEl>
                                          </p:spTgt>
                                        </p:tgtEl>
                                      </p:cBhvr>
                                      <p:to x="100000" y="100000"/>
                                    </p:animScale>
                                    <p:animScale>
                                      <p:cBhvr>
                                        <p:cTn id="45" dur="26">
                                          <p:stCondLst>
                                            <p:cond delay="1642"/>
                                          </p:stCondLst>
                                        </p:cTn>
                                        <p:tgtEl>
                                          <p:spTgt spid="3">
                                            <p:txEl>
                                              <p:pRg st="3" end="3"/>
                                            </p:txEl>
                                          </p:spTgt>
                                        </p:tgtEl>
                                      </p:cBhvr>
                                      <p:to x="100000" y="90000"/>
                                    </p:animScale>
                                    <p:animScale>
                                      <p:cBhvr>
                                        <p:cTn id="46" dur="166" decel="50000">
                                          <p:stCondLst>
                                            <p:cond delay="1668"/>
                                          </p:stCondLst>
                                        </p:cTn>
                                        <p:tgtEl>
                                          <p:spTgt spid="3">
                                            <p:txEl>
                                              <p:pRg st="3" end="3"/>
                                            </p:txEl>
                                          </p:spTgt>
                                        </p:tgtEl>
                                      </p:cBhvr>
                                      <p:to x="100000" y="100000"/>
                                    </p:animScale>
                                    <p:animScale>
                                      <p:cBhvr>
                                        <p:cTn id="47" dur="26">
                                          <p:stCondLst>
                                            <p:cond delay="1808"/>
                                          </p:stCondLst>
                                        </p:cTn>
                                        <p:tgtEl>
                                          <p:spTgt spid="3">
                                            <p:txEl>
                                              <p:pRg st="3" end="3"/>
                                            </p:txEl>
                                          </p:spTgt>
                                        </p:tgtEl>
                                      </p:cBhvr>
                                      <p:to x="100000" y="95000"/>
                                    </p:animScale>
                                    <p:animScale>
                                      <p:cBhvr>
                                        <p:cTn id="48" dur="166" decel="50000">
                                          <p:stCondLst>
                                            <p:cond delay="1834"/>
                                          </p:stCondLst>
                                        </p:cTn>
                                        <p:tgtEl>
                                          <p:spTgt spid="3">
                                            <p:txEl>
                                              <p:pRg st="3" end="3"/>
                                            </p:txEl>
                                          </p:spTgt>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Effect transition="in" filter="wipe(down)">
                                      <p:cBhvr>
                                        <p:cTn id="53" dur="580">
                                          <p:stCondLst>
                                            <p:cond delay="0"/>
                                          </p:stCondLst>
                                        </p:cTn>
                                        <p:tgtEl>
                                          <p:spTgt spid="3">
                                            <p:txEl>
                                              <p:pRg st="4" end="4"/>
                                            </p:txEl>
                                          </p:spTgt>
                                        </p:tgtEl>
                                      </p:cBhvr>
                                    </p:animEffect>
                                    <p:anim calcmode="lin" valueType="num">
                                      <p:cBhvr>
                                        <p:cTn id="5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59" dur="26">
                                          <p:stCondLst>
                                            <p:cond delay="650"/>
                                          </p:stCondLst>
                                        </p:cTn>
                                        <p:tgtEl>
                                          <p:spTgt spid="3">
                                            <p:txEl>
                                              <p:pRg st="4" end="4"/>
                                            </p:txEl>
                                          </p:spTgt>
                                        </p:tgtEl>
                                      </p:cBhvr>
                                      <p:to x="100000" y="60000"/>
                                    </p:animScale>
                                    <p:animScale>
                                      <p:cBhvr>
                                        <p:cTn id="60" dur="166" decel="50000">
                                          <p:stCondLst>
                                            <p:cond delay="676"/>
                                          </p:stCondLst>
                                        </p:cTn>
                                        <p:tgtEl>
                                          <p:spTgt spid="3">
                                            <p:txEl>
                                              <p:pRg st="4" end="4"/>
                                            </p:txEl>
                                          </p:spTgt>
                                        </p:tgtEl>
                                      </p:cBhvr>
                                      <p:to x="100000" y="100000"/>
                                    </p:animScale>
                                    <p:animScale>
                                      <p:cBhvr>
                                        <p:cTn id="61" dur="26">
                                          <p:stCondLst>
                                            <p:cond delay="1312"/>
                                          </p:stCondLst>
                                        </p:cTn>
                                        <p:tgtEl>
                                          <p:spTgt spid="3">
                                            <p:txEl>
                                              <p:pRg st="4" end="4"/>
                                            </p:txEl>
                                          </p:spTgt>
                                        </p:tgtEl>
                                      </p:cBhvr>
                                      <p:to x="100000" y="80000"/>
                                    </p:animScale>
                                    <p:animScale>
                                      <p:cBhvr>
                                        <p:cTn id="62" dur="166" decel="50000">
                                          <p:stCondLst>
                                            <p:cond delay="1338"/>
                                          </p:stCondLst>
                                        </p:cTn>
                                        <p:tgtEl>
                                          <p:spTgt spid="3">
                                            <p:txEl>
                                              <p:pRg st="4" end="4"/>
                                            </p:txEl>
                                          </p:spTgt>
                                        </p:tgtEl>
                                      </p:cBhvr>
                                      <p:to x="100000" y="100000"/>
                                    </p:animScale>
                                    <p:animScale>
                                      <p:cBhvr>
                                        <p:cTn id="63" dur="26">
                                          <p:stCondLst>
                                            <p:cond delay="1642"/>
                                          </p:stCondLst>
                                        </p:cTn>
                                        <p:tgtEl>
                                          <p:spTgt spid="3">
                                            <p:txEl>
                                              <p:pRg st="4" end="4"/>
                                            </p:txEl>
                                          </p:spTgt>
                                        </p:tgtEl>
                                      </p:cBhvr>
                                      <p:to x="100000" y="90000"/>
                                    </p:animScale>
                                    <p:animScale>
                                      <p:cBhvr>
                                        <p:cTn id="64" dur="166" decel="50000">
                                          <p:stCondLst>
                                            <p:cond delay="1668"/>
                                          </p:stCondLst>
                                        </p:cTn>
                                        <p:tgtEl>
                                          <p:spTgt spid="3">
                                            <p:txEl>
                                              <p:pRg st="4" end="4"/>
                                            </p:txEl>
                                          </p:spTgt>
                                        </p:tgtEl>
                                      </p:cBhvr>
                                      <p:to x="100000" y="100000"/>
                                    </p:animScale>
                                    <p:animScale>
                                      <p:cBhvr>
                                        <p:cTn id="65" dur="26">
                                          <p:stCondLst>
                                            <p:cond delay="1808"/>
                                          </p:stCondLst>
                                        </p:cTn>
                                        <p:tgtEl>
                                          <p:spTgt spid="3">
                                            <p:txEl>
                                              <p:pRg st="4" end="4"/>
                                            </p:txEl>
                                          </p:spTgt>
                                        </p:tgtEl>
                                      </p:cBhvr>
                                      <p:to x="100000" y="95000"/>
                                    </p:animScale>
                                    <p:animScale>
                                      <p:cBhvr>
                                        <p:cTn id="66" dur="166" decel="50000">
                                          <p:stCondLst>
                                            <p:cond delay="1834"/>
                                          </p:stCondLst>
                                        </p:cTn>
                                        <p:tgtEl>
                                          <p:spTgt spid="3">
                                            <p:txEl>
                                              <p:pRg st="4" end="4"/>
                                            </p:txEl>
                                          </p:spTgt>
                                        </p:tgtEl>
                                      </p:cBhvr>
                                      <p:to x="100000" y="100000"/>
                                    </p:animScale>
                                  </p:childTnLst>
                                </p:cTn>
                              </p:par>
                            </p:childTnLst>
                          </p:cTn>
                        </p:par>
                      </p:childTnLst>
                    </p:cTn>
                  </p:par>
                  <p:par>
                    <p:cTn id="67" fill="hold">
                      <p:stCondLst>
                        <p:cond delay="indefinite"/>
                      </p:stCondLst>
                      <p:childTnLst>
                        <p:par>
                          <p:cTn id="68" fill="hold">
                            <p:stCondLst>
                              <p:cond delay="0"/>
                            </p:stCondLst>
                            <p:childTnLst>
                              <p:par>
                                <p:cTn id="69" presetID="6" presetClass="entr" presetSubtype="16" fill="hold" nodeType="clickEffect">
                                  <p:stCondLst>
                                    <p:cond delay="0"/>
                                  </p:stCondLst>
                                  <p:childTnLst>
                                    <p:set>
                                      <p:cBhvr>
                                        <p:cTn id="70" dur="1" fill="hold">
                                          <p:stCondLst>
                                            <p:cond delay="0"/>
                                          </p:stCondLst>
                                        </p:cTn>
                                        <p:tgtEl>
                                          <p:spTgt spid="3">
                                            <p:txEl>
                                              <p:pRg st="5" end="5"/>
                                            </p:txEl>
                                          </p:spTgt>
                                        </p:tgtEl>
                                        <p:attrNameLst>
                                          <p:attrName>style.visibility</p:attrName>
                                        </p:attrNameLst>
                                      </p:cBhvr>
                                      <p:to>
                                        <p:strVal val="visible"/>
                                      </p:to>
                                    </p:set>
                                    <p:animEffect transition="in" filter="circle(in)">
                                      <p:cBhvr>
                                        <p:cTn id="71" dur="2000"/>
                                        <p:tgtEl>
                                          <p:spTgt spid="3">
                                            <p:txEl>
                                              <p:pRg st="5" end="5"/>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6" presetClass="entr" presetSubtype="16" fill="hold" nodeType="clickEffect">
                                  <p:stCondLst>
                                    <p:cond delay="0"/>
                                  </p:stCondLst>
                                  <p:childTnLst>
                                    <p:set>
                                      <p:cBhvr>
                                        <p:cTn id="75" dur="1" fill="hold">
                                          <p:stCondLst>
                                            <p:cond delay="0"/>
                                          </p:stCondLst>
                                        </p:cTn>
                                        <p:tgtEl>
                                          <p:spTgt spid="3">
                                            <p:txEl>
                                              <p:pRg st="6" end="6"/>
                                            </p:txEl>
                                          </p:spTgt>
                                        </p:tgtEl>
                                        <p:attrNameLst>
                                          <p:attrName>style.visibility</p:attrName>
                                        </p:attrNameLst>
                                      </p:cBhvr>
                                      <p:to>
                                        <p:strVal val="visible"/>
                                      </p:to>
                                    </p:set>
                                    <p:animEffect transition="in" filter="circle(in)">
                                      <p:cBhvr>
                                        <p:cTn id="76"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arcador de contenido"/>
          <p:cNvSpPr>
            <a:spLocks noGrp="1"/>
          </p:cNvSpPr>
          <p:nvPr>
            <p:ph idx="1"/>
          </p:nvPr>
        </p:nvSpPr>
        <p:spPr>
          <a:xfrm>
            <a:off x="0" y="0"/>
            <a:ext cx="9144000" cy="6858000"/>
          </a:xfrm>
        </p:spPr>
        <p:txBody>
          <a:bodyPr>
            <a:normAutofit/>
          </a:bodyPr>
          <a:lstStyle/>
          <a:p>
            <a:r>
              <a:rPr lang="es-ES" b="1" dirty="0" smtClean="0"/>
              <a:t>Es ilógico que el Diablo vaya a dar algo por algo que ya es de Él. </a:t>
            </a:r>
          </a:p>
          <a:p>
            <a:r>
              <a:rPr lang="es-ES" b="1" dirty="0" smtClean="0"/>
              <a:t>Y si se pudiera hacer eso de entregar a otra persona, el diablo buscaría a los cristianos no a los que están en el mundo porque ya son de El ¿O Usted pagaría a alguien por algo que ya es suyo? No tiene ninguna lógica.</a:t>
            </a:r>
          </a:p>
          <a:p>
            <a:r>
              <a:rPr lang="es-ES" b="1" dirty="0" smtClean="0"/>
              <a:t>Si alguien tuviera el poder para entregar el alma de otra persona, entonces no tuviéramos libre albedrio, porque no pudiera cada persona hacer lo que ellos quieren, sino estarían bajo el dominio de otra persona.</a:t>
            </a:r>
          </a:p>
          <a:p>
            <a:endParaRPr lang="es-ES" dirty="0"/>
          </a:p>
        </p:txBody>
      </p:sp>
    </p:spTree>
    <p:extLst>
      <p:ext uri="{BB962C8B-B14F-4D97-AF65-F5344CB8AC3E}">
        <p14:creationId xmlns:p14="http://schemas.microsoft.com/office/powerpoint/2010/main" val="9445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Título"/>
          <p:cNvSpPr>
            <a:spLocks noGrp="1"/>
          </p:cNvSpPr>
          <p:nvPr>
            <p:ph type="title"/>
          </p:nvPr>
        </p:nvSpPr>
        <p:spPr>
          <a:xfrm>
            <a:off x="323528" y="0"/>
            <a:ext cx="8229600" cy="1143000"/>
          </a:xfrm>
        </p:spPr>
        <p:txBody>
          <a:bodyPr>
            <a:normAutofit fontScale="90000"/>
          </a:bodyPr>
          <a:lstStyle/>
          <a:p>
            <a:r>
              <a:rPr lang="es-ES" b="1" dirty="0" smtClean="0"/>
              <a:t>EL DIABLO NO PUEDE HACER PECAR A LA PERSONA A FUERZA.</a:t>
            </a:r>
            <a:endParaRPr lang="es-ES" b="1" dirty="0"/>
          </a:p>
        </p:txBody>
      </p:sp>
      <p:sp>
        <p:nvSpPr>
          <p:cNvPr id="3" name="2 Marcador de contenido"/>
          <p:cNvSpPr>
            <a:spLocks noGrp="1"/>
          </p:cNvSpPr>
          <p:nvPr>
            <p:ph idx="1"/>
          </p:nvPr>
        </p:nvSpPr>
        <p:spPr>
          <a:xfrm>
            <a:off x="0" y="1340768"/>
            <a:ext cx="9144000" cy="5517232"/>
          </a:xfrm>
        </p:spPr>
        <p:txBody>
          <a:bodyPr>
            <a:normAutofit lnSpcReduction="10000"/>
          </a:bodyPr>
          <a:lstStyle/>
          <a:p>
            <a:r>
              <a:rPr lang="es-ES" b="1" dirty="0" smtClean="0"/>
              <a:t>Otras de las cosas que tenemos que aclarar es que el Diablo no puede hacer pecar a la persona a la fuerza, cada persona es responsables de sus actos sean buenos o malos, Dios nos va a jugar por lo que hicimos. </a:t>
            </a:r>
          </a:p>
          <a:p>
            <a:r>
              <a:rPr lang="es-ES" b="1" dirty="0" smtClean="0"/>
              <a:t>II Corintios.5:10.</a:t>
            </a:r>
          </a:p>
          <a:p>
            <a:r>
              <a:rPr lang="es-ES" b="1" dirty="0" smtClean="0"/>
              <a:t>Porque todos nosotros debemos comparecer ante el tribunal de Cristo, para que cada uno sea recompensado por sus hechos estando en el cuerpo, de acuerdo con lo que hizo, sea bueno o sea malo. </a:t>
            </a:r>
            <a:endParaRPr lang="es-ES" b="1" dirty="0"/>
          </a:p>
        </p:txBody>
      </p:sp>
    </p:spTree>
    <p:extLst>
      <p:ext uri="{BB962C8B-B14F-4D97-AF65-F5344CB8AC3E}">
        <p14:creationId xmlns:p14="http://schemas.microsoft.com/office/powerpoint/2010/main" val="2291340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80">
                                          <p:stCondLst>
                                            <p:cond delay="0"/>
                                          </p:stCondLst>
                                        </p:cTn>
                                        <p:tgtEl>
                                          <p:spTgt spid="3">
                                            <p:txEl>
                                              <p:pRg st="2" end="2"/>
                                            </p:txEl>
                                          </p:spTgt>
                                        </p:tgtEl>
                                      </p:cBhvr>
                                    </p:animEffect>
                                    <p:anim calcmode="lin" valueType="num">
                                      <p:cBhvr>
                                        <p:cTn id="2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2" end="2"/>
                                            </p:txEl>
                                          </p:spTgt>
                                        </p:tgtEl>
                                      </p:cBhvr>
                                      <p:to x="100000" y="60000"/>
                                    </p:animScale>
                                    <p:animScale>
                                      <p:cBhvr>
                                        <p:cTn id="30" dur="166" decel="50000">
                                          <p:stCondLst>
                                            <p:cond delay="676"/>
                                          </p:stCondLst>
                                        </p:cTn>
                                        <p:tgtEl>
                                          <p:spTgt spid="3">
                                            <p:txEl>
                                              <p:pRg st="2" end="2"/>
                                            </p:txEl>
                                          </p:spTgt>
                                        </p:tgtEl>
                                      </p:cBhvr>
                                      <p:to x="100000" y="100000"/>
                                    </p:animScale>
                                    <p:animScale>
                                      <p:cBhvr>
                                        <p:cTn id="31" dur="26">
                                          <p:stCondLst>
                                            <p:cond delay="1312"/>
                                          </p:stCondLst>
                                        </p:cTn>
                                        <p:tgtEl>
                                          <p:spTgt spid="3">
                                            <p:txEl>
                                              <p:pRg st="2" end="2"/>
                                            </p:txEl>
                                          </p:spTgt>
                                        </p:tgtEl>
                                      </p:cBhvr>
                                      <p:to x="100000" y="80000"/>
                                    </p:animScale>
                                    <p:animScale>
                                      <p:cBhvr>
                                        <p:cTn id="32" dur="166" decel="50000">
                                          <p:stCondLst>
                                            <p:cond delay="1338"/>
                                          </p:stCondLst>
                                        </p:cTn>
                                        <p:tgtEl>
                                          <p:spTgt spid="3">
                                            <p:txEl>
                                              <p:pRg st="2" end="2"/>
                                            </p:txEl>
                                          </p:spTgt>
                                        </p:tgtEl>
                                      </p:cBhvr>
                                      <p:to x="100000" y="100000"/>
                                    </p:animScale>
                                    <p:animScale>
                                      <p:cBhvr>
                                        <p:cTn id="33" dur="26">
                                          <p:stCondLst>
                                            <p:cond delay="1642"/>
                                          </p:stCondLst>
                                        </p:cTn>
                                        <p:tgtEl>
                                          <p:spTgt spid="3">
                                            <p:txEl>
                                              <p:pRg st="2" end="2"/>
                                            </p:txEl>
                                          </p:spTgt>
                                        </p:tgtEl>
                                      </p:cBhvr>
                                      <p:to x="100000" y="90000"/>
                                    </p:animScale>
                                    <p:animScale>
                                      <p:cBhvr>
                                        <p:cTn id="34" dur="166" decel="50000">
                                          <p:stCondLst>
                                            <p:cond delay="1668"/>
                                          </p:stCondLst>
                                        </p:cTn>
                                        <p:tgtEl>
                                          <p:spTgt spid="3">
                                            <p:txEl>
                                              <p:pRg st="2" end="2"/>
                                            </p:txEl>
                                          </p:spTgt>
                                        </p:tgtEl>
                                      </p:cBhvr>
                                      <p:to x="100000" y="100000"/>
                                    </p:animScale>
                                    <p:animScale>
                                      <p:cBhvr>
                                        <p:cTn id="35" dur="26">
                                          <p:stCondLst>
                                            <p:cond delay="1808"/>
                                          </p:stCondLst>
                                        </p:cTn>
                                        <p:tgtEl>
                                          <p:spTgt spid="3">
                                            <p:txEl>
                                              <p:pRg st="2" end="2"/>
                                            </p:txEl>
                                          </p:spTgt>
                                        </p:tgtEl>
                                      </p:cBhvr>
                                      <p:to x="100000" y="95000"/>
                                    </p:animScale>
                                    <p:animScale>
                                      <p:cBhvr>
                                        <p:cTn id="3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arcador de contenido"/>
          <p:cNvSpPr>
            <a:spLocks noGrp="1"/>
          </p:cNvSpPr>
          <p:nvPr>
            <p:ph idx="1"/>
          </p:nvPr>
        </p:nvSpPr>
        <p:spPr>
          <a:xfrm>
            <a:off x="0" y="0"/>
            <a:ext cx="9144000" cy="6858000"/>
          </a:xfrm>
        </p:spPr>
        <p:txBody>
          <a:bodyPr>
            <a:normAutofit fontScale="92500" lnSpcReduction="10000"/>
          </a:bodyPr>
          <a:lstStyle/>
          <a:p>
            <a:r>
              <a:rPr lang="es-ES" b="1" dirty="0" smtClean="0"/>
              <a:t>Muchas personas y aun cristianos cuando oyen alguna noticia de alguien que mato a sangre fría o violo a algún niño o niña recién nacido o algún otro pecado dicen: es que se le metió el Diablo, el Diablo domino su cuerpo su mente para que la persona en contra de su voluntad hiciera eso. </a:t>
            </a:r>
          </a:p>
          <a:p>
            <a:r>
              <a:rPr lang="es-ES" b="1" dirty="0" smtClean="0"/>
              <a:t>Pero esto no es verdad, esto es una gran mentira, el Diablo no tiene el poder para hacer pecar a la persona a la fuerza. </a:t>
            </a:r>
          </a:p>
          <a:p>
            <a:r>
              <a:rPr lang="es-ES" b="1" dirty="0" smtClean="0"/>
              <a:t>Miremos el primer caso de Eva. </a:t>
            </a:r>
          </a:p>
          <a:p>
            <a:r>
              <a:rPr lang="es-ES" b="1" dirty="0" smtClean="0"/>
              <a:t>Genesis.3:1-6. </a:t>
            </a:r>
          </a:p>
          <a:p>
            <a:r>
              <a:rPr lang="es-ES" b="1" dirty="0" smtClean="0"/>
              <a:t>Y la serpiente era más astuta que cualquiera de los animales del campo que el SEÑOR Dios había hecho. Y dijo a la mujer: ¿Conque Dios os ha dicho: "No comeréis de ningún árbol del huerto"? </a:t>
            </a:r>
            <a:endParaRPr lang="es-ES" b="1" dirty="0"/>
          </a:p>
        </p:txBody>
      </p:sp>
    </p:spTree>
    <p:extLst>
      <p:ext uri="{BB962C8B-B14F-4D97-AF65-F5344CB8AC3E}">
        <p14:creationId xmlns:p14="http://schemas.microsoft.com/office/powerpoint/2010/main" val="9445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80">
                                          <p:stCondLst>
                                            <p:cond delay="0"/>
                                          </p:stCondLst>
                                        </p:cTn>
                                        <p:tgtEl>
                                          <p:spTgt spid="3">
                                            <p:txEl>
                                              <p:pRg st="4" end="4"/>
                                            </p:txEl>
                                          </p:spTgt>
                                        </p:tgtEl>
                                      </p:cBhvr>
                                    </p:animEffect>
                                    <p:anim calcmode="lin" valueType="num">
                                      <p:cBhvr>
                                        <p:cTn id="2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33" dur="26">
                                          <p:stCondLst>
                                            <p:cond delay="650"/>
                                          </p:stCondLst>
                                        </p:cTn>
                                        <p:tgtEl>
                                          <p:spTgt spid="3">
                                            <p:txEl>
                                              <p:pRg st="4" end="4"/>
                                            </p:txEl>
                                          </p:spTgt>
                                        </p:tgtEl>
                                      </p:cBhvr>
                                      <p:to x="100000" y="60000"/>
                                    </p:animScale>
                                    <p:animScale>
                                      <p:cBhvr>
                                        <p:cTn id="34" dur="166" decel="50000">
                                          <p:stCondLst>
                                            <p:cond delay="676"/>
                                          </p:stCondLst>
                                        </p:cTn>
                                        <p:tgtEl>
                                          <p:spTgt spid="3">
                                            <p:txEl>
                                              <p:pRg st="4" end="4"/>
                                            </p:txEl>
                                          </p:spTgt>
                                        </p:tgtEl>
                                      </p:cBhvr>
                                      <p:to x="100000" y="100000"/>
                                    </p:animScale>
                                    <p:animScale>
                                      <p:cBhvr>
                                        <p:cTn id="35" dur="26">
                                          <p:stCondLst>
                                            <p:cond delay="1312"/>
                                          </p:stCondLst>
                                        </p:cTn>
                                        <p:tgtEl>
                                          <p:spTgt spid="3">
                                            <p:txEl>
                                              <p:pRg st="4" end="4"/>
                                            </p:txEl>
                                          </p:spTgt>
                                        </p:tgtEl>
                                      </p:cBhvr>
                                      <p:to x="100000" y="80000"/>
                                    </p:animScale>
                                    <p:animScale>
                                      <p:cBhvr>
                                        <p:cTn id="36" dur="166" decel="50000">
                                          <p:stCondLst>
                                            <p:cond delay="1338"/>
                                          </p:stCondLst>
                                        </p:cTn>
                                        <p:tgtEl>
                                          <p:spTgt spid="3">
                                            <p:txEl>
                                              <p:pRg st="4" end="4"/>
                                            </p:txEl>
                                          </p:spTgt>
                                        </p:tgtEl>
                                      </p:cBhvr>
                                      <p:to x="100000" y="100000"/>
                                    </p:animScale>
                                    <p:animScale>
                                      <p:cBhvr>
                                        <p:cTn id="37" dur="26">
                                          <p:stCondLst>
                                            <p:cond delay="1642"/>
                                          </p:stCondLst>
                                        </p:cTn>
                                        <p:tgtEl>
                                          <p:spTgt spid="3">
                                            <p:txEl>
                                              <p:pRg st="4" end="4"/>
                                            </p:txEl>
                                          </p:spTgt>
                                        </p:tgtEl>
                                      </p:cBhvr>
                                      <p:to x="100000" y="90000"/>
                                    </p:animScale>
                                    <p:animScale>
                                      <p:cBhvr>
                                        <p:cTn id="38" dur="166" decel="50000">
                                          <p:stCondLst>
                                            <p:cond delay="1668"/>
                                          </p:stCondLst>
                                        </p:cTn>
                                        <p:tgtEl>
                                          <p:spTgt spid="3">
                                            <p:txEl>
                                              <p:pRg st="4" end="4"/>
                                            </p:txEl>
                                          </p:spTgt>
                                        </p:tgtEl>
                                      </p:cBhvr>
                                      <p:to x="100000" y="100000"/>
                                    </p:animScale>
                                    <p:animScale>
                                      <p:cBhvr>
                                        <p:cTn id="39" dur="26">
                                          <p:stCondLst>
                                            <p:cond delay="1808"/>
                                          </p:stCondLst>
                                        </p:cTn>
                                        <p:tgtEl>
                                          <p:spTgt spid="3">
                                            <p:txEl>
                                              <p:pRg st="4" end="4"/>
                                            </p:txEl>
                                          </p:spTgt>
                                        </p:tgtEl>
                                      </p:cBhvr>
                                      <p:to x="100000" y="95000"/>
                                    </p:animScale>
                                    <p:animScale>
                                      <p:cBhvr>
                                        <p:cTn id="40"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arcador de contenido"/>
          <p:cNvSpPr>
            <a:spLocks noGrp="1"/>
          </p:cNvSpPr>
          <p:nvPr>
            <p:ph idx="1"/>
          </p:nvPr>
        </p:nvSpPr>
        <p:spPr>
          <a:xfrm>
            <a:off x="0" y="0"/>
            <a:ext cx="9144000" cy="6858000"/>
          </a:xfrm>
        </p:spPr>
        <p:txBody>
          <a:bodyPr>
            <a:normAutofit fontScale="92500" lnSpcReduction="10000"/>
          </a:bodyPr>
          <a:lstStyle/>
          <a:p>
            <a:r>
              <a:rPr lang="es-ES" b="1" dirty="0" smtClean="0"/>
              <a:t>Y la mujer respondió a la serpiente: Del fruto de los árboles del huerto podemos comer;</a:t>
            </a:r>
          </a:p>
          <a:p>
            <a:r>
              <a:rPr lang="es-ES" b="1" dirty="0" smtClean="0"/>
              <a:t>pero del fruto del árbol que está en medio del huerto, ha dicho Dios: "No comeréis de él, ni lo tocaréis, para que no muráis." </a:t>
            </a:r>
          </a:p>
          <a:p>
            <a:r>
              <a:rPr lang="es-ES" b="1" dirty="0" smtClean="0"/>
              <a:t>Y la serpiente dijo a la mujer: Ciertamente no moriréis. </a:t>
            </a:r>
          </a:p>
          <a:p>
            <a:r>
              <a:rPr lang="es-ES" b="1" dirty="0" smtClean="0"/>
              <a:t>Pues Dios sabe que el día que de él comáis, serán abiertos vuestros ojos y seréis como Dios, conociendo el bien y el mal. </a:t>
            </a:r>
          </a:p>
          <a:p>
            <a:r>
              <a:rPr lang="es-ES" b="1" dirty="0" smtClean="0"/>
              <a:t>Cuando la mujer vio que el árbol era bueno para comer, y que era agradable a los ojos, y que el árbol era deseable para alcanzar sabiduría, tomó de su fruto y comió; y dio también a su marido que estaba con ella, y él comió. </a:t>
            </a:r>
            <a:endParaRPr lang="es-ES" b="1" dirty="0"/>
          </a:p>
        </p:txBody>
      </p:sp>
    </p:spTree>
    <p:extLst>
      <p:ext uri="{BB962C8B-B14F-4D97-AF65-F5344CB8AC3E}">
        <p14:creationId xmlns:p14="http://schemas.microsoft.com/office/powerpoint/2010/main" val="9445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2831</Words>
  <Application>Microsoft Office PowerPoint</Application>
  <PresentationFormat>Presentación en pantalla (4:3)</PresentationFormat>
  <Paragraphs>123</Paragraphs>
  <Slides>23</Slides>
  <Notes>0</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Tema de Office</vt:lpstr>
      <vt:lpstr>HACER PACTO CON EL DIABLO.</vt:lpstr>
      <vt:lpstr>Presentación de PowerPoint</vt:lpstr>
      <vt:lpstr>¿PUEDE UNA PERSONA HACER PACTO CON EL DIABLO?</vt:lpstr>
      <vt:lpstr>Presentación de PowerPoint</vt:lpstr>
      <vt:lpstr>Presentación de PowerPoint</vt:lpstr>
      <vt:lpstr>Presentación de PowerPoint</vt:lpstr>
      <vt:lpstr>EL DIABLO NO PUEDE HACER PECAR A LA PERSONA A FUERZA.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CONCLUSION:</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HACER PACTO CON EL DIABLO.</dc:title>
  <dc:creator>Mario Moreno</dc:creator>
  <cp:lastModifiedBy>Mario Moreno</cp:lastModifiedBy>
  <cp:revision>10</cp:revision>
  <dcterms:created xsi:type="dcterms:W3CDTF">2017-04-04T23:58:49Z</dcterms:created>
  <dcterms:modified xsi:type="dcterms:W3CDTF">2017-04-06T16:07:47Z</dcterms:modified>
</cp:coreProperties>
</file>