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4" r:id="rId22"/>
    <p:sldId id="275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E72A1-53B4-4D53-80A8-657B2E79FC91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728BD-CAC0-4F79-AF3A-153247C907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743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 smtClean="0">
                <a:solidFill>
                  <a:schemeClr val="accent6"/>
                </a:solidFill>
              </a:rPr>
              <a:t>Agobios</a:t>
            </a:r>
            <a:r>
              <a:rPr lang="en-US" sz="1200" b="0" baseline="0" dirty="0" smtClean="0">
                <a:solidFill>
                  <a:schemeClr val="tx1"/>
                </a:solidFill>
              </a:rPr>
              <a:t> burdens </a:t>
            </a:r>
            <a:endParaRPr lang="es-CO" sz="1200" b="1" dirty="0" smtClean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F20B-A503-4E67-BF7B-7E39D7ABEE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6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81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87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0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051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01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2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17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31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071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12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FD5D-82EF-41D4-B1E4-15461465DA85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06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FD5D-82EF-41D4-B1E4-15461465DA85}" type="datetimeFigureOut">
              <a:rPr lang="es-MX" smtClean="0"/>
              <a:t>04/09/2018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86F2-3A59-49C7-8325-7905983385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13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Señales\Fondos\abstract-turquoise-color-texture-background-light-blue-54557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MX" b="1" dirty="0" smtClean="0"/>
              <a:t>JESUS NUESTRO REFUGIO.</a:t>
            </a:r>
            <a:endParaRPr lang="es-MX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55576" y="1628800"/>
            <a:ext cx="7560840" cy="4248472"/>
          </a:xfrm>
        </p:spPr>
        <p:txBody>
          <a:bodyPr>
            <a:normAutofit fontScale="77500" lnSpcReduction="20000"/>
          </a:bodyPr>
          <a:lstStyle/>
          <a:p>
            <a:r>
              <a:rPr lang="es-MX" b="1" dirty="0" smtClean="0"/>
              <a:t>INTRODUCCION:</a:t>
            </a:r>
          </a:p>
          <a:p>
            <a:r>
              <a:rPr lang="es-MX" b="1" dirty="0" smtClean="0"/>
              <a:t>En todas partes del mundo hay peligro de todas forma o maneras.</a:t>
            </a:r>
          </a:p>
          <a:p>
            <a:r>
              <a:rPr lang="es-MX" b="1" dirty="0" smtClean="0"/>
              <a:t>Pero solo en Cristo encontramos el verdadero refugio que necesitamos para nuestra vida espiritual.</a:t>
            </a:r>
          </a:p>
          <a:p>
            <a:r>
              <a:rPr lang="es-MX" b="1" dirty="0" smtClean="0"/>
              <a:t>Cristo es la única garantía de refugio para cada persona y circunstancia de nuestra vida.</a:t>
            </a:r>
          </a:p>
          <a:p>
            <a:r>
              <a:rPr lang="es-MX" b="1" dirty="0" smtClean="0"/>
              <a:t>Cristo dijo en:</a:t>
            </a:r>
          </a:p>
          <a:p>
            <a:r>
              <a:rPr lang="es-MX" b="1" dirty="0" smtClean="0"/>
              <a:t>Mateo.11:29.</a:t>
            </a:r>
          </a:p>
          <a:p>
            <a:r>
              <a:rPr lang="es-MX" b="1" dirty="0" smtClean="0"/>
              <a:t>Tomad mi yugo sobre vosotros y aprended de mí, que soy manso y humilde de corazón, y HALLAREIS DESCANSO PARA VUESTRAS ALMAS.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941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9937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1"/>
            <a:ext cx="7560840" cy="4133056"/>
          </a:xfrm>
        </p:spPr>
        <p:txBody>
          <a:bodyPr/>
          <a:lstStyle/>
          <a:p>
            <a:pPr algn="ctr"/>
            <a:r>
              <a:rPr lang="es-MX" b="1" dirty="0" smtClean="0"/>
              <a:t>Por las Tentaciones.</a:t>
            </a:r>
          </a:p>
          <a:p>
            <a:pPr algn="ctr"/>
            <a:r>
              <a:rPr lang="es-MX" b="1" dirty="0" smtClean="0"/>
              <a:t>Mateo.6:13.</a:t>
            </a:r>
          </a:p>
          <a:p>
            <a:pPr algn="ctr"/>
            <a:r>
              <a:rPr lang="es-MX" b="1" dirty="0"/>
              <a:t>"Y no nos metas en tentación, mas líbranos del mal. Porque tuyo es el reino y el poder y la gloria para siempre jamás. Amén."</a:t>
            </a:r>
            <a:endParaRPr lang="es-MX" b="1" dirty="0" smtClean="0"/>
          </a:p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6413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120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4713387"/>
          </a:xfrm>
        </p:spPr>
        <p:txBody>
          <a:bodyPr/>
          <a:lstStyle/>
          <a:p>
            <a:pPr algn="ctr"/>
            <a:r>
              <a:rPr lang="es-MX" b="1" dirty="0" smtClean="0"/>
              <a:t>Por Los Abusos.</a:t>
            </a:r>
          </a:p>
          <a:p>
            <a:pPr algn="ctr"/>
            <a:r>
              <a:rPr lang="es-MX" b="1" dirty="0" smtClean="0"/>
              <a:t>Salmos.10:17-18.</a:t>
            </a:r>
          </a:p>
          <a:p>
            <a:pPr algn="ctr"/>
            <a:r>
              <a:rPr lang="es-MX" b="1" dirty="0"/>
              <a:t>Oh SEÑOR, tú has oído el deseo de los humildes; tú fortalecerás su corazón e inclinarás tu </a:t>
            </a:r>
            <a:r>
              <a:rPr lang="es-MX" b="1" dirty="0" smtClean="0"/>
              <a:t>oído. </a:t>
            </a:r>
          </a:p>
          <a:p>
            <a:pPr algn="ctr"/>
            <a:r>
              <a:rPr lang="es-MX" b="1" dirty="0"/>
              <a:t>P</a:t>
            </a:r>
            <a:r>
              <a:rPr lang="es-MX" b="1" dirty="0" smtClean="0"/>
              <a:t>ara </a:t>
            </a:r>
            <a:r>
              <a:rPr lang="es-MX" b="1" dirty="0"/>
              <a:t>vindicar al huérfano y al afligido; para que no vuelva a causar terror el hombre de la tierra. 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8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1"/>
            <a:ext cx="7488832" cy="4277072"/>
          </a:xfrm>
        </p:spPr>
        <p:txBody>
          <a:bodyPr/>
          <a:lstStyle/>
          <a:p>
            <a:pPr algn="ctr"/>
            <a:r>
              <a:rPr lang="es-MX" b="1" dirty="0" smtClean="0"/>
              <a:t>Por Las Tormentas De La Vida.</a:t>
            </a:r>
          </a:p>
          <a:p>
            <a:pPr algn="ctr"/>
            <a:r>
              <a:rPr lang="es-MX" b="1" dirty="0" smtClean="0"/>
              <a:t>Proverbios.10:25.</a:t>
            </a:r>
          </a:p>
          <a:p>
            <a:pPr algn="ctr"/>
            <a:r>
              <a:rPr lang="es-MX" b="1" dirty="0"/>
              <a:t>Cuando pasa el torbellino, ya no existe el impío, pero el justo tiene cimiento eterno. 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88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" y="973970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6347" y="251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1"/>
            <a:ext cx="7488832" cy="4133055"/>
          </a:xfrm>
        </p:spPr>
        <p:txBody>
          <a:bodyPr/>
          <a:lstStyle/>
          <a:p>
            <a:pPr algn="ctr"/>
            <a:r>
              <a:rPr lang="es-MX" b="1" dirty="0" smtClean="0"/>
              <a:t>Por La Fatiga.</a:t>
            </a:r>
          </a:p>
          <a:p>
            <a:pPr algn="ctr"/>
            <a:r>
              <a:rPr lang="es-MX" b="1" dirty="0" smtClean="0"/>
              <a:t>Mateo.11:28.</a:t>
            </a:r>
          </a:p>
          <a:p>
            <a:pPr algn="ctr"/>
            <a:r>
              <a:rPr lang="es-MX" b="1" dirty="0"/>
              <a:t>Venid a mí, todos los que estáis cansados y cargados, y yo os haré descansar. </a:t>
            </a:r>
          </a:p>
        </p:txBody>
      </p:sp>
    </p:spTree>
    <p:extLst>
      <p:ext uri="{BB962C8B-B14F-4D97-AF65-F5344CB8AC3E}">
        <p14:creationId xmlns:p14="http://schemas.microsoft.com/office/powerpoint/2010/main" val="200056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3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769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1"/>
            <a:ext cx="7560840" cy="4133056"/>
          </a:xfrm>
        </p:spPr>
        <p:txBody>
          <a:bodyPr/>
          <a:lstStyle/>
          <a:p>
            <a:pPr algn="ctr"/>
            <a:r>
              <a:rPr lang="es-MX" b="1" dirty="0" smtClean="0"/>
              <a:t>Por La Muerte.</a:t>
            </a:r>
          </a:p>
          <a:p>
            <a:pPr algn="ctr"/>
            <a:r>
              <a:rPr lang="es-MX" b="1" dirty="0" smtClean="0"/>
              <a:t>I Tesalonicenses.4:13.</a:t>
            </a:r>
          </a:p>
          <a:p>
            <a:pPr algn="ctr"/>
            <a:r>
              <a:rPr lang="es-MX" b="1" dirty="0"/>
              <a:t>Pero no queremos, hermanos, que ignoréis acerca de los que duermen, para que no os entristezcáis como lo hacen los demás que no tienen esperanza. 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0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44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53650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b="1" dirty="0" smtClean="0"/>
              <a:t>Por Los Agobios- Preocupaciones.</a:t>
            </a:r>
          </a:p>
          <a:p>
            <a:pPr algn="ctr"/>
            <a:r>
              <a:rPr lang="es-MX" b="1" dirty="0" smtClean="0"/>
              <a:t>Filipenses.4:6-7.</a:t>
            </a:r>
          </a:p>
          <a:p>
            <a:pPr algn="ctr"/>
            <a:r>
              <a:rPr lang="es-MX" b="1" dirty="0"/>
              <a:t>Por nada estéis afanosos; antes bien, en todo, mediante oración y súplica con acción de gracias, sean dadas a conocer vuestras peticiones delante de Dios. </a:t>
            </a:r>
            <a:endParaRPr lang="es-MX" b="1" dirty="0" smtClean="0"/>
          </a:p>
          <a:p>
            <a:pPr algn="ctr"/>
            <a:r>
              <a:rPr lang="es-MX" b="1" dirty="0"/>
              <a:t> Y la paz de Dios, que sobrepasa todo entendimiento, guardará vuestros corazones y vuestras mentes en Cristo Jesús.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27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1"/>
            <a:ext cx="7560840" cy="4277072"/>
          </a:xfrm>
        </p:spPr>
        <p:txBody>
          <a:bodyPr/>
          <a:lstStyle/>
          <a:p>
            <a:pPr algn="ctr"/>
            <a:r>
              <a:rPr lang="es-MX" b="1" dirty="0" smtClean="0"/>
              <a:t>Por Los Dolores.</a:t>
            </a:r>
          </a:p>
          <a:p>
            <a:pPr algn="ctr"/>
            <a:r>
              <a:rPr lang="es-MX" b="1" dirty="0" smtClean="0"/>
              <a:t>Salmos.34:17-18.</a:t>
            </a:r>
          </a:p>
          <a:p>
            <a:pPr algn="ctr"/>
            <a:r>
              <a:rPr lang="es-MX" b="1" dirty="0"/>
              <a:t>Claman los justos, y el SEÑOR los oye, y los libra de todas sus angustias. </a:t>
            </a:r>
            <a:endParaRPr lang="es-MX" b="1" dirty="0" smtClean="0"/>
          </a:p>
          <a:p>
            <a:pPr algn="ctr"/>
            <a:r>
              <a:rPr lang="es-MX" b="1" dirty="0"/>
              <a:t>Cercano está el SEÑOR a los quebrantados de corazón, y salva a los abatidos de espíritu. </a:t>
            </a:r>
          </a:p>
        </p:txBody>
      </p:sp>
    </p:spTree>
    <p:extLst>
      <p:ext uri="{BB962C8B-B14F-4D97-AF65-F5344CB8AC3E}">
        <p14:creationId xmlns:p14="http://schemas.microsoft.com/office/powerpoint/2010/main" val="63628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3924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MX" b="1" dirty="0" smtClean="0"/>
              <a:t>Por La Critica.</a:t>
            </a:r>
          </a:p>
          <a:p>
            <a:pPr algn="ctr"/>
            <a:r>
              <a:rPr lang="es-MX" b="1" dirty="0" smtClean="0"/>
              <a:t>Filipenses.2:14.</a:t>
            </a:r>
          </a:p>
          <a:p>
            <a:pPr algn="ctr"/>
            <a:r>
              <a:rPr lang="es-MX" b="1" dirty="0"/>
              <a:t> Haced todas las cosas sin murmuraciones ni discusiones, </a:t>
            </a:r>
            <a:endParaRPr lang="es-MX" b="1" dirty="0" smtClean="0"/>
          </a:p>
          <a:p>
            <a:pPr algn="ctr"/>
            <a:r>
              <a:rPr lang="es-MX" b="1" dirty="0" smtClean="0"/>
              <a:t>Santiago.4:11-12.</a:t>
            </a:r>
          </a:p>
          <a:p>
            <a:pPr algn="ctr"/>
            <a:r>
              <a:rPr lang="es-MX" b="1" dirty="0"/>
              <a:t>Hermanos, no habléis mal los unos de los otros. El que habla mal de un hermano o juzga a su hermano, habla mal de la ley y juzga a la ley; pero si tú juzgas a la ley, no eres cumplidor de la ley, sino juez de ella. </a:t>
            </a:r>
            <a:endParaRPr lang="es-MX" b="1" dirty="0" smtClean="0"/>
          </a:p>
          <a:p>
            <a:pPr algn="ctr"/>
            <a:r>
              <a:rPr lang="es-MX" b="1" dirty="0"/>
              <a:t>Sólo hay un dador de la ley y juez, que es poderoso para salvar y para destruir; pero tú, ¿quién eres que juzgas a tu prójimo? </a:t>
            </a:r>
          </a:p>
        </p:txBody>
      </p:sp>
    </p:spTree>
    <p:extLst>
      <p:ext uri="{BB962C8B-B14F-4D97-AF65-F5344CB8AC3E}">
        <p14:creationId xmlns:p14="http://schemas.microsoft.com/office/powerpoint/2010/main" val="32514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981075"/>
            <a:ext cx="9130858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00809"/>
            <a:ext cx="6912768" cy="4032447"/>
          </a:xfrm>
        </p:spPr>
        <p:txBody>
          <a:bodyPr/>
          <a:lstStyle/>
          <a:p>
            <a:pPr algn="ctr"/>
            <a:r>
              <a:rPr lang="es-MX" b="1" dirty="0" smtClean="0"/>
              <a:t>Por La Opresión.</a:t>
            </a:r>
          </a:p>
          <a:p>
            <a:pPr algn="ctr"/>
            <a:r>
              <a:rPr lang="es-MX" b="1" dirty="0" smtClean="0"/>
              <a:t>Proverbios.22:22-23.</a:t>
            </a:r>
          </a:p>
          <a:p>
            <a:pPr algn="ctr"/>
            <a:r>
              <a:rPr lang="es-MX" b="1" dirty="0"/>
              <a:t>No robes al pobre, porque es pobre, ni aplastes al afligido en la puerta; </a:t>
            </a:r>
            <a:endParaRPr lang="es-MX" b="1" dirty="0" smtClean="0"/>
          </a:p>
          <a:p>
            <a:pPr algn="ctr"/>
            <a:r>
              <a:rPr lang="es-MX" b="1" dirty="0"/>
              <a:t>porque el SEÑOR defenderá su causa, y quitará la vida de los que los roban. </a:t>
            </a:r>
            <a:endParaRPr lang="es-MX" b="1" dirty="0" smtClean="0"/>
          </a:p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193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" y="980947"/>
            <a:ext cx="9132600" cy="58770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-594"/>
            <a:ext cx="8229600" cy="981244"/>
          </a:xfrm>
        </p:spPr>
        <p:txBody>
          <a:bodyPr/>
          <a:lstStyle/>
          <a:p>
            <a:r>
              <a:rPr lang="es-ES" b="1" dirty="0" smtClean="0"/>
              <a:t>Confiar Solo En Dios.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464137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dirty="0" smtClean="0"/>
              <a:t>Salmos.118:5-7.</a:t>
            </a:r>
          </a:p>
          <a:p>
            <a:pPr algn="ctr"/>
            <a:r>
              <a:rPr lang="es-ES" b="1" dirty="0"/>
              <a:t>En medio de mi angustia invoqué al SEÑOR; el SEÑOR me respondió y me puso en un lugar espacioso. </a:t>
            </a:r>
            <a:endParaRPr lang="es-ES" b="1" dirty="0" smtClean="0"/>
          </a:p>
          <a:p>
            <a:pPr algn="ctr"/>
            <a:r>
              <a:rPr lang="es-ES" b="1" dirty="0"/>
              <a:t>El SEÑOR está a mi favor; no temeré. ¿Qué puede hacerme el hombre? </a:t>
            </a:r>
            <a:endParaRPr lang="es-ES" b="1" dirty="0" smtClean="0"/>
          </a:p>
          <a:p>
            <a:pPr algn="ctr"/>
            <a:r>
              <a:rPr lang="es-ES" b="1" dirty="0"/>
              <a:t> El SEÑOR está por mí entre los que me ayudan; por tanto, miraré triunfante sobre los que me aborrecen. </a:t>
            </a:r>
          </a:p>
        </p:txBody>
      </p:sp>
    </p:spTree>
    <p:extLst>
      <p:ext uri="{BB962C8B-B14F-4D97-AF65-F5344CB8AC3E}">
        <p14:creationId xmlns:p14="http://schemas.microsoft.com/office/powerpoint/2010/main" val="15693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  <a:latin typeface="+mn-lt"/>
              </a:rPr>
              <a:t>¿Por </a:t>
            </a:r>
            <a:r>
              <a:rPr lang="es-ES" b="1" dirty="0" smtClean="0">
                <a:solidFill>
                  <a:schemeClr val="tx1"/>
                </a:solidFill>
                <a:latin typeface="+mn-lt"/>
              </a:rPr>
              <a:t>Qué </a:t>
            </a:r>
            <a:r>
              <a:rPr lang="es-ES" b="1" dirty="0">
                <a:solidFill>
                  <a:schemeClr val="tx1"/>
                </a:solidFill>
                <a:latin typeface="+mn-lt"/>
              </a:rPr>
              <a:t>Necesitamos </a:t>
            </a:r>
            <a:r>
              <a:rPr lang="es-ES" b="1" dirty="0" smtClean="0">
                <a:latin typeface="+mn-lt"/>
              </a:rPr>
              <a:t>Un</a:t>
            </a:r>
            <a:r>
              <a:rPr lang="es-E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="1" dirty="0">
                <a:solidFill>
                  <a:schemeClr val="tx1"/>
                </a:solidFill>
                <a:latin typeface="+mn-lt"/>
              </a:rPr>
              <a:t>Refugio?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3657600" cy="4724400"/>
          </a:xfrm>
        </p:spPr>
        <p:txBody>
          <a:bodyPr>
            <a:normAutofit fontScale="92500" lnSpcReduction="10000"/>
          </a:bodyPr>
          <a:lstStyle/>
          <a:p>
            <a:r>
              <a:rPr lang="es-CO" sz="3200" b="1" dirty="0">
                <a:solidFill>
                  <a:schemeClr val="accent6"/>
                </a:solidFill>
              </a:rPr>
              <a:t>Pruebas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Aflicciones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Problemas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Dolores del Corazón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Tristezas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Enfermedades 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Decepciones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Abusos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2236" y="1556792"/>
            <a:ext cx="3848100" cy="4648200"/>
          </a:xfrm>
        </p:spPr>
        <p:txBody>
          <a:bodyPr>
            <a:normAutofit fontScale="92500" lnSpcReduction="10000"/>
          </a:bodyPr>
          <a:lstStyle/>
          <a:p>
            <a:r>
              <a:rPr lang="es-CO" sz="3200" b="1" dirty="0">
                <a:solidFill>
                  <a:schemeClr val="accent6"/>
                </a:solidFill>
              </a:rPr>
              <a:t>Tentaciones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Tormentas de la Vida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Fatiga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Muerte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Agobios</a:t>
            </a:r>
          </a:p>
          <a:p>
            <a:r>
              <a:rPr lang="es-CO" sz="3200" b="1" dirty="0">
                <a:solidFill>
                  <a:schemeClr val="accent6"/>
                </a:solidFill>
              </a:rPr>
              <a:t>Dolores</a:t>
            </a:r>
          </a:p>
          <a:p>
            <a:r>
              <a:rPr lang="es-CO" sz="3200" b="1" dirty="0" smtClean="0">
                <a:solidFill>
                  <a:schemeClr val="accent6"/>
                </a:solidFill>
              </a:rPr>
              <a:t>Criticas.</a:t>
            </a:r>
            <a:endParaRPr lang="es-CO" sz="3200" b="1" dirty="0">
              <a:solidFill>
                <a:schemeClr val="accent6"/>
              </a:solidFill>
            </a:endParaRPr>
          </a:p>
          <a:p>
            <a:r>
              <a:rPr lang="es-CO" sz="3200" b="1" dirty="0">
                <a:solidFill>
                  <a:schemeClr val="accent6"/>
                </a:solidFill>
              </a:rPr>
              <a:t>Opresión</a:t>
            </a:r>
          </a:p>
        </p:txBody>
      </p:sp>
    </p:spTree>
    <p:extLst>
      <p:ext uri="{BB962C8B-B14F-4D97-AF65-F5344CB8AC3E}">
        <p14:creationId xmlns:p14="http://schemas.microsoft.com/office/powerpoint/2010/main" val="32590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5" y="0"/>
            <a:ext cx="9132600" cy="680170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620689"/>
            <a:ext cx="7560840" cy="4968552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dirty="0" smtClean="0"/>
              <a:t>Salmos.118:8-9.</a:t>
            </a:r>
          </a:p>
          <a:p>
            <a:pPr algn="ctr"/>
            <a:r>
              <a:rPr lang="es-ES" b="1" dirty="0"/>
              <a:t>Es mejor refugiarse en el SEÑOR que confiar en el hombre. </a:t>
            </a:r>
            <a:endParaRPr lang="es-ES" b="1" dirty="0" smtClean="0"/>
          </a:p>
          <a:p>
            <a:pPr algn="ctr"/>
            <a:r>
              <a:rPr lang="es-ES" b="1" dirty="0"/>
              <a:t>Es mejor refugiarse en el SEÑOR que confiar en príncipes. </a:t>
            </a:r>
            <a:endParaRPr lang="es-ES" b="1" dirty="0" smtClean="0"/>
          </a:p>
          <a:p>
            <a:pPr algn="ctr"/>
            <a:r>
              <a:rPr lang="es-ES" b="1" dirty="0" smtClean="0"/>
              <a:t>El mejor refugio siempre es en Dios.</a:t>
            </a:r>
          </a:p>
          <a:p>
            <a:pPr algn="ctr"/>
            <a:r>
              <a:rPr lang="es-ES" b="1" dirty="0" smtClean="0"/>
              <a:t>Salmos.27:10.</a:t>
            </a:r>
          </a:p>
          <a:p>
            <a:pPr algn="ctr"/>
            <a:r>
              <a:rPr lang="es-ES" b="1" dirty="0"/>
              <a:t>Porque aunque mi padre y mi madre me hayan abandonado, el SEÑOR me recogerá. </a:t>
            </a:r>
          </a:p>
        </p:txBody>
      </p:sp>
    </p:spTree>
    <p:extLst>
      <p:ext uri="{BB962C8B-B14F-4D97-AF65-F5344CB8AC3E}">
        <p14:creationId xmlns:p14="http://schemas.microsoft.com/office/powerpoint/2010/main" val="378500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MX" b="1" dirty="0" smtClean="0"/>
              <a:t>CONCLUSION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1580" y="1484784"/>
            <a:ext cx="7560840" cy="4525963"/>
          </a:xfrm>
        </p:spPr>
        <p:txBody>
          <a:bodyPr/>
          <a:lstStyle/>
          <a:p>
            <a:pPr algn="ctr"/>
            <a:r>
              <a:rPr lang="es-MX" b="1" dirty="0" smtClean="0"/>
              <a:t>Dios te ayuda te ayuda con todos tus problemas.</a:t>
            </a:r>
          </a:p>
          <a:p>
            <a:pPr algn="ctr"/>
            <a:r>
              <a:rPr lang="es-MX" b="1" dirty="0"/>
              <a:t>¿</a:t>
            </a:r>
            <a:r>
              <a:rPr lang="es-MX" b="1" dirty="0" smtClean="0"/>
              <a:t>Que mas queremos?</a:t>
            </a:r>
          </a:p>
          <a:p>
            <a:pPr algn="ctr"/>
            <a:r>
              <a:rPr lang="es-MX" b="1" dirty="0" smtClean="0"/>
              <a:t>Si Dios esta con nosotros. Romanos.8:31.</a:t>
            </a:r>
          </a:p>
          <a:p>
            <a:pPr algn="ctr"/>
            <a:r>
              <a:rPr lang="es-MX" b="1" dirty="0" smtClean="0"/>
              <a:t>Busquemos a Dios El, es nuestra única salvación.</a:t>
            </a:r>
          </a:p>
          <a:p>
            <a:pPr algn="ctr"/>
            <a:r>
              <a:rPr lang="es-MX" b="1" dirty="0" smtClean="0"/>
              <a:t>Para todos nuestros problemas.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9048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Desktop\Señales\Gracias\DIOS NOS BENDIGA\DIOS20TE20BENDIG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3999" cy="25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HP\Desktop\Señales\Gracias\Gracias Animadas\imagenes-animadas-en-movimiento-de-gracias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9650"/>
            <a:ext cx="8229600" cy="88907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83568" y="1484784"/>
            <a:ext cx="7704856" cy="4641379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b="1" dirty="0" smtClean="0"/>
              <a:t>Por Las </a:t>
            </a:r>
            <a:r>
              <a:rPr lang="es-MX" b="1" dirty="0"/>
              <a:t>P</a:t>
            </a:r>
            <a:r>
              <a:rPr lang="es-MX" b="1" dirty="0" smtClean="0"/>
              <a:t>ruebas </a:t>
            </a:r>
            <a:r>
              <a:rPr lang="es-MX" b="1" dirty="0"/>
              <a:t>Q</a:t>
            </a:r>
            <a:r>
              <a:rPr lang="es-MX" b="1" dirty="0" smtClean="0"/>
              <a:t>ue </a:t>
            </a:r>
            <a:r>
              <a:rPr lang="es-MX" b="1" dirty="0"/>
              <a:t>T</a:t>
            </a:r>
            <a:r>
              <a:rPr lang="es-MX" b="1" dirty="0" smtClean="0"/>
              <a:t>enemos.</a:t>
            </a:r>
          </a:p>
          <a:p>
            <a:pPr algn="ctr"/>
            <a:r>
              <a:rPr lang="es-MX" b="1" dirty="0" smtClean="0"/>
              <a:t>I Corintios.10:13.</a:t>
            </a:r>
          </a:p>
          <a:p>
            <a:pPr algn="ctr"/>
            <a:r>
              <a:rPr lang="es-MX" b="1" dirty="0"/>
              <a:t>No os ha sobrevenido ninguna tentación que no sea común a los hombres; y fiel es Dios, que no permitirá que vosotros seáis tentados más allá de lo que podéis soportar, sino que con la tentación proveerá también la vía de escape, a fin de que podáis resistirla. </a:t>
            </a:r>
          </a:p>
        </p:txBody>
      </p:sp>
    </p:spTree>
    <p:extLst>
      <p:ext uri="{BB962C8B-B14F-4D97-AF65-F5344CB8AC3E}">
        <p14:creationId xmlns:p14="http://schemas.microsoft.com/office/powerpoint/2010/main" val="20728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32856"/>
            <a:ext cx="7560840" cy="3096344"/>
          </a:xfrm>
        </p:spPr>
        <p:txBody>
          <a:bodyPr/>
          <a:lstStyle/>
          <a:p>
            <a:pPr algn="ctr"/>
            <a:r>
              <a:rPr lang="es-MX" b="1" dirty="0" smtClean="0"/>
              <a:t>Por Las </a:t>
            </a:r>
            <a:r>
              <a:rPr lang="es-MX" b="1" dirty="0"/>
              <a:t>A</a:t>
            </a:r>
            <a:r>
              <a:rPr lang="es-MX" b="1" dirty="0" smtClean="0"/>
              <a:t>flicciones.</a:t>
            </a:r>
          </a:p>
          <a:p>
            <a:pPr algn="ctr"/>
            <a:r>
              <a:rPr lang="es-MX" b="1" dirty="0" smtClean="0"/>
              <a:t>II Pedro.2:7.</a:t>
            </a:r>
            <a:endParaRPr lang="es-MX" b="1" dirty="0" smtClean="0"/>
          </a:p>
          <a:p>
            <a:pPr algn="ctr"/>
            <a:r>
              <a:rPr lang="es-MX" b="1" dirty="0"/>
              <a:t>si rescató al justo Lot, abrumado por la conducta sensual de hombres libertinos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75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51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632848" cy="4525963"/>
          </a:xfrm>
        </p:spPr>
        <p:txBody>
          <a:bodyPr/>
          <a:lstStyle/>
          <a:p>
            <a:pPr algn="ctr"/>
            <a:r>
              <a:rPr lang="es-MX" b="1" dirty="0" smtClean="0"/>
              <a:t>Por Los </a:t>
            </a:r>
            <a:r>
              <a:rPr lang="es-MX" b="1" dirty="0"/>
              <a:t>P</a:t>
            </a:r>
            <a:r>
              <a:rPr lang="es-MX" b="1" dirty="0" smtClean="0"/>
              <a:t>roblemas.</a:t>
            </a:r>
          </a:p>
          <a:p>
            <a:pPr algn="ctr"/>
            <a:r>
              <a:rPr lang="es-MX" b="1" dirty="0" smtClean="0"/>
              <a:t>II Timoteo.3:11.</a:t>
            </a:r>
          </a:p>
          <a:p>
            <a:pPr algn="ctr"/>
            <a:r>
              <a:rPr lang="es-MX" b="1" dirty="0"/>
              <a:t> persecuciones, sufrimientos, como los que me acaecieron en Antioquía, en </a:t>
            </a:r>
            <a:r>
              <a:rPr lang="es-MX" b="1" dirty="0" err="1"/>
              <a:t>Iconio</a:t>
            </a:r>
            <a:r>
              <a:rPr lang="es-MX" b="1" dirty="0"/>
              <a:t> y en </a:t>
            </a:r>
            <a:r>
              <a:rPr lang="es-MX" b="1" dirty="0" err="1"/>
              <a:t>Listra</a:t>
            </a:r>
            <a:r>
              <a:rPr lang="es-MX" b="1" dirty="0"/>
              <a:t>. ¡Qué persecuciones sufrí! Y de todas ellas me libró el Señor. 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15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262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3456384"/>
          </a:xfrm>
        </p:spPr>
        <p:txBody>
          <a:bodyPr/>
          <a:lstStyle/>
          <a:p>
            <a:pPr algn="ctr"/>
            <a:r>
              <a:rPr lang="es-MX" b="1" dirty="0" smtClean="0"/>
              <a:t>Por Los </a:t>
            </a:r>
            <a:r>
              <a:rPr lang="es-MX" b="1" dirty="0"/>
              <a:t>D</a:t>
            </a:r>
            <a:r>
              <a:rPr lang="es-MX" b="1" dirty="0" smtClean="0"/>
              <a:t>olores </a:t>
            </a:r>
            <a:r>
              <a:rPr lang="es-MX" b="1" dirty="0"/>
              <a:t>D</a:t>
            </a:r>
            <a:r>
              <a:rPr lang="es-MX" b="1" dirty="0" smtClean="0"/>
              <a:t>el </a:t>
            </a:r>
            <a:r>
              <a:rPr lang="es-MX" b="1" dirty="0"/>
              <a:t>C</a:t>
            </a:r>
            <a:r>
              <a:rPr lang="es-MX" b="1" dirty="0" smtClean="0"/>
              <a:t>orazón.</a:t>
            </a:r>
          </a:p>
          <a:p>
            <a:pPr algn="ctr"/>
            <a:r>
              <a:rPr lang="es-MX" b="1" dirty="0" smtClean="0"/>
              <a:t>Salmos.147:3.</a:t>
            </a:r>
          </a:p>
          <a:p>
            <a:pPr algn="ctr"/>
            <a:r>
              <a:rPr lang="es-MX" b="1" dirty="0"/>
              <a:t>sana a los quebrantados de corazón, y venda sus heridas. 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37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1"/>
            <a:ext cx="7632848" cy="4349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b="1" dirty="0" smtClean="0"/>
              <a:t>Por Las Tristezas.</a:t>
            </a:r>
          </a:p>
          <a:p>
            <a:pPr algn="ctr"/>
            <a:r>
              <a:rPr lang="es-MX" b="1" dirty="0" smtClean="0"/>
              <a:t>Salmos.42:11.</a:t>
            </a:r>
          </a:p>
          <a:p>
            <a:pPr algn="ctr"/>
            <a:r>
              <a:rPr lang="es-MX" b="1" dirty="0"/>
              <a:t>¿Por qué te abates, alma mía, y por qué te turbas dentro de mí? Espera en Dios, pues he de alabarle otra vez. ¡El es la salvación de mi ser, y mi Dios! </a:t>
            </a:r>
            <a:endParaRPr lang="es-MX" b="1" dirty="0" smtClean="0"/>
          </a:p>
          <a:p>
            <a:pPr algn="ctr"/>
            <a:r>
              <a:rPr lang="es-MX" b="1" dirty="0" smtClean="0"/>
              <a:t>Salmos.46:1.</a:t>
            </a:r>
          </a:p>
          <a:p>
            <a:pPr algn="ctr"/>
            <a:r>
              <a:rPr lang="es-MX" b="1" dirty="0" smtClean="0"/>
              <a:t>Dios </a:t>
            </a:r>
            <a:r>
              <a:rPr lang="es-MX" b="1" dirty="0"/>
              <a:t>es nuestro refugio y fortaleza, nuestro pronto auxilio en las tribulaciones. </a:t>
            </a:r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83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46085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b="1" dirty="0" smtClean="0"/>
              <a:t>Por Las Enfermedades.</a:t>
            </a:r>
          </a:p>
          <a:p>
            <a:pPr algn="ctr"/>
            <a:r>
              <a:rPr lang="es-MX" b="1" dirty="0" smtClean="0"/>
              <a:t>Salmos.147:3.</a:t>
            </a:r>
          </a:p>
          <a:p>
            <a:pPr algn="ctr"/>
            <a:r>
              <a:rPr lang="es-MX" b="1" dirty="0"/>
              <a:t>sana a los quebrantados de corazón, y venda sus heridas. </a:t>
            </a:r>
            <a:endParaRPr lang="es-MX" b="1" dirty="0" smtClean="0"/>
          </a:p>
          <a:p>
            <a:pPr algn="ctr"/>
            <a:r>
              <a:rPr lang="es-MX" b="1" dirty="0" smtClean="0"/>
              <a:t>Santiago.5:14-15.</a:t>
            </a:r>
          </a:p>
          <a:p>
            <a:pPr algn="ctr"/>
            <a:r>
              <a:rPr lang="es-MX" b="1" dirty="0"/>
              <a:t>¿Está alguno entre vosotros enfermo? Que llame a los ancianos de la iglesia y que ellos oren por él, ungiéndolo con aceite en el nombre del Señor; </a:t>
            </a:r>
            <a:endParaRPr lang="es-MX" b="1" dirty="0" smtClean="0"/>
          </a:p>
          <a:p>
            <a:pPr algn="ctr"/>
            <a:r>
              <a:rPr lang="es-MX" b="1" dirty="0"/>
              <a:t>y la oración de fe restaurará al enfermo, y el Señor lo levantará, y si ha cometido pecados le serán perdonados. </a:t>
            </a:r>
            <a:endParaRPr lang="es-MX" b="1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20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¿Por </a:t>
            </a:r>
            <a:r>
              <a:rPr lang="es-MX" b="1" dirty="0" smtClean="0"/>
              <a:t>Qué </a:t>
            </a:r>
            <a:r>
              <a:rPr lang="es-MX" b="1" dirty="0"/>
              <a:t>Necesitamos Un Refugio?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72815"/>
            <a:ext cx="7560840" cy="4032449"/>
          </a:xfrm>
        </p:spPr>
        <p:txBody>
          <a:bodyPr/>
          <a:lstStyle/>
          <a:p>
            <a:pPr algn="ctr"/>
            <a:r>
              <a:rPr lang="es-MX" b="1" dirty="0" smtClean="0"/>
              <a:t>Por Las Decepciones.</a:t>
            </a:r>
          </a:p>
          <a:p>
            <a:pPr algn="ctr"/>
            <a:r>
              <a:rPr lang="es-MX" b="1" dirty="0" smtClean="0"/>
              <a:t>Juan.16:33.</a:t>
            </a:r>
          </a:p>
          <a:p>
            <a:pPr algn="ctr"/>
            <a:r>
              <a:rPr lang="es-MX" b="1" dirty="0"/>
              <a:t>Estas cosas os he hablado para que en mí tengáis paz. En el mundo tenéis tribulación; pero confiad, yo he vencido al mundo. </a:t>
            </a:r>
            <a:endParaRPr lang="es-MX" b="1" dirty="0" smtClean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61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1114</Words>
  <Application>Microsoft Office PowerPoint</Application>
  <PresentationFormat>Presentación en pantalla (4:3)</PresentationFormat>
  <Paragraphs>121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de Office</vt:lpstr>
      <vt:lpstr>JESUS NUESTRO REFUGIO.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¿Por Qué Necesitamos Un Refugio?</vt:lpstr>
      <vt:lpstr>Confiar Solo En Dios.</vt:lpstr>
      <vt:lpstr>Presentación de PowerPoint</vt:lpstr>
      <vt:lpstr>CONCLUSION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NUESTRO REFUGIO.</dc:title>
  <dc:creator>HP</dc:creator>
  <cp:lastModifiedBy>Usuario de Windows</cp:lastModifiedBy>
  <cp:revision>19</cp:revision>
  <dcterms:created xsi:type="dcterms:W3CDTF">2017-07-13T15:32:29Z</dcterms:created>
  <dcterms:modified xsi:type="dcterms:W3CDTF">2018-09-05T03:45:25Z</dcterms:modified>
</cp:coreProperties>
</file>