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61" r:id="rId9"/>
    <p:sldId id="262" r:id="rId10"/>
    <p:sldId id="278" r:id="rId11"/>
    <p:sldId id="263" r:id="rId12"/>
    <p:sldId id="279" r:id="rId13"/>
    <p:sldId id="264" r:id="rId14"/>
    <p:sldId id="265" r:id="rId15"/>
    <p:sldId id="266" r:id="rId16"/>
    <p:sldId id="285" r:id="rId17"/>
    <p:sldId id="280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8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54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43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79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6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1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55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7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2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87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74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8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43C1-0BBF-4D5C-BF78-2D07A333427A}" type="datetimeFigureOut">
              <a:rPr lang="es-ES" smtClean="0"/>
              <a:t>04/09/2018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AC92-7CEC-4916-90B1-021D2C973A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42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2" y="1"/>
            <a:ext cx="9144002" cy="1325563"/>
          </a:xfrm>
        </p:spPr>
        <p:txBody>
          <a:bodyPr/>
          <a:lstStyle/>
          <a:p>
            <a:pPr algn="ctr"/>
            <a:r>
              <a:rPr lang="es-ES" b="1" dirty="0" smtClean="0"/>
              <a:t>LA BENDICION DE DAR.</a:t>
            </a:r>
            <a:br>
              <a:rPr lang="es-ES" b="1" dirty="0" smtClean="0"/>
            </a:br>
            <a:r>
              <a:rPr lang="es-ES" b="1" dirty="0" smtClean="0"/>
              <a:t>ECLESIASTES.11:1-4.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-2" y="1545466"/>
            <a:ext cx="9144002" cy="531253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INTRODUCCION:</a:t>
            </a:r>
          </a:p>
          <a:p>
            <a:r>
              <a:rPr lang="es-ES" b="1" dirty="0" smtClean="0"/>
              <a:t>Salomón habla sobre la bendición de dar y la inversión sabia en nuestras vidas.</a:t>
            </a:r>
          </a:p>
          <a:p>
            <a:r>
              <a:rPr lang="es-ES" b="1" dirty="0" smtClean="0"/>
              <a:t>La biblia siempre nos habla de la bendición de ayudar al prójimo.</a:t>
            </a:r>
          </a:p>
          <a:p>
            <a:r>
              <a:rPr lang="es-ES" b="1" dirty="0" smtClean="0"/>
              <a:t>Lamentablemente la gente no comprenden la bendición de ayudar a su prójimo, muchos somos egoístas pensamos solo en nosotros.</a:t>
            </a:r>
          </a:p>
          <a:p>
            <a:r>
              <a:rPr lang="es-ES" b="1" dirty="0" smtClean="0"/>
              <a:t>Pero hay una gran bendición cuando ayudamos damos a otros.</a:t>
            </a:r>
          </a:p>
          <a:p>
            <a:r>
              <a:rPr lang="es-ES" b="1" dirty="0" smtClean="0"/>
              <a:t>Aquí en Eclesiastés encontramos:</a:t>
            </a:r>
          </a:p>
          <a:p>
            <a:r>
              <a:rPr lang="es-ES" b="1" dirty="0" smtClean="0"/>
              <a:t>1. Los dadores dan primero. V.1.</a:t>
            </a:r>
          </a:p>
          <a:p>
            <a:r>
              <a:rPr lang="es-ES" b="1" dirty="0" smtClean="0"/>
              <a:t>2. El beneficio tal ves no sea inmediato. V.1.</a:t>
            </a:r>
          </a:p>
          <a:p>
            <a:r>
              <a:rPr lang="es-ES" b="1" dirty="0" smtClean="0"/>
              <a:t>3</a:t>
            </a:r>
            <a:r>
              <a:rPr lang="es-ES" b="1" dirty="0"/>
              <a:t>. </a:t>
            </a:r>
            <a:r>
              <a:rPr lang="es-ES" b="1" dirty="0" smtClean="0"/>
              <a:t>Entre mas ayudemos mas bendiciones tendremos. V.2.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7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3999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ENTRE MAS AYUDEMOS MAS BENDICIONES TENDREMOS.</a:t>
            </a:r>
            <a:br>
              <a:rPr lang="es-ES" sz="4000" b="1" dirty="0"/>
            </a:br>
            <a:r>
              <a:rPr lang="es-ES" sz="4000" b="1" dirty="0"/>
              <a:t>ECLESIASTES.11:2.</a:t>
            </a:r>
            <a:endParaRPr lang="es-E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9715"/>
            <a:ext cx="5211651" cy="5148285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Reparte tu porción con siete, o aun con ocho, porque no sabes qué mal puede venir sobre la tierra. </a:t>
            </a:r>
            <a:endParaRPr lang="es-ES" b="1" dirty="0" smtClean="0"/>
          </a:p>
          <a:p>
            <a:r>
              <a:rPr lang="es-ES" b="1" dirty="0" smtClean="0"/>
              <a:t>Siendo siete un numero de perfección, de algo completo, el ocho colma la medida indefinidamente.</a:t>
            </a:r>
          </a:p>
          <a:p>
            <a:r>
              <a:rPr lang="es-ES" b="1" dirty="0" smtClean="0"/>
              <a:t>Es como invertir su capital en muchas empresas.</a:t>
            </a:r>
          </a:p>
          <a:p>
            <a:r>
              <a:rPr lang="es-ES" b="1" dirty="0" smtClean="0"/>
              <a:t>Salmos.112:9.</a:t>
            </a:r>
          </a:p>
          <a:p>
            <a:r>
              <a:rPr lang="es-ES" b="1" dirty="0"/>
              <a:t>Con liberalidad ha dado a los pobres; su justicia permanece para siempre; su poder será exaltado con honor.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51" y="1762124"/>
            <a:ext cx="3932348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Lucas.6:30.</a:t>
            </a:r>
          </a:p>
          <a:p>
            <a:r>
              <a:rPr lang="es-ES" b="1" dirty="0" smtClean="0"/>
              <a:t>A </a:t>
            </a:r>
            <a:r>
              <a:rPr lang="es-ES" b="1" dirty="0"/>
              <a:t>todo el que te pida, dale, y al que te quite lo que es tuyo, no se lo reclames. </a:t>
            </a:r>
            <a:endParaRPr lang="es-ES" b="1" dirty="0" smtClean="0"/>
          </a:p>
          <a:p>
            <a:r>
              <a:rPr lang="es-ES" b="1" dirty="0" smtClean="0"/>
              <a:t>Debemos de ser pronto para compartir.</a:t>
            </a:r>
          </a:p>
          <a:p>
            <a:r>
              <a:rPr lang="es-ES" b="1" dirty="0" smtClean="0"/>
              <a:t>I Timoteo.6:18.</a:t>
            </a:r>
          </a:p>
          <a:p>
            <a:r>
              <a:rPr lang="es-ES" b="1" dirty="0"/>
              <a:t>Enséñales que hagan bien, que sean ricos en buenas obras, generosos y prontos a compartir, </a:t>
            </a:r>
            <a:endParaRPr lang="es-ES" b="1" dirty="0" smtClean="0"/>
          </a:p>
          <a:p>
            <a:r>
              <a:rPr lang="es-ES" b="1" dirty="0" smtClean="0"/>
              <a:t>Efesios.4:28.</a:t>
            </a:r>
          </a:p>
          <a:p>
            <a:r>
              <a:rPr lang="es-ES" b="1" dirty="0"/>
              <a:t>El que roba, no robe más, sino más bien que trabaje, haciendo con sus manos lo que es bueno, a fin de que tenga qué compartir con el que tiene necesidad. </a:t>
            </a:r>
            <a:endParaRPr lang="es-ES" b="1" dirty="0" smtClean="0"/>
          </a:p>
          <a:p>
            <a:r>
              <a:rPr lang="es-ES" b="1" dirty="0" smtClean="0"/>
              <a:t>Entre mas ayudemos mas bendiciones obtendremos.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14" y="-3346"/>
            <a:ext cx="3263855" cy="3545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12" y="3696237"/>
            <a:ext cx="3366888" cy="3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17396"/>
            <a:ext cx="9144002" cy="172125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SINO DAMOS NO PODEMOS ESPERAR BENDICIONES.</a:t>
            </a:r>
            <a:br>
              <a:rPr lang="es-ES" b="1" dirty="0" smtClean="0"/>
            </a:br>
            <a:r>
              <a:rPr lang="es-ES" b="1" dirty="0" smtClean="0"/>
              <a:t>ECLESIASTES.11:4.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1841678"/>
            <a:ext cx="5636655" cy="5016321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que observa el viento no siembra, y el que mira las nubes no siega. </a:t>
            </a:r>
            <a:endParaRPr lang="es-ES" b="1" dirty="0" smtClean="0"/>
          </a:p>
          <a:p>
            <a:r>
              <a:rPr lang="es-ES" b="1" dirty="0" smtClean="0"/>
              <a:t>El no ayudar es como aquel que esperar las perfectas condiciones para sembrar. </a:t>
            </a:r>
          </a:p>
          <a:p>
            <a:r>
              <a:rPr lang="es-ES" b="1" dirty="0" smtClean="0"/>
              <a:t>Si vemos la necesidad y tenemos la oportunidad de ayudar y no lo hacemos, no esperemos que después nos ayuden a nosotros.</a:t>
            </a:r>
          </a:p>
          <a:p>
            <a:r>
              <a:rPr lang="es-ES" b="1" dirty="0" smtClean="0"/>
              <a:t>Proverbios.3:27-28.</a:t>
            </a:r>
          </a:p>
          <a:p>
            <a:r>
              <a:rPr lang="es-ES" b="1" dirty="0"/>
              <a:t>No niegues el bien a quien se le debe, cuando esté en tu mano el hacerlo.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24" y="1841678"/>
            <a:ext cx="3283575" cy="50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V.28.</a:t>
            </a:r>
          </a:p>
          <a:p>
            <a:r>
              <a:rPr lang="es-ES" b="1" dirty="0"/>
              <a:t>No digas a tu prójimo: Ve y vuelve, y mañana te lo daré, cuando lo tienes contigo. </a:t>
            </a:r>
            <a:endParaRPr lang="es-ES" b="1" dirty="0" smtClean="0"/>
          </a:p>
          <a:p>
            <a:r>
              <a:rPr lang="es-ES" b="1" dirty="0" smtClean="0"/>
              <a:t>Lo que se puede dar, no lo debemos de dejar para mañana.</a:t>
            </a:r>
          </a:p>
          <a:p>
            <a:r>
              <a:rPr lang="es-ES" b="1" dirty="0" smtClean="0"/>
              <a:t>Además de ser injusto, es problemático pues nadie sabe si vivirá mañana, ni el que puede ayudar ni el que necesita la ayuda sabe si mañana estará vivo.</a:t>
            </a:r>
          </a:p>
          <a:p>
            <a:r>
              <a:rPr lang="es-ES" b="1" dirty="0" smtClean="0"/>
              <a:t>Santiago.2:15-16.</a:t>
            </a:r>
          </a:p>
          <a:p>
            <a:r>
              <a:rPr lang="es-ES" b="1" dirty="0" smtClean="0"/>
              <a:t>Si </a:t>
            </a:r>
            <a:r>
              <a:rPr lang="es-ES" b="1" dirty="0"/>
              <a:t>un hermano o una hermana no tienen ropa y carecen del sustento diario, </a:t>
            </a:r>
            <a:endParaRPr lang="es-ES" b="1" dirty="0" smtClean="0"/>
          </a:p>
          <a:p>
            <a:r>
              <a:rPr lang="es-ES" b="1" dirty="0" smtClean="0"/>
              <a:t>V.16.</a:t>
            </a:r>
          </a:p>
          <a:p>
            <a:r>
              <a:rPr lang="es-ES" b="1" dirty="0" smtClean="0"/>
              <a:t>y </a:t>
            </a:r>
            <a:r>
              <a:rPr lang="es-ES" b="1" dirty="0"/>
              <a:t>uno de vosotros les dice: Id en paz, calentaos y saciaos, pero no les dais lo necesario para su cuerpo, ¿de qué sirve?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0"/>
            <a:ext cx="3683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¿De que servirá el mañana?</a:t>
            </a:r>
          </a:p>
          <a:p>
            <a:r>
              <a:rPr lang="es-ES" b="1" dirty="0" smtClean="0"/>
              <a:t>¿Si el necesitado lo necesita el día de hoy?</a:t>
            </a:r>
          </a:p>
          <a:p>
            <a:r>
              <a:rPr lang="es-ES" b="1" dirty="0" smtClean="0"/>
              <a:t>Tenemos que ayudar el hoy, si podemos y tenemos como ayudar tiene que ser hoy, no mañana.</a:t>
            </a:r>
          </a:p>
          <a:p>
            <a:r>
              <a:rPr lang="es-ES" b="1" dirty="0" smtClean="0"/>
              <a:t>El mañana va ser muy tarde.</a:t>
            </a:r>
          </a:p>
          <a:p>
            <a:r>
              <a:rPr lang="es-ES" b="1" dirty="0" smtClean="0"/>
              <a:t>¿De que le hubiera servido al hombre golpeado la ayuda del samaritano el día de mañana?</a:t>
            </a:r>
          </a:p>
          <a:p>
            <a:r>
              <a:rPr lang="es-ES" b="1" dirty="0" smtClean="0"/>
              <a:t>Lucas.10:30-32.</a:t>
            </a:r>
          </a:p>
          <a:p>
            <a:r>
              <a:rPr lang="es-ES" b="1" dirty="0"/>
              <a:t>Respondiendo Jesús dijo: —Cierto hombre descendía de Jerusalén a Jericó y cayó en manos de ladrones, quienes le despojaron de su ropa, le hirieron y se fueron, dejándole medio muerto.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0"/>
            <a:ext cx="360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V.31.</a:t>
            </a:r>
          </a:p>
          <a:p>
            <a:r>
              <a:rPr lang="es-ES" b="1" dirty="0"/>
              <a:t>Por casualidad, descendía cierto sacerdote por aquel camino; y al verle, pasó de largo. </a:t>
            </a:r>
          </a:p>
          <a:p>
            <a:r>
              <a:rPr lang="es-ES" b="1" dirty="0" smtClean="0"/>
              <a:t>V.32.</a:t>
            </a:r>
          </a:p>
          <a:p>
            <a:r>
              <a:rPr lang="es-ES" b="1" dirty="0"/>
              <a:t>De igual manera, un levita también llegó al lugar; y al ir y verle, pasó de largo. </a:t>
            </a:r>
            <a:endParaRPr lang="es-ES" b="1" dirty="0" smtClean="0"/>
          </a:p>
          <a:p>
            <a:r>
              <a:rPr lang="es-ES" b="1" dirty="0" smtClean="0"/>
              <a:t>V.33.</a:t>
            </a:r>
          </a:p>
          <a:p>
            <a:r>
              <a:rPr lang="es-ES" b="1" dirty="0"/>
              <a:t>Pero cierto samaritano, que iba de viaje, llegó cerca de él; y al verle, fue movido a misericordia. </a:t>
            </a:r>
            <a:endParaRPr lang="es-ES" b="1" dirty="0" smtClean="0"/>
          </a:p>
          <a:p>
            <a:r>
              <a:rPr lang="es-ES" b="1" dirty="0" smtClean="0"/>
              <a:t>V.34.</a:t>
            </a:r>
          </a:p>
          <a:p>
            <a:r>
              <a:rPr lang="es-ES" b="1" dirty="0" smtClean="0"/>
              <a:t>Acercándose </a:t>
            </a:r>
            <a:r>
              <a:rPr lang="es-ES" b="1" dirty="0"/>
              <a:t>a él, vendó sus heridas, echándoles aceite y vino. Y poniéndole sobre su propia cabalgadura, le llevó a un mesón y cuidó de él. </a:t>
            </a:r>
            <a:endParaRPr lang="es-ES" b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9" y="-3346"/>
            <a:ext cx="3631842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366197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V.35.</a:t>
            </a:r>
          </a:p>
          <a:p>
            <a:r>
              <a:rPr lang="es-ES" b="1" dirty="0"/>
              <a:t>Al día siguiente, sacó dos denarios y los dio al mesonero diciéndole: “Cuídamelo, y todo lo que gastes de más, yo te lo pagaré cuando vuelva.” </a:t>
            </a:r>
          </a:p>
          <a:p>
            <a:r>
              <a:rPr lang="es-ES" b="1" dirty="0" smtClean="0"/>
              <a:t>El </a:t>
            </a:r>
            <a:r>
              <a:rPr lang="es-ES" b="1" dirty="0"/>
              <a:t>día de mañana hubiera sido demasiado tarde la ayuda.</a:t>
            </a:r>
          </a:p>
          <a:p>
            <a:r>
              <a:rPr lang="es-ES" b="1" dirty="0"/>
              <a:t>Por eso debemos de ayudar cuando tengamos la oportunidad.</a:t>
            </a:r>
          </a:p>
          <a:p>
            <a:r>
              <a:rPr lang="es-ES" b="1" dirty="0"/>
              <a:t>Galatas.6:10.</a:t>
            </a:r>
          </a:p>
          <a:p>
            <a:r>
              <a:rPr lang="es-ES" b="1" dirty="0"/>
              <a:t>Así que entonces, hagamos bien a todos según tengamos oportunidad, y especialmente a los de la familia de la fe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No dejemos para mañana lo que podemos hacer el día de hoy. </a:t>
            </a:r>
            <a:endParaRPr lang="es-ES" b="1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97" y="0"/>
            <a:ext cx="3777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325563"/>
          </a:xfrm>
        </p:spPr>
        <p:txBody>
          <a:bodyPr/>
          <a:lstStyle/>
          <a:p>
            <a:pPr algn="ctr"/>
            <a:r>
              <a:rPr lang="es-ES" b="1" dirty="0" smtClean="0"/>
              <a:t>EL MEJOR MOTIVO PARA DAR ES EL AMOR A DIOS.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19563"/>
            <a:ext cx="4644980" cy="5238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Cuando hay amor a Dios es mas fácil ayudar.</a:t>
            </a:r>
          </a:p>
          <a:p>
            <a:r>
              <a:rPr lang="es-ES" b="1" dirty="0" smtClean="0"/>
              <a:t>Cuando nos damos primero a Dios mas fácil y con mas prontitud ayudaremos.</a:t>
            </a:r>
          </a:p>
          <a:p>
            <a:r>
              <a:rPr lang="es-ES" b="1" dirty="0" smtClean="0"/>
              <a:t>II Corintios.8:5.</a:t>
            </a:r>
          </a:p>
          <a:p>
            <a:r>
              <a:rPr lang="es-ES" b="1" dirty="0"/>
              <a:t>y esto no como lo habíamos esperado, sino que primeramente se dieron a sí mismos al Señor, y luego a nosotros por la voluntad de Dios. </a:t>
            </a:r>
            <a:endParaRPr lang="es-ES" b="1" dirty="0" smtClean="0"/>
          </a:p>
          <a:p>
            <a:r>
              <a:rPr lang="es-ES" b="1" dirty="0" smtClean="0"/>
              <a:t>Los hermanos macedonios dieron con toda liberalidad.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6" y="1619563"/>
            <a:ext cx="4331593" cy="52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II Corintios.8:2.</a:t>
            </a:r>
          </a:p>
          <a:p>
            <a:r>
              <a:rPr lang="es-ES" b="1" dirty="0"/>
              <a:t>pues en medio de una gran prueba de aflicción, abundó su gozo, y su profunda pobreza sobreabundó en la riqueza de su liberalidad. </a:t>
            </a:r>
            <a:endParaRPr lang="es-ES" b="1" dirty="0" smtClean="0"/>
          </a:p>
          <a:p>
            <a:r>
              <a:rPr lang="es-ES" b="1" dirty="0" smtClean="0"/>
              <a:t>Porque se dieron primeramente al Señor.</a:t>
            </a:r>
          </a:p>
          <a:p>
            <a:r>
              <a:rPr lang="es-ES" b="1" dirty="0" smtClean="0"/>
              <a:t>Y por eso lo hicieron de buena voluntad.</a:t>
            </a:r>
          </a:p>
          <a:p>
            <a:r>
              <a:rPr lang="es-ES" b="1" dirty="0" smtClean="0"/>
              <a:t>II Corintios.8:12.</a:t>
            </a:r>
          </a:p>
          <a:p>
            <a:r>
              <a:rPr lang="es-ES" b="1" dirty="0"/>
              <a:t>Porque si hay buena voluntad, se acepta según lo que se tiene, no según lo que no se tiene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Proverbios.11:25.</a:t>
            </a:r>
          </a:p>
          <a:p>
            <a:r>
              <a:rPr lang="es-ES" b="1" dirty="0"/>
              <a:t>El alma generosa será prosperada, y el que riega será también regado. </a:t>
            </a:r>
            <a:endParaRPr lang="es-ES" b="1" dirty="0" smtClean="0"/>
          </a:p>
          <a:p>
            <a:r>
              <a:rPr lang="es-ES" b="1" dirty="0" smtClean="0"/>
              <a:t>Si somos generosos seremos siempre bendecidos.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-3346"/>
            <a:ext cx="3507345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Debemos ser generosos porque de Dios recibimos todo.</a:t>
            </a:r>
          </a:p>
          <a:p>
            <a:r>
              <a:rPr lang="es-ES" b="1" dirty="0" smtClean="0"/>
              <a:t>I Cronicas.29:14.</a:t>
            </a:r>
          </a:p>
          <a:p>
            <a:r>
              <a:rPr lang="es-ES" b="1" dirty="0"/>
              <a:t>Pero ¿quién soy yo y quién es mi pueblo para que podamos ofrecer tan generosamente todo esto? Porque de ti proceden todas las cosas, y de lo recibido de tu mano te damos. </a:t>
            </a:r>
            <a:endParaRPr lang="es-ES" b="1" dirty="0" smtClean="0"/>
          </a:p>
          <a:p>
            <a:r>
              <a:rPr lang="es-ES" b="1" dirty="0" smtClean="0"/>
              <a:t>De gracia hemos recibido, de gracia debemos de dar.</a:t>
            </a:r>
          </a:p>
          <a:p>
            <a:r>
              <a:rPr lang="es-ES" b="1" dirty="0" smtClean="0"/>
              <a:t>Mateo.10:8.</a:t>
            </a:r>
          </a:p>
          <a:p>
            <a:r>
              <a:rPr lang="es-ES" b="1" dirty="0"/>
              <a:t>Sanad enfermos, resucitad muertos, limpiad leprosos, expulsad demonios; de gracia recibisteis, dad de gracia. </a:t>
            </a:r>
            <a:endParaRPr lang="es-ES" b="1" dirty="0" smtClean="0"/>
          </a:p>
          <a:p>
            <a:r>
              <a:rPr lang="es-ES" b="1" dirty="0" smtClean="0"/>
              <a:t>Lo que hemos recibido lo hemos recibido por gracia, y cuando damos de gracia somos candidatos a volver a recibir de gracia.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5" y="-3346"/>
            <a:ext cx="350734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4. Si no damos no podemos esperar bendiciones. V.4.</a:t>
            </a:r>
          </a:p>
          <a:p>
            <a:r>
              <a:rPr lang="es-ES" b="1" dirty="0"/>
              <a:t>5</a:t>
            </a:r>
            <a:r>
              <a:rPr lang="es-ES" b="1" dirty="0" smtClean="0"/>
              <a:t>. El mejor motivo para dar es el amor a Dios. </a:t>
            </a:r>
          </a:p>
          <a:p>
            <a:r>
              <a:rPr lang="es-ES" b="1" dirty="0" smtClean="0"/>
              <a:t>De Usted dependerá si quiere recibir esta bendición, este gozo de poder ayudar.</a:t>
            </a:r>
          </a:p>
          <a:p>
            <a:r>
              <a:rPr lang="es-ES" b="1" dirty="0" smtClean="0"/>
              <a:t>Dios siempre nos bendecirá grandemente, no solo materialmente sino espiritualmente si ayudamos a nuestro prójimo.</a:t>
            </a:r>
          </a:p>
          <a:p>
            <a:r>
              <a:rPr lang="es-ES" b="1" dirty="0" smtClean="0"/>
              <a:t>Dios siempre nos bendice para que podamos bendecir a otros.</a:t>
            </a:r>
          </a:p>
          <a:p>
            <a:r>
              <a:rPr lang="es-ES" b="1" dirty="0" smtClean="0"/>
              <a:t>No nos olvidemos de la ayuda mutua.</a:t>
            </a:r>
          </a:p>
          <a:p>
            <a:r>
              <a:rPr lang="es-ES" b="1" dirty="0" smtClean="0"/>
              <a:t>Hebreos.13:16.</a:t>
            </a:r>
          </a:p>
          <a:p>
            <a:r>
              <a:rPr lang="es-ES" b="1" dirty="0"/>
              <a:t>Y no os olvidéis de hacer el bien y de la ayuda mutua, porque de tales sacrificios se agrada Dios.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3" y="0"/>
            <a:ext cx="350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El amor a Dios nos debe de motivar para poder ayudar siempre que podamos y tengamos la oportunidad.</a:t>
            </a:r>
          </a:p>
          <a:p>
            <a:r>
              <a:rPr lang="es-ES" b="1" dirty="0" smtClean="0"/>
              <a:t>I Juan.3:17.</a:t>
            </a:r>
          </a:p>
          <a:p>
            <a:r>
              <a:rPr lang="es-ES" b="1" dirty="0"/>
              <a:t>Pero el que tiene bienes de este mundo, y ve a su hermano en necesidad y cierra su corazón contra él, ¿cómo puede morar el amor de Dios en él? </a:t>
            </a:r>
            <a:endParaRPr lang="es-ES" b="1" dirty="0" smtClean="0"/>
          </a:p>
          <a:p>
            <a:r>
              <a:rPr lang="es-ES" b="1" dirty="0" smtClean="0"/>
              <a:t>Si no hay amor a Dios será muy difícil poder ayudar a los demás.</a:t>
            </a:r>
          </a:p>
          <a:p>
            <a:r>
              <a:rPr lang="es-ES" b="1" dirty="0" smtClean="0"/>
              <a:t>El amor a Dios es el motor que nos debe de impulsar a ayudar a nuestro prójimo.</a:t>
            </a:r>
          </a:p>
          <a:p>
            <a:r>
              <a:rPr lang="es-ES" b="1" dirty="0" smtClean="0"/>
              <a:t>Sino hay amor a Dios, no abra ese motor que nos impulse a ayudar a los demás.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-3346"/>
            <a:ext cx="350734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Debemos tener voluntad para ayudar, sino hay voluntad de ayudar aunque tengamos los recursos para hacerlo siempre pondremos pretexto para no ayudar.</a:t>
            </a:r>
          </a:p>
          <a:p>
            <a:r>
              <a:rPr lang="es-ES" b="1" dirty="0" smtClean="0"/>
              <a:t>Los Israelita tuvieron buena voluntad y por eso trajeron una ofrenda voluntaria.</a:t>
            </a:r>
          </a:p>
          <a:p>
            <a:r>
              <a:rPr lang="es-ES" b="1" dirty="0" smtClean="0"/>
              <a:t>Exodo.35:29.</a:t>
            </a:r>
          </a:p>
          <a:p>
            <a:r>
              <a:rPr lang="es-ES" b="1" dirty="0"/>
              <a:t>Los hijos de Israel, todos los hombres y mujeres cuyo corazón los movía a traer algo para toda la obra que el SEÑOR había ordenado por medio de Moisés que se hiciera, trajeron una ofrenda voluntaria al SEÑOR. </a:t>
            </a:r>
            <a:endParaRPr lang="es-ES" b="1" dirty="0" smtClean="0"/>
          </a:p>
          <a:p>
            <a:r>
              <a:rPr lang="es-ES" b="1" dirty="0" smtClean="0"/>
              <a:t>Tanto fue su buena voluntad que traspaso mas de lo que se necesitaba y tuvieron que dar orden para que ya no siguieran trayendo mas.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-3346"/>
            <a:ext cx="3507345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Exodo.36:5-6.</a:t>
            </a:r>
          </a:p>
          <a:p>
            <a:r>
              <a:rPr lang="es-ES" b="1" dirty="0" smtClean="0"/>
              <a:t>y </a:t>
            </a:r>
            <a:r>
              <a:rPr lang="es-ES" b="1" dirty="0"/>
              <a:t>dijeron a Moisés: El pueblo trae más de lo que se necesita para la obra de construcción que el SEÑOR nos ha ordenado que se haga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V.6. </a:t>
            </a:r>
          </a:p>
          <a:p>
            <a:r>
              <a:rPr lang="es-ES" b="1" dirty="0"/>
              <a:t>Entonces Moisés dio una orden, y se pasó una proclama por todo el campamento, diciendo: Ningún hombre ni mujer haga más trabajo para las contribuciones del santuario. Así se impidió que el pueblo trajera más. </a:t>
            </a:r>
            <a:endParaRPr lang="es-ES" b="1" dirty="0" smtClean="0"/>
          </a:p>
          <a:p>
            <a:r>
              <a:rPr lang="es-ES" b="1" dirty="0" smtClean="0"/>
              <a:t>Porque el material era abundante.</a:t>
            </a:r>
          </a:p>
          <a:p>
            <a:r>
              <a:rPr lang="es-ES" b="1" dirty="0" smtClean="0"/>
              <a:t>Exodo.36:7.</a:t>
            </a:r>
          </a:p>
          <a:p>
            <a:r>
              <a:rPr lang="es-ES" b="1" dirty="0"/>
              <a:t>Porque el material que tenían era abundante, y más que suficiente para hacer toda la obra. </a:t>
            </a:r>
            <a:endParaRPr lang="es-ES" b="1" dirty="0" smtClean="0"/>
          </a:p>
          <a:p>
            <a:r>
              <a:rPr lang="es-ES" b="1" dirty="0" smtClean="0"/>
              <a:t>Que gran ejemplo de imitar.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0"/>
            <a:ext cx="350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Debemos de honrar a Dios con nuestros bienes.</a:t>
            </a:r>
          </a:p>
          <a:p>
            <a:r>
              <a:rPr lang="es-ES" b="1" dirty="0" smtClean="0"/>
              <a:t>Proverbios.3:9-10.</a:t>
            </a:r>
          </a:p>
          <a:p>
            <a:r>
              <a:rPr lang="es-ES" b="1" dirty="0"/>
              <a:t>Honra al SEÑOR con tus bienes y con las primicias de todos tus frutos; </a:t>
            </a:r>
            <a:endParaRPr lang="es-ES" b="1" dirty="0" smtClean="0"/>
          </a:p>
          <a:p>
            <a:r>
              <a:rPr lang="es-ES" b="1" dirty="0" smtClean="0"/>
              <a:t>V.10.</a:t>
            </a:r>
          </a:p>
          <a:p>
            <a:r>
              <a:rPr lang="es-ES" b="1" dirty="0"/>
              <a:t>entonces tus graneros se llenarán con abundancia y tus lagares rebosarán de mosto. </a:t>
            </a:r>
            <a:endParaRPr lang="es-ES" b="1" dirty="0" smtClean="0"/>
          </a:p>
          <a:p>
            <a:r>
              <a:rPr lang="es-ES" b="1" dirty="0" smtClean="0"/>
              <a:t>Y una manera de honrarle con nuestros bienes es ayudando a nuestro prójimo porque Dios lo manda.</a:t>
            </a:r>
          </a:p>
          <a:p>
            <a:r>
              <a:rPr lang="es-ES" b="1" dirty="0" smtClean="0"/>
              <a:t>Porque mas bienaventurado es dar que recibir.</a:t>
            </a:r>
          </a:p>
          <a:p>
            <a:r>
              <a:rPr lang="es-ES" b="1" dirty="0" smtClean="0"/>
              <a:t>Hechos.20:35.</a:t>
            </a:r>
          </a:p>
          <a:p>
            <a:r>
              <a:rPr lang="es-ES" b="1" dirty="0"/>
              <a:t>En todo os mostré que así, trabajando, debéis ayudar a los débiles, y recordar las palabras del Señor Jesús, que dijo: "Más bienaventurado es dar que recibir."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0"/>
            <a:ext cx="3721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0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63665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Cuando damos recibimos.</a:t>
            </a:r>
          </a:p>
          <a:p>
            <a:r>
              <a:rPr lang="es-ES" b="1" dirty="0" smtClean="0"/>
              <a:t>Lucas.6:38.</a:t>
            </a:r>
          </a:p>
          <a:p>
            <a:r>
              <a:rPr lang="es-ES" b="1" dirty="0"/>
              <a:t>Dad, y os será dado; medida buena, apretada, remecida y rebosante, vaciarán en vuestro regazo. Porque con la medida con que midáis, se os volverá a medir. </a:t>
            </a:r>
            <a:endParaRPr lang="es-ES" b="1" dirty="0" smtClean="0"/>
          </a:p>
          <a:p>
            <a:r>
              <a:rPr lang="es-ES" b="1" dirty="0" smtClean="0"/>
              <a:t>Debemos de ayudar compartir con el que tiene necesidad.</a:t>
            </a:r>
          </a:p>
          <a:p>
            <a:r>
              <a:rPr lang="es-ES" b="1" dirty="0" smtClean="0"/>
              <a:t>Lucas.3:11.</a:t>
            </a:r>
          </a:p>
          <a:p>
            <a:r>
              <a:rPr lang="es-ES" b="1" dirty="0"/>
              <a:t>Respondiendo él, les decía: El que tiene dos túnicas, comparta con el que no tiene; y el que tiene qué comer, haga lo mismo. </a:t>
            </a:r>
            <a:endParaRPr lang="es-ES" b="1" dirty="0" smtClean="0"/>
          </a:p>
          <a:p>
            <a:r>
              <a:rPr lang="es-ES" b="1" dirty="0" smtClean="0"/>
              <a:t>Las necesidades básicas como ropa, y alimentos deben de compartirse en lugar de acumularlas.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0"/>
            <a:ext cx="350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Sino ayudamos Cristo nos va a pedir cuenta en el día final.</a:t>
            </a:r>
          </a:p>
          <a:p>
            <a:r>
              <a:rPr lang="es-ES" b="1" dirty="0" smtClean="0"/>
              <a:t>Mateo.25:35-40.</a:t>
            </a:r>
          </a:p>
          <a:p>
            <a:r>
              <a:rPr lang="es-ES" b="1" dirty="0"/>
              <a:t>"Porque tuve hambre, y me disteis de comer; tuve sed, y me disteis de beber; fui forastero, y me recibisteis; </a:t>
            </a:r>
            <a:endParaRPr lang="es-ES" b="1" dirty="0" smtClean="0"/>
          </a:p>
          <a:p>
            <a:r>
              <a:rPr lang="es-ES" b="1" dirty="0" smtClean="0"/>
              <a:t>V.36.</a:t>
            </a:r>
          </a:p>
          <a:p>
            <a:r>
              <a:rPr lang="es-ES" b="1" dirty="0"/>
              <a:t>estaba desnudo, y me vestisteis; enfermo, y me visitasteis; en la cárcel, y vinisteis a mí." </a:t>
            </a:r>
            <a:endParaRPr lang="es-ES" b="1" dirty="0" smtClean="0"/>
          </a:p>
          <a:p>
            <a:r>
              <a:rPr lang="es-ES" b="1" dirty="0" smtClean="0"/>
              <a:t>V.37.</a:t>
            </a:r>
          </a:p>
          <a:p>
            <a:r>
              <a:rPr lang="es-ES" b="1" dirty="0"/>
              <a:t>Entonces los justos le responderán, diciendo: "Señor, ¿cuándo te vimos hambriento, y te dimos de comer, o sediento, y te dimos de beber? </a:t>
            </a:r>
            <a:endParaRPr lang="es-ES" b="1" dirty="0" smtClean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0"/>
            <a:ext cx="350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V.38.</a:t>
            </a:r>
          </a:p>
          <a:p>
            <a:r>
              <a:rPr lang="es-ES" b="1" dirty="0"/>
              <a:t>"¿Y cuándo te vimos como forastero, y te recibimos, o desnudo, y te vestimos? </a:t>
            </a:r>
            <a:endParaRPr lang="es-ES" b="1" dirty="0" smtClean="0"/>
          </a:p>
          <a:p>
            <a:r>
              <a:rPr lang="es-ES" b="1" dirty="0" smtClean="0"/>
              <a:t>V.39.</a:t>
            </a:r>
          </a:p>
          <a:p>
            <a:r>
              <a:rPr lang="es-ES" b="1" dirty="0"/>
              <a:t>"¿Y cuándo te vimos enfermo, o en la cárcel, y vinimos a ti?" </a:t>
            </a:r>
            <a:endParaRPr lang="es-ES" b="1" dirty="0" smtClean="0"/>
          </a:p>
          <a:p>
            <a:r>
              <a:rPr lang="es-ES" b="1" dirty="0" smtClean="0"/>
              <a:t>V.40.</a:t>
            </a:r>
          </a:p>
          <a:p>
            <a:r>
              <a:rPr lang="es-ES" b="1" dirty="0"/>
              <a:t>Respondiendo el Rey, les dirá: "En verdad os digo que en cuanto lo hicisteis a uno de estos hermanos míos, aun a los más pequeños, a mí lo hicisteis</a:t>
            </a:r>
            <a:r>
              <a:rPr lang="es-ES" b="1" dirty="0" smtClean="0"/>
              <a:t>.“</a:t>
            </a:r>
          </a:p>
          <a:p>
            <a:r>
              <a:rPr lang="es-ES" b="1" dirty="0" smtClean="0"/>
              <a:t>Cristo nos va a reclamar lo que hagamos o no hagamos como si se lo hicimos o no hicimos a El.</a:t>
            </a:r>
          </a:p>
          <a:p>
            <a:r>
              <a:rPr lang="es-ES" b="1" dirty="0" smtClean="0"/>
              <a:t>Nuestra salvación va depender también del haber ayudado o no.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1" y="-1"/>
            <a:ext cx="3498730" cy="35288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1" y="3682016"/>
            <a:ext cx="3498730" cy="31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275"/>
            <a:ext cx="9144000" cy="1218977"/>
          </a:xfrm>
        </p:spPr>
        <p:txBody>
          <a:bodyPr/>
          <a:lstStyle/>
          <a:p>
            <a:pPr algn="ctr"/>
            <a:r>
              <a:rPr lang="es-ES" b="1" dirty="0" smtClean="0"/>
              <a:t>CONCLUSION: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29411"/>
            <a:ext cx="9144000" cy="532858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El deseo y anhelo de Dios es que seamos hombres y mujeres presto para ayudar cuando tengamos la oportunidad y los recursos para hacerlo.</a:t>
            </a:r>
          </a:p>
          <a:p>
            <a:r>
              <a:rPr lang="es-ES" b="1" dirty="0" smtClean="0"/>
              <a:t>Hay bendiciones cuando ayudamos al prójimo.</a:t>
            </a:r>
          </a:p>
          <a:p>
            <a:r>
              <a:rPr lang="es-ES" b="1" dirty="0" smtClean="0"/>
              <a:t>Para poder recibir debemos de dar.</a:t>
            </a:r>
          </a:p>
          <a:p>
            <a:r>
              <a:rPr lang="es-ES" b="1" dirty="0" smtClean="0"/>
              <a:t>Para poder ayudar debemos darnos primero al Señor.</a:t>
            </a:r>
          </a:p>
          <a:p>
            <a:r>
              <a:rPr lang="es-ES" b="1" dirty="0" smtClean="0"/>
              <a:t>Si hay amor a Dios, será muy fácil poder ayudar sin poner pretexto o excusas.</a:t>
            </a:r>
          </a:p>
          <a:p>
            <a:r>
              <a:rPr lang="es-ES" b="1" dirty="0" smtClean="0"/>
              <a:t>Nuestra salvación dependerá de haber ayudado al prójimo.</a:t>
            </a:r>
          </a:p>
          <a:p>
            <a:r>
              <a:rPr lang="es-ES" b="1" dirty="0" smtClean="0"/>
              <a:t>Vivimos en un mundo lleno de egoísmo donde la gente solo quiere recibir y recibir, pero hay mas felicidad en dar que en recibir.</a:t>
            </a:r>
          </a:p>
          <a:p>
            <a:r>
              <a:rPr lang="es-ES" b="1" dirty="0" smtClean="0"/>
              <a:t>Compartamos siempre con el que tiene necesidad.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49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" y="5190186"/>
            <a:ext cx="9144001" cy="166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/>
          <a:lstStyle/>
          <a:p>
            <a:pPr algn="ctr"/>
            <a:r>
              <a:rPr lang="es-ES" b="1" dirty="0" smtClean="0"/>
              <a:t>LOS DADORES DAN PRIMERO.</a:t>
            </a:r>
            <a:br>
              <a:rPr lang="es-ES" b="1" dirty="0" smtClean="0"/>
            </a:br>
            <a:r>
              <a:rPr lang="es-ES" b="1" dirty="0" smtClean="0"/>
              <a:t>ECLESIASTES.11:1.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45320"/>
            <a:ext cx="5095741" cy="5212680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Echa tu pan sobre las aguas, que después de muchos días lo hallarás. </a:t>
            </a:r>
            <a:endParaRPr lang="es-ES" b="1" dirty="0" smtClean="0"/>
          </a:p>
          <a:p>
            <a:r>
              <a:rPr lang="es-ES" b="1" dirty="0" smtClean="0"/>
              <a:t>Aquí vemos el deber de ser caritativos.</a:t>
            </a:r>
          </a:p>
          <a:p>
            <a:r>
              <a:rPr lang="es-ES" b="1" dirty="0" smtClean="0"/>
              <a:t>Echar el pan sobre las aguas- Equivale al proverbios “has el bien y no mires a quien”</a:t>
            </a:r>
          </a:p>
          <a:p>
            <a:r>
              <a:rPr lang="es-ES" b="1" dirty="0" smtClean="0"/>
              <a:t>Es como sembrar después de muchos días cuando menos espere vendrá la recompensa.</a:t>
            </a:r>
          </a:p>
          <a:p>
            <a:r>
              <a:rPr lang="es-ES" b="1" dirty="0" smtClean="0"/>
              <a:t>Ya que según se siembra, así se recoge.</a:t>
            </a:r>
          </a:p>
          <a:p>
            <a:r>
              <a:rPr lang="es-ES" b="1" dirty="0" smtClean="0"/>
              <a:t>Galatas.6:7.</a:t>
            </a:r>
          </a:p>
          <a:p>
            <a:r>
              <a:rPr lang="es-ES" b="1" dirty="0"/>
              <a:t>No os dejéis engañar, de Dios nadie se burla; pues todo lo que el hombre siembre, eso también segará.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58" y="1517427"/>
            <a:ext cx="4039642" cy="534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En proverbios encontramos que entre mas repartamos mas ayudamos mas le será añadido.</a:t>
            </a:r>
          </a:p>
          <a:p>
            <a:r>
              <a:rPr lang="es-ES" b="1" dirty="0" smtClean="0"/>
              <a:t>Proverbios.11:24-25.</a:t>
            </a:r>
          </a:p>
          <a:p>
            <a:r>
              <a:rPr lang="es-ES" b="1" dirty="0"/>
              <a:t>Hay quien reparte, y le es añadido más, y hay quien retiene lo que es justo, sólo para venir a menos. </a:t>
            </a:r>
            <a:endParaRPr lang="es-ES" b="1" dirty="0" smtClean="0"/>
          </a:p>
          <a:p>
            <a:r>
              <a:rPr lang="es-ES" b="1" dirty="0"/>
              <a:t>El alma generosa será prosperada, y el que riega será también regado. </a:t>
            </a:r>
            <a:endParaRPr lang="es-ES" b="1" dirty="0" smtClean="0"/>
          </a:p>
          <a:p>
            <a:r>
              <a:rPr lang="es-ES" b="1" dirty="0" smtClean="0"/>
              <a:t>La persona que usa su dinero para ayudar a su prójimo, recibirá recompensa.</a:t>
            </a:r>
          </a:p>
          <a:p>
            <a:r>
              <a:rPr lang="es-ES" b="1" dirty="0" smtClean="0"/>
              <a:t>Pero el que es avaro no tendrán bendición.</a:t>
            </a:r>
          </a:p>
          <a:p>
            <a:r>
              <a:rPr lang="es-ES" b="1" dirty="0" smtClean="0"/>
              <a:t>Salmos.112:9.</a:t>
            </a:r>
          </a:p>
          <a:p>
            <a:r>
              <a:rPr lang="es-ES" b="1" dirty="0"/>
              <a:t>Con liberalidad ha dado a los pobres; su justicia permanece para siempre; su poder será exaltado con honor.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54" y="-3346"/>
            <a:ext cx="3398346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3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II Corintios.9:6.</a:t>
            </a:r>
          </a:p>
          <a:p>
            <a:r>
              <a:rPr lang="es-ES" b="1" dirty="0"/>
              <a:t>Pero esto digo: El que siembra escasamente, escasamente también segará; y el que siembra abundantemente, abundantemente también segará. </a:t>
            </a:r>
            <a:endParaRPr lang="es-ES" b="1" dirty="0" smtClean="0"/>
          </a:p>
          <a:p>
            <a:r>
              <a:rPr lang="es-ES" b="1" dirty="0" smtClean="0"/>
              <a:t>Si sembramos escasamente- Escasamente segaremos.</a:t>
            </a:r>
          </a:p>
          <a:p>
            <a:r>
              <a:rPr lang="es-ES" b="1" dirty="0" smtClean="0"/>
              <a:t>Si sembramos abundantemente- Abundantemente segaremos.</a:t>
            </a:r>
          </a:p>
          <a:p>
            <a:r>
              <a:rPr lang="es-ES" b="1" dirty="0" smtClean="0"/>
              <a:t>II Corintios.9:10.</a:t>
            </a:r>
          </a:p>
          <a:p>
            <a:r>
              <a:rPr lang="es-ES" b="1" dirty="0"/>
              <a:t>Y el que suministra semilla al sembrador y pan para su alimento, suplirá y multiplicará vuestra sementera y aumentará la siega de vuestra justicia; </a:t>
            </a:r>
            <a:endParaRPr lang="es-ES" b="1" dirty="0" smtClean="0"/>
          </a:p>
          <a:p>
            <a:r>
              <a:rPr lang="es-ES" b="1" dirty="0" smtClean="0"/>
              <a:t>Si Usted no ayuda- No espere que le ayuden.</a:t>
            </a:r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7" y="0"/>
            <a:ext cx="3734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6"/>
            <a:ext cx="9144001" cy="68646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39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EL BENEFICIO TAL VES NO SEA INMEDIATO .</a:t>
            </a:r>
            <a:br>
              <a:rPr lang="es-ES" b="1" dirty="0" smtClean="0"/>
            </a:br>
            <a:r>
              <a:rPr lang="es-ES" b="1" dirty="0" smtClean="0"/>
              <a:t>ECLESIASTES.11:1. 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16532"/>
            <a:ext cx="5160135" cy="534146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Echa tu pan sobre las aguas, que después de muchos días lo hallarás. </a:t>
            </a:r>
            <a:endParaRPr lang="es-ES" b="1" dirty="0" smtClean="0"/>
          </a:p>
          <a:p>
            <a:r>
              <a:rPr lang="es-ES" b="1" dirty="0" smtClean="0"/>
              <a:t>Así como el rio corre y vuelve a su lugar, así es cuando ayudamos tarde o temprano esa bendición volverá a nosotros.</a:t>
            </a:r>
          </a:p>
          <a:p>
            <a:r>
              <a:rPr lang="es-ES" b="1" dirty="0" smtClean="0"/>
              <a:t>Por eso debemos de estar presto a ayudar siempre que podamos y tengamos la oportunidad de hacerlo.</a:t>
            </a:r>
          </a:p>
          <a:p>
            <a:r>
              <a:rPr lang="es-ES" b="1" dirty="0" smtClean="0"/>
              <a:t>Deuteronomio.15:10-11.</a:t>
            </a:r>
          </a:p>
          <a:p>
            <a:r>
              <a:rPr lang="es-ES" b="1" dirty="0" smtClean="0"/>
              <a:t>Con </a:t>
            </a:r>
            <a:r>
              <a:rPr lang="es-ES" b="1" dirty="0"/>
              <a:t>generosidad le darás, y no te dolerá el corazón cuando le des, ya que el SEÑOR tu Dios te bendecirá por esto en todo tu trabajo y en todo lo que emprendas.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35" y="1516532"/>
            <a:ext cx="3983866" cy="53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V.11. </a:t>
            </a:r>
          </a:p>
          <a:p>
            <a:r>
              <a:rPr lang="es-ES" b="1" dirty="0"/>
              <a:t>Porque nunca faltarán pobres en tu tierra; por eso te ordeno, diciendo: "Con liberalidad abrirás tu mano a tu hermano, al necesitado y al pobre en tu tierra." </a:t>
            </a:r>
            <a:endParaRPr lang="es-ES" b="1" dirty="0" smtClean="0"/>
          </a:p>
          <a:p>
            <a:r>
              <a:rPr lang="es-ES" b="1" dirty="0" smtClean="0"/>
              <a:t>Dios nos va a recompensar por nuestra buena obra.</a:t>
            </a:r>
          </a:p>
          <a:p>
            <a:r>
              <a:rPr lang="es-ES" b="1" dirty="0" smtClean="0"/>
              <a:t>Proverbios.19:17.</a:t>
            </a:r>
          </a:p>
          <a:p>
            <a:r>
              <a:rPr lang="es-ES" b="1" dirty="0"/>
              <a:t>El que se apiada del pobre presta al SEÑOR, y El lo recompensará por su buena obra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Deberíamos de considerar cuando ayudamos como un préstamo al Señor y esperar el desembolso de parte de El.</a:t>
            </a:r>
          </a:p>
          <a:p>
            <a:r>
              <a:rPr lang="es-ES" b="1" dirty="0" smtClean="0"/>
              <a:t>Mateo.25:40.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4" y="0"/>
            <a:ext cx="350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6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Respondiendo </a:t>
            </a:r>
            <a:r>
              <a:rPr lang="es-ES" b="1" dirty="0"/>
              <a:t>el Rey, les dirá: "En verdad os digo que en cuanto lo hicisteis a uno de estos hermanos míos, aun a los más pequeños, a mí lo hicisteis</a:t>
            </a:r>
            <a:r>
              <a:rPr lang="es-ES" b="1" dirty="0" smtClean="0"/>
              <a:t>.“</a:t>
            </a:r>
          </a:p>
          <a:p>
            <a:r>
              <a:rPr lang="es-ES" b="1" dirty="0" smtClean="0"/>
              <a:t>Honramos a Dios nuestro hacedor cuando ayudamos.</a:t>
            </a:r>
          </a:p>
          <a:p>
            <a:r>
              <a:rPr lang="es-ES" b="1" dirty="0" smtClean="0"/>
              <a:t>Proverbios.14:31.</a:t>
            </a:r>
          </a:p>
          <a:p>
            <a:r>
              <a:rPr lang="es-ES" b="1" dirty="0"/>
              <a:t>El que oprime al pobre afrenta a su Hacedor, pero el que se apiada del necesitado le honra. </a:t>
            </a:r>
            <a:endParaRPr lang="es-ES" b="1" dirty="0" smtClean="0"/>
          </a:p>
          <a:p>
            <a:r>
              <a:rPr lang="es-ES" b="1" dirty="0" smtClean="0"/>
              <a:t>Cuando damos al pobre no pasaremos necesidad.</a:t>
            </a:r>
          </a:p>
          <a:p>
            <a:r>
              <a:rPr lang="es-ES" b="1" dirty="0" smtClean="0"/>
              <a:t>Proverbios.28:27.</a:t>
            </a:r>
          </a:p>
          <a:p>
            <a:r>
              <a:rPr lang="es-ES" b="1" dirty="0"/>
              <a:t>El que da al pobre no pasará necesidad, pero el que cierra sus ojos tendrá muchas maldiciones.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1" y="0"/>
            <a:ext cx="3498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346"/>
            <a:ext cx="9144001" cy="686469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0"/>
            <a:ext cx="5636655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Todo lo que demos o hagamos volverá a nosotros.</a:t>
            </a:r>
          </a:p>
          <a:p>
            <a:r>
              <a:rPr lang="es-ES" b="1" dirty="0" smtClean="0"/>
              <a:t>Proverbios.12:14.</a:t>
            </a:r>
          </a:p>
          <a:p>
            <a:r>
              <a:rPr lang="es-ES" b="1" dirty="0"/>
              <a:t>Por el fruto de su boca cada cual se saciará de bien, y las obras de las manos del hombre volverán a él. </a:t>
            </a:r>
            <a:endParaRPr lang="es-ES" b="1" dirty="0" smtClean="0"/>
          </a:p>
          <a:p>
            <a:r>
              <a:rPr lang="es-ES" b="1" dirty="0" smtClean="0"/>
              <a:t>Hasta las buenas palabras producen sus frutos.</a:t>
            </a:r>
          </a:p>
          <a:p>
            <a:r>
              <a:rPr lang="es-ES" b="1" dirty="0" smtClean="0"/>
              <a:t>Con sus prudentes consejos y su conversación edificante.</a:t>
            </a:r>
          </a:p>
          <a:p>
            <a:r>
              <a:rPr lang="es-ES" b="1" dirty="0" smtClean="0"/>
              <a:t>Tenemos recompensa aquí en la tierra por nuestras buenas obras y también después de la muerte.</a:t>
            </a:r>
          </a:p>
          <a:p>
            <a:r>
              <a:rPr lang="es-ES" b="1" dirty="0" smtClean="0"/>
              <a:t>Apocalipsis.14:13.</a:t>
            </a:r>
          </a:p>
          <a:p>
            <a:r>
              <a:rPr lang="es-ES" b="1" dirty="0"/>
              <a:t>Y oí una voz del cielo que decía: Escribe: "Bienaventurados los muertos que de aquí en adelante mueren en el Señor." Sí--dice el Espíritu-- para que descansen de sus trabajos, porque sus obras van con ellos.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67" y="-3346"/>
            <a:ext cx="3722733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2675</Words>
  <Application>Microsoft Office PowerPoint</Application>
  <PresentationFormat>Presentación en pantalla (4:3)</PresentationFormat>
  <Paragraphs>201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LA BENDICION DE DAR. ECLESIASTES.11:1-4.</vt:lpstr>
      <vt:lpstr>Presentación de PowerPoint</vt:lpstr>
      <vt:lpstr>LOS DADORES DAN PRIMERO. ECLESIASTES.11:1.</vt:lpstr>
      <vt:lpstr>Presentación de PowerPoint</vt:lpstr>
      <vt:lpstr>Presentación de PowerPoint</vt:lpstr>
      <vt:lpstr>EL BENEFICIO TAL VES NO SEA INMEDIATO . ECLESIASTES.11:1. </vt:lpstr>
      <vt:lpstr>Presentación de PowerPoint</vt:lpstr>
      <vt:lpstr>Presentación de PowerPoint</vt:lpstr>
      <vt:lpstr>Presentación de PowerPoint</vt:lpstr>
      <vt:lpstr>ENTRE MAS AYUDEMOS MAS BENDICIONES TENDREMOS. ECLESIASTES.11:2.</vt:lpstr>
      <vt:lpstr>Presentación de PowerPoint</vt:lpstr>
      <vt:lpstr>SINO DAMOS NO PODEMOS ESPERAR BENDICIONES. ECLESIASTES.11:4.</vt:lpstr>
      <vt:lpstr>Presentación de PowerPoint</vt:lpstr>
      <vt:lpstr>Presentación de PowerPoint</vt:lpstr>
      <vt:lpstr>Presentación de PowerPoint</vt:lpstr>
      <vt:lpstr>Presentación de PowerPoint</vt:lpstr>
      <vt:lpstr>EL MEJOR MOTIVO PARA DAR ES EL AMOR A DIOS.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BENDICION DE DAR. PROVERBIOS.11:1-9.</dc:title>
  <dc:creator>Usuario de Windows</dc:creator>
  <cp:lastModifiedBy>Usuario de Windows</cp:lastModifiedBy>
  <cp:revision>36</cp:revision>
  <dcterms:created xsi:type="dcterms:W3CDTF">2018-06-18T22:10:06Z</dcterms:created>
  <dcterms:modified xsi:type="dcterms:W3CDTF">2018-09-04T20:15:44Z</dcterms:modified>
</cp:coreProperties>
</file>