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068D-98C5-4BDB-98B7-17812FB77077}" type="datetimeFigureOut">
              <a:rPr lang="es-ES" smtClean="0"/>
              <a:t>30/03/2020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612C-E596-47B6-B4F8-5858A9C6369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6279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068D-98C5-4BDB-98B7-17812FB77077}" type="datetimeFigureOut">
              <a:rPr lang="es-ES" smtClean="0"/>
              <a:t>30/03/2020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612C-E596-47B6-B4F8-5858A9C6369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81019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068D-98C5-4BDB-98B7-17812FB77077}" type="datetimeFigureOut">
              <a:rPr lang="es-ES" smtClean="0"/>
              <a:t>30/03/2020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612C-E596-47B6-B4F8-5858A9C6369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0930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068D-98C5-4BDB-98B7-17812FB77077}" type="datetimeFigureOut">
              <a:rPr lang="es-ES" smtClean="0"/>
              <a:t>30/03/2020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612C-E596-47B6-B4F8-5858A9C6369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8909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068D-98C5-4BDB-98B7-17812FB77077}" type="datetimeFigureOut">
              <a:rPr lang="es-ES" smtClean="0"/>
              <a:t>30/03/2020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612C-E596-47B6-B4F8-5858A9C6369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72183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068D-98C5-4BDB-98B7-17812FB77077}" type="datetimeFigureOut">
              <a:rPr lang="es-ES" smtClean="0"/>
              <a:t>30/03/2020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612C-E596-47B6-B4F8-5858A9C6369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273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068D-98C5-4BDB-98B7-17812FB77077}" type="datetimeFigureOut">
              <a:rPr lang="es-ES" smtClean="0"/>
              <a:t>30/03/2020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612C-E596-47B6-B4F8-5858A9C6369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28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068D-98C5-4BDB-98B7-17812FB77077}" type="datetimeFigureOut">
              <a:rPr lang="es-ES" smtClean="0"/>
              <a:t>30/03/2020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612C-E596-47B6-B4F8-5858A9C6369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3487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068D-98C5-4BDB-98B7-17812FB77077}" type="datetimeFigureOut">
              <a:rPr lang="es-ES" smtClean="0"/>
              <a:t>30/03/2020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612C-E596-47B6-B4F8-5858A9C6369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1788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068D-98C5-4BDB-98B7-17812FB77077}" type="datetimeFigureOut">
              <a:rPr lang="es-ES" smtClean="0"/>
              <a:t>30/03/2020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612C-E596-47B6-B4F8-5858A9C6369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2833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068D-98C5-4BDB-98B7-17812FB77077}" type="datetimeFigureOut">
              <a:rPr lang="es-ES" smtClean="0"/>
              <a:t>30/03/2020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612C-E596-47B6-B4F8-5858A9C6369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38345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1068D-98C5-4BDB-98B7-17812FB77077}" type="datetimeFigureOut">
              <a:rPr lang="es-ES" smtClean="0"/>
              <a:t>30/03/2020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7612C-E596-47B6-B4F8-5858A9C6369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7517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82389" y="416858"/>
            <a:ext cx="8727140" cy="57284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2389" y="416859"/>
            <a:ext cx="8727140" cy="5728447"/>
          </a:xfrm>
        </p:spPr>
        <p:txBody>
          <a:bodyPr/>
          <a:lstStyle/>
          <a:p>
            <a:r>
              <a:rPr lang="es-ES" b="1" u="sng" dirty="0" smtClean="0">
                <a:solidFill>
                  <a:srgbClr val="00B0F0"/>
                </a:solidFill>
              </a:rPr>
              <a:t>LA DIFICIL SITUACION QUE ESTA VIVIENDO EL MUNDO.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EL MUNDO ESTA VIVIENDO MOMENTOS DE ANGUSTIA DE DOLOR SUFRIMIENTO.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Y LOS HIJOS DE DIOS LOS CRISTIANOS NO SOMOS EXENTO DE ESTE PROBLEMA TAMPOCO.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HAY DOS EXTREMO EN ESTE ASUNTO Y DEBEMOS DE EVITARLOS, PORQUE LOS EXTREMO SON PERJUDIALES PARA LA OBRA DEL SEÑOR.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HAY QUIENES ESTAN AFANADOS ATURDIDOS DESCONSOLADOS DESESPERADOS ANGUSTIADOS NO HAYAN QUE HACER SIN ESPERANZA.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Y ESTA EL OTRO EXTREMO DE QUIENES CREEN Y PIENSAN QUE ESTE VIRUS NO LES TOCARA EN NADA A ELLOS Y SE EXPONEN SIN TOMAR LAS DEBIDAS PRECAUCIONES NECESARIAS PARA EVITAR EL CONTAGIO Y POSIBLEMENTE LA MUERTE FISICA.</a:t>
            </a:r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223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82389" y="416858"/>
            <a:ext cx="8727140" cy="57284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2389" y="416859"/>
            <a:ext cx="8727140" cy="5728447"/>
          </a:xfrm>
        </p:spPr>
        <p:txBody>
          <a:bodyPr/>
          <a:lstStyle/>
          <a:p>
            <a:pPr algn="l"/>
            <a:r>
              <a:rPr lang="es-ES" b="1" dirty="0">
                <a:solidFill>
                  <a:schemeClr val="bg1"/>
                </a:solidFill>
              </a:rPr>
              <a:t>Más bien, </a:t>
            </a:r>
            <a:r>
              <a:rPr lang="es-ES" b="1" u="sng" dirty="0">
                <a:solidFill>
                  <a:srgbClr val="FF0000"/>
                </a:solidFill>
              </a:rPr>
              <a:t>debierais decir: Si el Señor quiere, viviremos y haremos esto o aquello.</a:t>
            </a:r>
            <a:r>
              <a:rPr lang="es-ES" b="1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TODO DEPENDE DE DIOS NO DEL HOMBRE NO DE NOSOTROS.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MUCHOS SON LOS PLANES DEL HOMBRE.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PROVERBIOS.19:21.</a:t>
            </a:r>
          </a:p>
          <a:p>
            <a:pPr algn="l"/>
            <a:r>
              <a:rPr lang="es-ES" b="1" dirty="0">
                <a:solidFill>
                  <a:schemeClr val="bg1"/>
                </a:solidFill>
              </a:rPr>
              <a:t>Muchos son los planes en el corazón del hombre, mas el consejo del SEÑOR permanecerá. </a:t>
            </a:r>
            <a:endParaRPr lang="es-ES" b="1" dirty="0" smtClean="0">
              <a:solidFill>
                <a:schemeClr val="bg1"/>
              </a:solidFill>
            </a:endParaRP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EL HOMBRE HACE MUCHOS PLANES, PERO LOS PROPOSITOS DEL SEÑOR SON LOS QUE SE LLEVAN A CABO.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EL HOMBRE TIENE SUS MALDADES PERO DIOS TIENE SU CAMINO.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A FIN DE CUENTAS EL HOMBRE NO PUEDE HACER NADA EN CONTRA DE LA VERDAD DE DIOS.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II CORINTIOS.13:8.</a:t>
            </a:r>
            <a:endParaRPr lang="es-ES" b="1" dirty="0">
              <a:solidFill>
                <a:schemeClr val="bg1"/>
              </a:solidFill>
            </a:endParaRPr>
          </a:p>
          <a:p>
            <a:pPr algn="l"/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124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82389" y="416858"/>
            <a:ext cx="8727140" cy="57284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2389" y="416859"/>
            <a:ext cx="8727140" cy="572844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s-ES" b="1" dirty="0">
                <a:solidFill>
                  <a:schemeClr val="bg1"/>
                </a:solidFill>
              </a:rPr>
              <a:t>Porque nada podemos hacer contra la verdad, sino sólo a favor de la verdad</a:t>
            </a:r>
            <a:r>
              <a:rPr lang="es-ES" b="1" dirty="0" smtClean="0">
                <a:solidFill>
                  <a:schemeClr val="bg1"/>
                </a:solidFill>
              </a:rPr>
              <a:t>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PROVERBIOS.16:9.</a:t>
            </a:r>
          </a:p>
          <a:p>
            <a:pPr algn="l"/>
            <a:r>
              <a:rPr lang="es-ES" b="1" dirty="0">
                <a:solidFill>
                  <a:schemeClr val="bg1"/>
                </a:solidFill>
              </a:rPr>
              <a:t>La mente del hombre planea su camino, pero el SEÑOR dirige sus pasos. </a:t>
            </a:r>
            <a:endParaRPr lang="es-ES" b="1" dirty="0" smtClean="0">
              <a:solidFill>
                <a:schemeClr val="bg1"/>
              </a:solidFill>
            </a:endParaRP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COMO SE NOS RECORDABA EN EL.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V.1.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Del </a:t>
            </a:r>
            <a:r>
              <a:rPr lang="es-ES" b="1" dirty="0">
                <a:solidFill>
                  <a:schemeClr val="bg1"/>
                </a:solidFill>
              </a:rPr>
              <a:t>hombre son los propósitos del corazón, mas del SEÑOR es la respuesta de la </a:t>
            </a:r>
            <a:r>
              <a:rPr lang="es-ES" b="1" dirty="0" smtClean="0">
                <a:solidFill>
                  <a:schemeClr val="bg1"/>
                </a:solidFill>
              </a:rPr>
              <a:t>lengua.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EL HOMBRE PLANEA SU CARRERA CON MUCHA ANTELACION, PERO ES EL SEÑOR QUIEN DETERMINA SI ESOS PLANES LLAGARAN A REALIZARSE.</a:t>
            </a:r>
          </a:p>
          <a:p>
            <a:pPr algn="l"/>
            <a:r>
              <a:rPr lang="es-ES" b="1" u="sng" dirty="0" smtClean="0">
                <a:solidFill>
                  <a:srgbClr val="00B0F0"/>
                </a:solidFill>
              </a:rPr>
              <a:t>EJEMPLO: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SAULO DE TARSO PLANEABA PERSEGUIR A LOS SANTOS EN DAMASCO.</a:t>
            </a:r>
            <a:endParaRPr lang="es-ES" b="1" dirty="0">
              <a:solidFill>
                <a:schemeClr val="bg1"/>
              </a:solidFill>
            </a:endParaRP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HECHOS.9:2.</a:t>
            </a:r>
          </a:p>
          <a:p>
            <a:pPr algn="l"/>
            <a:r>
              <a:rPr lang="es-ES" b="1" dirty="0">
                <a:solidFill>
                  <a:schemeClr val="bg1"/>
                </a:solidFill>
              </a:rPr>
              <a:t>y le pidió cartas para las sinagogas de Damasco, para que si encontraba algunos que pertenecieran al Camino, tanto hombres como mujeres, los pudiera llevar atados a Jerusalén. </a:t>
            </a:r>
          </a:p>
          <a:p>
            <a:pPr algn="l"/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943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82389" y="416858"/>
            <a:ext cx="8727140" cy="57284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2389" y="416859"/>
            <a:ext cx="8727140" cy="5728447"/>
          </a:xfrm>
        </p:spPr>
        <p:txBody>
          <a:bodyPr>
            <a:normAutofit lnSpcReduction="10000"/>
          </a:bodyPr>
          <a:lstStyle/>
          <a:p>
            <a:pPr algn="l"/>
            <a:r>
              <a:rPr lang="es-ES" b="1" dirty="0" smtClean="0">
                <a:solidFill>
                  <a:schemeClr val="bg1"/>
                </a:solidFill>
              </a:rPr>
              <a:t>PERO SU PROPOSITO NO SE LLEVO ACABO.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HECHOS.9:8.</a:t>
            </a:r>
          </a:p>
          <a:p>
            <a:pPr algn="l"/>
            <a:r>
              <a:rPr lang="es-ES" b="1" dirty="0">
                <a:solidFill>
                  <a:schemeClr val="bg1"/>
                </a:solidFill>
              </a:rPr>
              <a:t>Saulo se levantó del suelo, y aunque sus ojos estaban abiertos, no veía nada; y llevándolo por la mano, lo trajeron a Damasco. 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PERO ACABO SIENDO UNO DE ELLOS.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HECHOS.9:19-20.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Tomó </a:t>
            </a:r>
            <a:r>
              <a:rPr lang="es-ES" b="1" dirty="0">
                <a:solidFill>
                  <a:schemeClr val="bg1"/>
                </a:solidFill>
              </a:rPr>
              <a:t>alimentos y cobró fuerzas. Y por varios días estuvo con los discípulos que estaban en Damasco. 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V.20.</a:t>
            </a:r>
          </a:p>
          <a:p>
            <a:pPr algn="l"/>
            <a:r>
              <a:rPr lang="es-ES" b="1" dirty="0">
                <a:solidFill>
                  <a:schemeClr val="bg1"/>
                </a:solidFill>
              </a:rPr>
              <a:t>Y enseguida se puso a predicar a Jesús en las sinagogas, diciendo: El es el Hijo de Dios. </a:t>
            </a:r>
            <a:endParaRPr lang="es-ES" b="1" dirty="0" smtClean="0">
              <a:solidFill>
                <a:schemeClr val="bg1"/>
              </a:solidFill>
            </a:endParaRP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ONESIMO PLANEABA ABANDONAR A FILEMON PARA SIEMPRE. 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PERO DIOS LE LLEVO DE VUELTA EN MEJORES CONDICIONES QUE NUNCA.</a:t>
            </a:r>
            <a:endParaRPr lang="es-ES" b="1" dirty="0">
              <a:solidFill>
                <a:schemeClr val="bg1"/>
              </a:solidFill>
            </a:endParaRPr>
          </a:p>
          <a:p>
            <a:pPr algn="l"/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640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82389" y="416858"/>
            <a:ext cx="8727140" cy="57284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2389" y="416859"/>
            <a:ext cx="8727140" cy="5728447"/>
          </a:xfrm>
        </p:spPr>
        <p:txBody>
          <a:bodyPr/>
          <a:lstStyle/>
          <a:p>
            <a:pPr algn="l"/>
            <a:r>
              <a:rPr lang="es-ES" b="1" dirty="0" smtClean="0">
                <a:solidFill>
                  <a:schemeClr val="bg1"/>
                </a:solidFill>
              </a:rPr>
              <a:t>FILEMON.12.</a:t>
            </a:r>
          </a:p>
          <a:p>
            <a:pPr algn="l"/>
            <a:r>
              <a:rPr lang="es-ES" b="1" dirty="0">
                <a:solidFill>
                  <a:schemeClr val="bg1"/>
                </a:solidFill>
              </a:rPr>
              <a:t>Y te lo he vuelto a enviar en persona, es decir, como si fuera mi propio corazón, 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FILEMON.15.</a:t>
            </a:r>
          </a:p>
          <a:p>
            <a:pPr algn="l"/>
            <a:r>
              <a:rPr lang="es-ES" b="1" dirty="0">
                <a:solidFill>
                  <a:schemeClr val="bg1"/>
                </a:solidFill>
              </a:rPr>
              <a:t>Porque quizá por esto se apartó de ti por algún tiempo, para que lo volvieras a recibir para siempre</a:t>
            </a:r>
            <a:r>
              <a:rPr lang="es-ES" b="1" dirty="0" smtClean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LOS PLANES SON DE DIOS NO NUESTROS.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CONFIEMOS SIEMPRE EN DIOS SUS PLANES SIEMPRE SON LOS MEJORES AUNQUE LOS VEAMOS DIFICILES.</a:t>
            </a:r>
            <a:endParaRPr lang="es-ES" b="1" dirty="0">
              <a:solidFill>
                <a:schemeClr val="bg1"/>
              </a:solidFill>
            </a:endParaRPr>
          </a:p>
          <a:p>
            <a:pPr algn="l"/>
            <a:r>
              <a:rPr lang="es-ES" b="1" u="sng" dirty="0" smtClean="0">
                <a:solidFill>
                  <a:srgbClr val="00B0F0"/>
                </a:solidFill>
              </a:rPr>
              <a:t>ESTO </a:t>
            </a:r>
            <a:r>
              <a:rPr lang="es-ES" b="1" u="sng" dirty="0">
                <a:solidFill>
                  <a:srgbClr val="00B0F0"/>
                </a:solidFill>
              </a:rPr>
              <a:t>NOS </a:t>
            </a:r>
            <a:r>
              <a:rPr lang="es-ES" b="1" u="sng" dirty="0" smtClean="0">
                <a:solidFill>
                  <a:srgbClr val="00B0F0"/>
                </a:solidFill>
              </a:rPr>
              <a:t>HACE A </a:t>
            </a:r>
            <a:r>
              <a:rPr lang="es-ES" b="1" u="sng" dirty="0">
                <a:solidFill>
                  <a:srgbClr val="00B0F0"/>
                </a:solidFill>
              </a:rPr>
              <a:t>NO PONER NUESTRA ESPERANZA EN ESTE MUNDO PORQUE NO ES NUESTRO HOGAR.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FILIPENSES.3:20.</a:t>
            </a:r>
          </a:p>
          <a:p>
            <a:pPr algn="l"/>
            <a:r>
              <a:rPr lang="es-ES" b="1" u="sng" dirty="0" smtClean="0">
                <a:solidFill>
                  <a:srgbClr val="FF0000"/>
                </a:solidFill>
              </a:rPr>
              <a:t>Porque </a:t>
            </a:r>
            <a:r>
              <a:rPr lang="es-ES" b="1" u="sng" dirty="0">
                <a:solidFill>
                  <a:srgbClr val="FF0000"/>
                </a:solidFill>
              </a:rPr>
              <a:t>nuestra ciudadanía está en los cielos,</a:t>
            </a:r>
            <a:r>
              <a:rPr lang="es-ES" b="1" dirty="0">
                <a:solidFill>
                  <a:schemeClr val="bg1"/>
                </a:solidFill>
              </a:rPr>
              <a:t> de donde también ansiosamente esperamos a un Salvador, el Señor Jesucristo,</a:t>
            </a:r>
          </a:p>
        </p:txBody>
      </p:sp>
    </p:spTree>
    <p:extLst>
      <p:ext uri="{BB962C8B-B14F-4D97-AF65-F5344CB8AC3E}">
        <p14:creationId xmlns:p14="http://schemas.microsoft.com/office/powerpoint/2010/main" val="2654240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82389" y="416858"/>
            <a:ext cx="8727140" cy="57284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2389" y="416859"/>
            <a:ext cx="8727140" cy="5728447"/>
          </a:xfrm>
        </p:spPr>
        <p:txBody>
          <a:bodyPr/>
          <a:lstStyle/>
          <a:p>
            <a:pPr algn="l"/>
            <a:r>
              <a:rPr lang="es-ES" b="1" u="sng" dirty="0" smtClean="0">
                <a:solidFill>
                  <a:srgbClr val="00B0F0"/>
                </a:solidFill>
              </a:rPr>
              <a:t>ESTE MUNDO VA A PASAR PERO NUESTRO HOGAR NO ES AQUÍ TENEMOS UN HOGAR CELESTIAL.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HEBREOS.11:16.</a:t>
            </a:r>
          </a:p>
          <a:p>
            <a:pPr algn="l"/>
            <a:r>
              <a:rPr lang="es-ES" b="1" dirty="0">
                <a:solidFill>
                  <a:schemeClr val="bg1"/>
                </a:solidFill>
              </a:rPr>
              <a:t>Pero en realidad, </a:t>
            </a:r>
            <a:r>
              <a:rPr lang="es-ES" b="1" u="sng" dirty="0">
                <a:solidFill>
                  <a:srgbClr val="FF0000"/>
                </a:solidFill>
              </a:rPr>
              <a:t>anhelan una patria mejor, es decir, celestial.</a:t>
            </a:r>
            <a:r>
              <a:rPr lang="es-ES" b="1" dirty="0">
                <a:solidFill>
                  <a:schemeClr val="bg1"/>
                </a:solidFill>
              </a:rPr>
              <a:t> Por lo cual, Dios no se avergüenza de ser llamado Dios de ellos, pues les ha preparado una ciudad. 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NUESTRO HOGAR NO ES AQUÍ, SINO EN EL CIELO DONDE YA NO HABRA NADA PORQUE LAMENTARNOS.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APOCALIPSIS.21:4.</a:t>
            </a:r>
          </a:p>
          <a:p>
            <a:pPr algn="l"/>
            <a:r>
              <a:rPr lang="es-ES" b="1" dirty="0">
                <a:solidFill>
                  <a:schemeClr val="bg1"/>
                </a:solidFill>
              </a:rPr>
              <a:t>El enjugará toda lágrima de sus ojos, y ya no habrá muerte, ni habrá más duelo, ni clamor, ni dolor, </a:t>
            </a:r>
            <a:r>
              <a:rPr lang="es-ES" b="1" u="sng" dirty="0">
                <a:solidFill>
                  <a:srgbClr val="FF0000"/>
                </a:solidFill>
              </a:rPr>
              <a:t>porque las primeras cosas han pasado.</a:t>
            </a:r>
            <a:r>
              <a:rPr lang="es-ES" b="1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EN ESTE LUGAR YA NO TENDREMOS MAS SUFRIMIENTO, NI DOLOR NADA TODO SERA FELICIDAD.</a:t>
            </a:r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660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82389" y="416858"/>
            <a:ext cx="8727140" cy="57284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2389" y="416859"/>
            <a:ext cx="8727140" cy="5728447"/>
          </a:xfrm>
        </p:spPr>
        <p:txBody>
          <a:bodyPr/>
          <a:lstStyle/>
          <a:p>
            <a:pPr algn="l"/>
            <a:r>
              <a:rPr lang="es-ES" b="1" u="sng" dirty="0" smtClean="0">
                <a:solidFill>
                  <a:srgbClr val="00B0F0"/>
                </a:solidFill>
              </a:rPr>
              <a:t>POR ESO DEBEMOS DE EVITAR DE AFANARNOS.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FILIPENSES.4:6-7.</a:t>
            </a:r>
          </a:p>
          <a:p>
            <a:pPr algn="l"/>
            <a:r>
              <a:rPr lang="es-ES" b="1" u="sng" dirty="0">
                <a:solidFill>
                  <a:srgbClr val="FF0000"/>
                </a:solidFill>
              </a:rPr>
              <a:t>Por nada estéis afanosos;</a:t>
            </a:r>
            <a:r>
              <a:rPr lang="es-ES" b="1" dirty="0">
                <a:solidFill>
                  <a:schemeClr val="bg1"/>
                </a:solidFill>
              </a:rPr>
              <a:t> antes bien, en todo, mediante oración y súplica con acción de gracias, sean dadas a conocer vuestras peticiones delante de Dios. 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¿QUE TENEMOS QUE HACER? 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ORAR, ORAR Y ORAR SIN DESMAYAR SIN DESCANSAR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V.7.</a:t>
            </a:r>
          </a:p>
          <a:p>
            <a:pPr algn="l"/>
            <a:r>
              <a:rPr lang="es-ES" b="1" dirty="0">
                <a:solidFill>
                  <a:schemeClr val="bg1"/>
                </a:solidFill>
              </a:rPr>
              <a:t>Y la paz de Dios, que sobrepasa todo entendimiento, </a:t>
            </a:r>
            <a:r>
              <a:rPr lang="es-ES" b="1" u="sng" dirty="0">
                <a:solidFill>
                  <a:srgbClr val="FF0000"/>
                </a:solidFill>
              </a:rPr>
              <a:t>guardará vuestros corazones y vuestras mentes en Cristo Jesús.</a:t>
            </a:r>
            <a:r>
              <a:rPr lang="es-ES" b="1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s-ES" b="1" dirty="0">
                <a:solidFill>
                  <a:schemeClr val="bg1"/>
                </a:solidFill>
              </a:rPr>
              <a:t>EN DIOS </a:t>
            </a:r>
            <a:r>
              <a:rPr lang="es-ES" b="1" dirty="0" smtClean="0">
                <a:solidFill>
                  <a:schemeClr val="bg1"/>
                </a:solidFill>
              </a:rPr>
              <a:t>HALLAMOS LA PAZ PERFECTA Y EL REPOSO PLENO COMO EL HA PROMETIDO EN SU PALABRA.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CONFIEMOS EN DIOS PERO TOMEMOS LAS PRECAUCIONES NECESARIAS.</a:t>
            </a:r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541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82389" y="416858"/>
            <a:ext cx="8727140" cy="57284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2389" y="416859"/>
            <a:ext cx="8727140" cy="5728447"/>
          </a:xfrm>
        </p:spPr>
        <p:txBody>
          <a:bodyPr>
            <a:normAutofit lnSpcReduction="10000"/>
          </a:bodyPr>
          <a:lstStyle/>
          <a:p>
            <a:r>
              <a:rPr lang="es-ES" b="1" u="sng" dirty="0" smtClean="0">
                <a:solidFill>
                  <a:srgbClr val="00B0F0"/>
                </a:solidFill>
              </a:rPr>
              <a:t>CONCLUSION: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HOY ESTE VIRUS NOS HA HECHO RECORDAR LO QUE LA PALABRA DE DIOS NOS A DICHO SIEMPRE. 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EL MUNDO ES PASAJERO.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LOS PLANES NO SON NUESTROS, SINO DE DIOS.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LAS PASIONES DE ESTE MUNDO PASAN.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POR ESO ES QUE LA ESPERANZA DEL CRISTINO NO MUERE PORQUE NO ESTA EN ESTE MUNDO SINO EN DIOS.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TENEMOS UNA CIUDAD CELESTIAL EN EL CIELO.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DONDE YA NO HABRA MAS DOLOR NI SUFRIMIENTO.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TENGAMOS SIEMPRE LA CONFIANZA EN DIOS.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OREMOS Y OREMOS NO NOS CANCEMOS DE ORAR.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SEAMOS FIELES A DIOS SIEMPRE CUALQUIERA QUE SEA LA SITUACION.</a:t>
            </a:r>
          </a:p>
          <a:p>
            <a:pPr algn="l"/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821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5499847"/>
            <a:ext cx="9144000" cy="135815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5400" b="1" dirty="0" smtClean="0"/>
              <a:t>DIOS NOS BENDIGA A TODOS.</a:t>
            </a:r>
            <a:endParaRPr lang="es-ES" sz="5400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99847"/>
          </a:xfrm>
          <a:prstGeom prst="rect">
            <a:avLst/>
          </a:prstGeom>
          <a:solidFill>
            <a:srgbClr val="00B0F0"/>
          </a:solidFill>
        </p:spPr>
      </p:pic>
    </p:spTree>
    <p:extLst>
      <p:ext uri="{BB962C8B-B14F-4D97-AF65-F5344CB8AC3E}">
        <p14:creationId xmlns:p14="http://schemas.microsoft.com/office/powerpoint/2010/main" val="401628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82389" y="416858"/>
            <a:ext cx="8727140" cy="57284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2389" y="416859"/>
            <a:ext cx="8727140" cy="5728447"/>
          </a:xfrm>
        </p:spPr>
        <p:txBody>
          <a:bodyPr/>
          <a:lstStyle/>
          <a:p>
            <a:pPr algn="l"/>
            <a:r>
              <a:rPr lang="es-ES" b="1" dirty="0" smtClean="0">
                <a:solidFill>
                  <a:schemeClr val="bg1"/>
                </a:solidFill>
              </a:rPr>
              <a:t>COMO CRISTIANOS E HIJOS DE DIOS NO PODEMOS ESTAR EN NINGUNO DE ESTOS DOS EXTREMOS.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NO DEBEMOS DE ESTAR DESESPERADOS ANGUSTIADOS. </a:t>
            </a:r>
            <a:endParaRPr lang="es-ES" b="1" dirty="0">
              <a:solidFill>
                <a:schemeClr val="bg1"/>
              </a:solidFill>
            </a:endParaRP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YA QUE TENEMOS UN DIOS QUE NOS FORTALECE Y NOS ANIMA ATRAVES DE SU PALABRA Y LA COMUNION QUE TENEMOS CON LOS HERMANOS LA FAMILIA DE DIOS.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PERO TAMPOCO PODEMOS EXPONERNOS Y PENSAR QUE COMO HIJOS DE DIOS NO NOS PODEMOS CONTAGIAR DE ESTE VIRUS.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DEBEMOS TOMAR LAS PRECAUCIONES NECESARIAS PARA EVITAR CONTAGIARNOS Y CONTAGIAR A OTROS AUN A NUESTROS PROPIOS HERMANOS EN LA FE Y FAMILIARES EN LA SANGRE.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PODEMOS SACAR LECCIONES DE TODO LO QUE ESTA PASANDO EN ESTE MUNDO.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ESTO NOS DEMUESTRA LO PASAJERO QUE EL MUNDO.</a:t>
            </a:r>
          </a:p>
        </p:txBody>
      </p:sp>
    </p:spTree>
    <p:extLst>
      <p:ext uri="{BB962C8B-B14F-4D97-AF65-F5344CB8AC3E}">
        <p14:creationId xmlns:p14="http://schemas.microsoft.com/office/powerpoint/2010/main" val="1214347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82389" y="416858"/>
            <a:ext cx="8727140" cy="57284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2389" y="416859"/>
            <a:ext cx="8727140" cy="5728447"/>
          </a:xfrm>
        </p:spPr>
        <p:txBody>
          <a:bodyPr/>
          <a:lstStyle/>
          <a:p>
            <a:pPr algn="l"/>
            <a:r>
              <a:rPr lang="es-ES" b="1" u="sng" dirty="0" smtClean="0">
                <a:solidFill>
                  <a:srgbClr val="00B0F0"/>
                </a:solidFill>
              </a:rPr>
              <a:t>ESTE MUNDO ES CAMBIANTE, ESTE MUNDO ES PASAJERO.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I JUAN.2:17.</a:t>
            </a:r>
          </a:p>
          <a:p>
            <a:pPr algn="l"/>
            <a:r>
              <a:rPr lang="es-ES" b="1" u="sng" dirty="0">
                <a:solidFill>
                  <a:srgbClr val="FF0000"/>
                </a:solidFill>
              </a:rPr>
              <a:t>Y el mundo pasa, y también sus pasiones,</a:t>
            </a:r>
            <a:r>
              <a:rPr lang="es-ES" b="1" dirty="0">
                <a:solidFill>
                  <a:schemeClr val="bg1"/>
                </a:solidFill>
              </a:rPr>
              <a:t> pero el que hace la voluntad de Dios permanece para siempre</a:t>
            </a:r>
            <a:r>
              <a:rPr lang="es-ES" b="1" dirty="0" smtClean="0">
                <a:solidFill>
                  <a:schemeClr val="bg1"/>
                </a:solidFill>
              </a:rPr>
              <a:t>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VEMOS AQUÍ QUE EL MUNDO VA A PASAR SUS PASIONES.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SI VEMOS HOY EN DIA LA GENTE QUE CONFIABA EN SU DINERO, HOY ESE DINERO NO LE PUEDE AYUDAR A NO CONTAGIARSE DE ESTE VIRUS SU DINERO ES INUTIL ANTE ESTE PROBLEMA Y SU ESPERANZA SE VIENE ABAJO.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LAS PERSONAS QUE SU VIDA SU PASION ES LOS BARES LAS DISCOTECAS HOY DIA NO PUEDEN IR A NINGUNO DE ESTOS LUGARES.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SU GOZO HOY NO LES AYUDA PORQUE NO PUEDEN IR DONDE A ELLOS MAS LES GUSTA.</a:t>
            </a:r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858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82389" y="416858"/>
            <a:ext cx="8727140" cy="57284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2389" y="416859"/>
            <a:ext cx="8727140" cy="5728447"/>
          </a:xfrm>
        </p:spPr>
        <p:txBody>
          <a:bodyPr/>
          <a:lstStyle/>
          <a:p>
            <a:pPr algn="l"/>
            <a:r>
              <a:rPr lang="es-ES" b="1" dirty="0" smtClean="0">
                <a:solidFill>
                  <a:schemeClr val="bg1"/>
                </a:solidFill>
              </a:rPr>
              <a:t>LOS QUE SE AFANAN POR COMPRAR Y TENER EL VEHICULO DEL AÑO LA CASA MAS LINDA. 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HOY DE QUE LES SIRVE SINO PUEDEN EXCIBIRLO YA QUE NO PUEDEN SALIR Y ALARDEAR DE SU VEHICULO DEL AÑO.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SU PASION SU ESPERANZA ES VANA HOY ESTE VIRUS LOS HIZO DETENERSE DE SUS PASIONES.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VIMOS QUE EL MUNDO VIVIA UNA VIDA SIN CONTROL SIN FRENO Y SIN TEMOR A DIOS.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HOY UN VIRUS LOS HA PARALIZADO DETENIDO Y LO MAS TERRIBLE SIN ESPERANZA.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PORQUE EN LO QUE ELLOS CONFIABAN NO LES PUEDE AYUDAR NI LES DA LA TRANQUILIDAD Y LA FELICIDAD.</a:t>
            </a:r>
          </a:p>
          <a:p>
            <a:pPr algn="l"/>
            <a:r>
              <a:rPr lang="es-ES" b="1" u="sng" dirty="0" smtClean="0">
                <a:solidFill>
                  <a:srgbClr val="00B0F0"/>
                </a:solidFill>
              </a:rPr>
              <a:t>PERO EL CRISTIANO SU ESPERANZA SU CONFIANZA ESTA EN DIOS.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SALMOS.46:1-3.</a:t>
            </a:r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87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82389" y="416858"/>
            <a:ext cx="8727140" cy="57284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2389" y="416859"/>
            <a:ext cx="8727140" cy="5728447"/>
          </a:xfrm>
        </p:spPr>
        <p:txBody>
          <a:bodyPr/>
          <a:lstStyle/>
          <a:p>
            <a:pPr algn="l"/>
            <a:r>
              <a:rPr lang="es-ES" b="1" dirty="0">
                <a:solidFill>
                  <a:schemeClr val="bg1"/>
                </a:solidFill>
              </a:rPr>
              <a:t>Dios es nuestro refugio y fortaleza, nuestro pronto auxilio en las tribulaciones. 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V.2.</a:t>
            </a:r>
          </a:p>
          <a:p>
            <a:pPr algn="l"/>
            <a:r>
              <a:rPr lang="es-ES" b="1" dirty="0">
                <a:solidFill>
                  <a:schemeClr val="bg1"/>
                </a:solidFill>
              </a:rPr>
              <a:t>Por tanto, no temeremos aunque la tierra sufra cambios, y aunque los montes se deslicen al fondo de los mares; 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HOY LA TIERRA EL SER HUMANO ESTA EXPERIMENTANDO CAMBIOS QUE NUNCA PENSO QUE SUCEDERIA Y POR ESO NO HAYAN QUE HACER ESTA DESESPERADOS ABRUMADOS.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PERO EL CRISTIANO SU GOZO SU FELICIDADES NO ESTA EN ESTE MUNDO POR ESO LO QUE SUCEDA A ESTE MUNDO ESO NO NOS QUITA NUESTRA FELICIDAD NUESTRA ESPERANZA.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V.3.</a:t>
            </a:r>
          </a:p>
          <a:p>
            <a:pPr algn="l"/>
            <a:r>
              <a:rPr lang="es-ES" b="1" dirty="0">
                <a:solidFill>
                  <a:schemeClr val="bg1"/>
                </a:solidFill>
              </a:rPr>
              <a:t>aunque bramen y se agiten sus aguas, aunque tiemblen los montes con creciente enojo.</a:t>
            </a:r>
          </a:p>
        </p:txBody>
      </p:sp>
    </p:spTree>
    <p:extLst>
      <p:ext uri="{BB962C8B-B14F-4D97-AF65-F5344CB8AC3E}">
        <p14:creationId xmlns:p14="http://schemas.microsoft.com/office/powerpoint/2010/main" val="2616450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82389" y="416858"/>
            <a:ext cx="8727140" cy="57284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2389" y="416859"/>
            <a:ext cx="8727140" cy="5728447"/>
          </a:xfrm>
        </p:spPr>
        <p:txBody>
          <a:bodyPr>
            <a:normAutofit/>
          </a:bodyPr>
          <a:lstStyle/>
          <a:p>
            <a:pPr algn="l"/>
            <a:r>
              <a:rPr lang="es-ES" b="1" dirty="0" smtClean="0">
                <a:solidFill>
                  <a:schemeClr val="bg1"/>
                </a:solidFill>
              </a:rPr>
              <a:t>ESTE MOMENTO NOS DEBE DE AYUDAR A PENSAR MEDITAR PARA ESTAR MAS CERCA DE LA FAMILIA LOS PADRES LOS HIJOS LA ESPOSA, ESPOSO.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LAMENTABLEMENTE MUCHOS NO VISITAMOS A NUESTRA FAMILIA NI SIQUIERA LLAMAMOS A NUESTROS PADRES, MADRES POR ESTAR TAN AFANADO EN LAS COSAS DE ESTE MUNDO.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Y HOY AUNQUE SEA A LA FUERZA PORQUE NO PODEMOS SALIR ESTAMOS CON ELLOS APRECIEMOS CADA DIA CON CADA UNO DE ELLOS PORQUE NO SABES CUANTO TIEMPO ESTARAN CON NOSOTROS Y LOS PODREMOS ABRAZAR Y BESAR Y ESTAR JUNTOS.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EFESIOS.6:2-3.</a:t>
            </a:r>
          </a:p>
          <a:p>
            <a:pPr algn="l"/>
            <a:r>
              <a:rPr lang="es-ES" b="1" dirty="0">
                <a:solidFill>
                  <a:schemeClr val="bg1"/>
                </a:solidFill>
              </a:rPr>
              <a:t>HONRA A TU PADRE Y A tu MADRE (que es el primer mandamiento con promesa), </a:t>
            </a:r>
            <a:endParaRPr lang="es-ES" b="1" dirty="0" smtClean="0">
              <a:solidFill>
                <a:schemeClr val="bg1"/>
              </a:solidFill>
            </a:endParaRPr>
          </a:p>
          <a:p>
            <a:pPr algn="l"/>
            <a:r>
              <a:rPr lang="es-ES" b="1" dirty="0">
                <a:solidFill>
                  <a:schemeClr val="bg1"/>
                </a:solidFill>
              </a:rPr>
              <a:t>V.3</a:t>
            </a:r>
            <a:r>
              <a:rPr lang="es-ES" b="1" dirty="0" smtClean="0">
                <a:solidFill>
                  <a:schemeClr val="bg1"/>
                </a:solidFill>
              </a:rPr>
              <a:t>.</a:t>
            </a:r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545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82389" y="416858"/>
            <a:ext cx="8727140" cy="57284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2389" y="416859"/>
            <a:ext cx="8727140" cy="5728447"/>
          </a:xfrm>
        </p:spPr>
        <p:txBody>
          <a:bodyPr/>
          <a:lstStyle/>
          <a:p>
            <a:pPr algn="l"/>
            <a:r>
              <a:rPr lang="es-ES" b="1" dirty="0" smtClean="0">
                <a:solidFill>
                  <a:schemeClr val="bg1"/>
                </a:solidFill>
              </a:rPr>
              <a:t>PARA </a:t>
            </a:r>
            <a:r>
              <a:rPr lang="es-ES" b="1" dirty="0">
                <a:solidFill>
                  <a:schemeClr val="bg1"/>
                </a:solidFill>
              </a:rPr>
              <a:t>QUE TE VAYA BIEN, Y PARA QUE TENGAS LARGA VIDA SOBRE LA TIERRA. 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MUCHOS NO TENIAMOS TIEMPO PARA ESTUDIAR LA PALABRA DE DIOS NI SOLOS, NI CON NUESTRA FAMILIA.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HOY DIOS NOS ESTA REGALANDO ESTA BELLA OPORTUNIDAD DE ESTUDIAR LA PALABRA DE DIOS CON NUESTRA FAMILIA.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HOY NO TENEMOS EXCUSA PARA DECIR AHORITA NO PORQUE QUE TENGO SALIR.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HOY USTED TIENE EL TIEMPO NECESARIO PARA ESTUDIAR CRECER CON TODA SU FAMILIA Y EXTRECHAR MAS ESOS LAZOS TAN IMPORTANTE COMO ES LA FAMILIA.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MUCHOS PADRES YA NO TENIAN TIEMPO PARA SUS HIJOS.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PENSANDO QUE DANDOLES ESTUDIOS LOS MEJORES CELULARES,</a:t>
            </a:r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260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82389" y="416858"/>
            <a:ext cx="8727140" cy="57284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2389" y="416859"/>
            <a:ext cx="8727140" cy="5728447"/>
          </a:xfrm>
        </p:spPr>
        <p:txBody>
          <a:bodyPr>
            <a:normAutofit lnSpcReduction="10000"/>
          </a:bodyPr>
          <a:lstStyle/>
          <a:p>
            <a:pPr algn="l"/>
            <a:r>
              <a:rPr lang="es-ES" b="1" dirty="0" smtClean="0">
                <a:solidFill>
                  <a:schemeClr val="bg1"/>
                </a:solidFill>
              </a:rPr>
              <a:t>TABLET, TELEVISION, ETC ES LO MAS IMPORTANTE SIN DEDICARLE EL TIEMPO PARA ENSEÑARLE EL TEMOR A DIOS.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DEUTERONOMIO.6:6-7.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Y </a:t>
            </a:r>
            <a:r>
              <a:rPr lang="es-ES" b="1" dirty="0">
                <a:solidFill>
                  <a:schemeClr val="bg1"/>
                </a:solidFill>
              </a:rPr>
              <a:t>estas palabras que yo te mando hoy, estarán sobre tu corazón; 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V.7.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y </a:t>
            </a:r>
            <a:r>
              <a:rPr lang="es-ES" b="1" dirty="0">
                <a:solidFill>
                  <a:schemeClr val="bg1"/>
                </a:solidFill>
              </a:rPr>
              <a:t>diligentemente las enseñarás a tus hijos, y hablarás de ellas cuando te sientes en tu casa y cuando andes por el camino, cuando te acuestes y cuando te levantes. </a:t>
            </a:r>
            <a:endParaRPr lang="es-ES" b="1" dirty="0" smtClean="0">
              <a:solidFill>
                <a:schemeClr val="bg1"/>
              </a:solidFill>
            </a:endParaRP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¿CUANTOS DE NUESTROS HIJOS NO HAN OBEDECIDO AL EVANGELIO PORQUE NO TENIAMOS TIEMPO PARA ESTUDIAR CON ELLOS?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DEUTERONOMIO.11:19.</a:t>
            </a:r>
          </a:p>
          <a:p>
            <a:pPr algn="l"/>
            <a:r>
              <a:rPr lang="es-ES" b="1" dirty="0">
                <a:solidFill>
                  <a:schemeClr val="bg1"/>
                </a:solidFill>
              </a:rPr>
              <a:t>Y enseñadlas a vuestros hijos, hablando de ellas cuando te sientes en tu casa y cuando andes por el camino, cuando te acuestes y cuando te levantes. </a:t>
            </a:r>
          </a:p>
          <a:p>
            <a:pPr algn="l"/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183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82389" y="416858"/>
            <a:ext cx="8727140" cy="57284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2389" y="416859"/>
            <a:ext cx="8727140" cy="5728447"/>
          </a:xfrm>
        </p:spPr>
        <p:txBody>
          <a:bodyPr/>
          <a:lstStyle/>
          <a:p>
            <a:pPr algn="l"/>
            <a:r>
              <a:rPr lang="es-ES" b="1" dirty="0" smtClean="0">
                <a:solidFill>
                  <a:schemeClr val="bg1"/>
                </a:solidFill>
              </a:rPr>
              <a:t>HOY USTED TIENE TODO EL TIEMPO PARA HACERLO DEDIQUE TIEMPO A SU FAMILIA.</a:t>
            </a:r>
          </a:p>
          <a:p>
            <a:pPr algn="l"/>
            <a:r>
              <a:rPr lang="es-ES" b="1" u="sng" dirty="0" smtClean="0">
                <a:solidFill>
                  <a:srgbClr val="00B0F0"/>
                </a:solidFill>
              </a:rPr>
              <a:t>MUCHOS TENIAMOS PLANES DE NEGOCIOS DE VIAJES PERO HOY NO SE PUEDEN CUMPLIR PORQUE TODO DEPENDE DE DIOS.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SANTIAGO.4:13-15.</a:t>
            </a:r>
          </a:p>
          <a:p>
            <a:pPr algn="l"/>
            <a:r>
              <a:rPr lang="es-ES" b="1" dirty="0">
                <a:solidFill>
                  <a:schemeClr val="bg1"/>
                </a:solidFill>
              </a:rPr>
              <a:t>Oíd ahora, los que decís: Hoy o mañana iremos a tal o cual ciudad y pasaremos allá un año, haremos negocio y tendremos ganancia. 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VIVIAMOS SIN CONTAR CON DIOS, PENSANDO QUE SOMOS AUTOSUFICIENTE Y QUE LA VIDA Y LOS PLANES DEPENDIAN DE NOSOTROS Y NO DE DIOS.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V.14.</a:t>
            </a:r>
          </a:p>
          <a:p>
            <a:pPr algn="l"/>
            <a:r>
              <a:rPr lang="es-ES" b="1" dirty="0">
                <a:solidFill>
                  <a:schemeClr val="bg1"/>
                </a:solidFill>
              </a:rPr>
              <a:t>Sin embargo, no sabéis cómo será vuestra vida mañana. Sólo sois un vapor que aparece por un poco de tiempo y luego se desvanece. </a:t>
            </a:r>
          </a:p>
          <a:p>
            <a:pPr algn="l"/>
            <a:r>
              <a:rPr lang="es-ES" b="1" dirty="0" smtClean="0">
                <a:solidFill>
                  <a:schemeClr val="bg1"/>
                </a:solidFill>
              </a:rPr>
              <a:t>V.15.</a:t>
            </a:r>
          </a:p>
          <a:p>
            <a:pPr algn="l"/>
            <a:endParaRPr lang="es-ES" b="1" dirty="0" smtClean="0">
              <a:solidFill>
                <a:schemeClr val="bg1"/>
              </a:solidFill>
            </a:endParaRPr>
          </a:p>
          <a:p>
            <a:pPr algn="l"/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908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1835</Words>
  <Application>Microsoft Office PowerPoint</Application>
  <PresentationFormat>Presentación en pantalla (4:3)</PresentationFormat>
  <Paragraphs>131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</dc:creator>
  <cp:lastModifiedBy>MARIO</cp:lastModifiedBy>
  <cp:revision>19</cp:revision>
  <dcterms:created xsi:type="dcterms:W3CDTF">2020-03-30T21:24:41Z</dcterms:created>
  <dcterms:modified xsi:type="dcterms:W3CDTF">2020-03-30T23:53:57Z</dcterms:modified>
</cp:coreProperties>
</file>