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Pérez</a:t>
            </a:r>
          </a:p>
        </p:txBody>
      </p:sp>
      <p:sp>
        <p:nvSpPr>
          <p:cNvPr id="94" name="“Escribe una cita aquí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MPETIR SEGUN LAS REGLAS Key 09_Página_01.jpg" descr="COMPETIR SEGUN LAS REGLAS Key 09_Página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" y="0"/>
            <a:ext cx="13003277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OMPETIR SEGUN LAS REGLAS Key 09_Página_09.jpg" descr="COMPETIR SEGUN LAS REGLAS Key 09_Página_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MPETIR SEGUN LAS REGLAS Key 09_Página_10.jpg" descr="COMPETIR SEGUN LAS REGLAS Key 09_Página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COMPETIR SEGUN LAS REGLAS Key 09_Página_11.jpg" descr="COMPETIR SEGUN LAS REGLAS Key 09_Página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OMPETIR SEGUN LAS REGLAS Key 09_Página_12.jpg" descr="COMPETIR SEGUN LAS REGLAS Key 09_Página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OMPETIR SEGUN LAS REGLAS Key 09_Página_13.jpg" descr="COMPETIR SEGUN LAS REGLAS Key 09_Página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OMPETIR SEGUN LAS REGLAS Key 09_Página_14.jpg" descr="COMPETIR SEGUN LAS REGLAS Key 09_Página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MPETIR SEGUN LAS REGLAS Key 09_Página_15.jpg" descr="COMPETIR SEGUN LAS REGLAS Key 09_Página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MPETIR SEGUN LAS REGLAS Key 09_Página_16.jpg" descr="COMPETIR SEGUN LAS REGLAS Key 09_Página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OMPETIR SEGUN LAS REGLAS Key 09_Página_17.jpg" descr="COMPETIR SEGUN LAS REGLAS Key 09_Página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ITIENDO A LAS REGLAS.003.jpeg" descr="COMPITIENDO A LAS REGLA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COMPITIENDO A LAS REGLAS.001.jpeg" descr="COMPITIENDO A LAS REGLA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OMPETIR SEGUN LAS REGLAS Key 09_Página_19.jpg" descr="COMPETIR SEGUN LAS REGLAS Key 09_Página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1" cy="9752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OMPITIENDO A LAS REGLAS.001.jpeg" descr="COMPITIENDO A LAS REGLAS.001.jpe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6847" y="292034"/>
            <a:ext cx="8059711" cy="6260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Cuerp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MPETIR SEGUN LAS REGLAS Key 09_Página_02.jpg" descr="COMPETIR SEGUN LAS REGLAS Key 09_Página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MPETIR SEGUN LAS REGLAS Key 09_Página_03.jpg" descr="COMPETIR SEGUN LAS REGLAS Key 09_Página_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OMPETIR SEGUN LAS REGLAS Key 09_Página_04.jpg" descr="COMPETIR SEGUN LAS REGLAS Key 09_Página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MPETIR SEGUN LAS REGLAS Key 09_Página_05.jpg" descr="COMPETIR SEGUN LAS REGLAS Key 09_Página_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OMPETIR SEGUN LAS REGLAS Key 09_Página_06.jpg" descr="COMPETIR SEGUN LAS REGLAS Key 09_Página_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OMPETIR SEGUN LAS REGLAS Key 09_Página_07.jpg" descr="COMPETIR SEGUN LAS REGLAS Key 09_Página_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OMPETIR SEGUN LAS REGLAS Key 09_Página_08.jpg" descr="COMPETIR SEGUN LAS REGLAS Key 09_Página_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