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 Juan Pérez</a:t>
            </a:r>
          </a:p>
        </p:txBody>
      </p:sp>
      <p:sp>
        <p:nvSpPr>
          <p:cNvPr id="94" name="“Escribe una cita aquí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“Escribe una cita aquí” 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13188445" cy="9891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121210" cy="9840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13126381" cy="9844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131553" cy="9848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172929" cy="9879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13167756" cy="9875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13167756" cy="9875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13100522" cy="9825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