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8" r:id="rId5"/>
    <p:sldId id="258" r:id="rId6"/>
    <p:sldId id="259" r:id="rId7"/>
    <p:sldId id="260" r:id="rId8"/>
    <p:sldId id="262" r:id="rId9"/>
    <p:sldId id="263" r:id="rId10"/>
    <p:sldId id="264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C8FF7-3898-442E-83C5-E353A25A59F4}" type="datetimeFigureOut">
              <a:rPr lang="es-NI" smtClean="0"/>
              <a:pPr/>
              <a:t>19/4/2019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8CD6-74A8-4D4A-9436-910230C0DBB5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NI" b="1" dirty="0" smtClean="0"/>
              <a:t>LO QUE EL PECADO HACE.</a:t>
            </a:r>
            <a:endParaRPr lang="es-NI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s-NI" b="1" dirty="0" smtClean="0"/>
              <a:t>INTRODUCCION:</a:t>
            </a:r>
          </a:p>
          <a:p>
            <a:r>
              <a:rPr lang="es-NI" b="1" dirty="0" smtClean="0"/>
              <a:t>Lamentablemente el ser humano juega con el pecado, para muchos el pecado es una diversión, un entreteniendo.</a:t>
            </a:r>
          </a:p>
          <a:p>
            <a:r>
              <a:rPr lang="es-NI" b="1" dirty="0" smtClean="0"/>
              <a:t>Pero no se dan cuenta que el pecado es algo muy serio, muy terrible.</a:t>
            </a:r>
          </a:p>
          <a:p>
            <a:r>
              <a:rPr lang="es-NI" b="1" dirty="0" smtClean="0"/>
              <a:t>El pecado nos condenara eternamente en el infierno, sino recapacitamos y nos alejamos de el.</a:t>
            </a:r>
          </a:p>
          <a:p>
            <a:r>
              <a:rPr lang="es-NI" b="1" dirty="0" smtClean="0"/>
              <a:t>Veremos lo que el pecado hace en nuestra vida.</a:t>
            </a:r>
          </a:p>
          <a:p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es-NI" b="1" dirty="0" smtClean="0"/>
              <a:t>Pero surge la pregunta ¿Qué es el don del Espíritu Santo?. Efesios.1:13-14. </a:t>
            </a:r>
            <a:endParaRPr lang="es-NI" b="1" dirty="0"/>
          </a:p>
        </p:txBody>
      </p:sp>
      <p:pic>
        <p:nvPicPr>
          <p:cNvPr id="8194" name="Picture 2" descr="C:\Users\MARIO MORENO\Desktop\El pecado\sell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923928" cy="295232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45811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2" name="Llamada ovalada 1"/>
          <p:cNvSpPr/>
          <p:nvPr/>
        </p:nvSpPr>
        <p:spPr>
          <a:xfrm>
            <a:off x="0" y="1217898"/>
            <a:ext cx="5076056" cy="1886818"/>
          </a:xfrm>
          <a:prstGeom prst="wedgeEllipseCallout">
            <a:avLst>
              <a:gd name="adj1" fmla="val 47728"/>
              <a:gd name="adj2" fmla="val 40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que es las arras de nuestra herencia hasta la redención de la posesión adquirida, para alabanza de su gloria.</a:t>
            </a:r>
          </a:p>
        </p:txBody>
      </p:sp>
      <p:sp>
        <p:nvSpPr>
          <p:cNvPr id="6" name="Llamada rectangular 5"/>
          <p:cNvSpPr/>
          <p:nvPr/>
        </p:nvSpPr>
        <p:spPr>
          <a:xfrm>
            <a:off x="0" y="3199734"/>
            <a:ext cx="4716016" cy="1672839"/>
          </a:xfrm>
          <a:prstGeom prst="wedgeRectCallout">
            <a:avLst>
              <a:gd name="adj1" fmla="val 86242"/>
              <a:gd name="adj2" fmla="val 15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En él también vosotros, habiendo oído la palabra de verdad, el evangelio de vuestra salvación, y habiendo creído en él, fuisteis sellados con el Espíritu Santo de la promesa,</a:t>
            </a:r>
          </a:p>
        </p:txBody>
      </p:sp>
      <p:sp>
        <p:nvSpPr>
          <p:cNvPr id="11" name="Llamada rectangular redondeada 10"/>
          <p:cNvSpPr/>
          <p:nvPr/>
        </p:nvSpPr>
        <p:spPr>
          <a:xfrm>
            <a:off x="0" y="5157192"/>
            <a:ext cx="9144000" cy="1700808"/>
          </a:xfrm>
          <a:prstGeom prst="wedgeRoundRectCallout">
            <a:avLst>
              <a:gd name="adj1" fmla="val 32301"/>
              <a:gd name="adj2" fmla="val -1036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ARRAS- Conjunto de las trece monedas que entrega el novio a la novia durante la ceremonia de la boda. </a:t>
            </a:r>
          </a:p>
          <a:p>
            <a:pPr algn="ctr"/>
            <a:r>
              <a:rPr lang="es-ES" sz="2000" b="1" dirty="0"/>
              <a:t>Cantidad de dinero u objeto de valor que se da para asegurar el cumplimiento de una obligación o un pago</a:t>
            </a:r>
            <a:r>
              <a:rPr lang="es-ES" sz="2000" b="1" dirty="0" smtClean="0"/>
              <a:t>.</a:t>
            </a:r>
          </a:p>
          <a:p>
            <a:pPr algn="ctr"/>
            <a:r>
              <a:rPr lang="es-ES" sz="2000" b="1" dirty="0" smtClean="0"/>
              <a:t> Garantía</a:t>
            </a:r>
            <a:r>
              <a:rPr lang="es-ES" sz="2000" b="1" dirty="0"/>
              <a:t>. </a:t>
            </a:r>
            <a:r>
              <a:rPr lang="es-ES" sz="2000" b="1" dirty="0" smtClean="0"/>
              <a:t>Lo </a:t>
            </a:r>
            <a:r>
              <a:rPr lang="es-ES" sz="2000" b="1" dirty="0"/>
              <a:t>que se da como prenda en algún contrato.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2060848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Esta salvación debe ser hoy. II Corintios.6:2.</a:t>
            </a:r>
          </a:p>
          <a:p>
            <a:r>
              <a:rPr lang="es-NI" b="1" dirty="0" smtClean="0"/>
              <a:t>La gente siempre esta pensando en el mañana. Hechos.24:25.</a:t>
            </a:r>
          </a:p>
          <a:p>
            <a:r>
              <a:rPr lang="es-NI" b="1" dirty="0" smtClean="0"/>
              <a:t>El mañana puede ser muy tarde. Lucas.12:20.</a:t>
            </a:r>
            <a:endParaRPr lang="es-NI" b="1" dirty="0"/>
          </a:p>
        </p:txBody>
      </p:sp>
      <p:pic>
        <p:nvPicPr>
          <p:cNvPr id="10242" name="Picture 2" descr="C:\Users\MARIO MORENO\Desktop\hoy-es-el-dia-de-salv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2204864"/>
            <a:ext cx="3635897" cy="4653136"/>
          </a:xfrm>
          <a:prstGeom prst="rect">
            <a:avLst/>
          </a:prstGeom>
          <a:noFill/>
        </p:spPr>
      </p:pic>
      <p:sp>
        <p:nvSpPr>
          <p:cNvPr id="2" name="Llamada rectangular redondeada 1"/>
          <p:cNvSpPr/>
          <p:nvPr/>
        </p:nvSpPr>
        <p:spPr>
          <a:xfrm>
            <a:off x="0" y="2060848"/>
            <a:ext cx="5292080" cy="1440160"/>
          </a:xfrm>
          <a:prstGeom prst="wedgeRoundRectCallout">
            <a:avLst>
              <a:gd name="adj1" fmla="val 49489"/>
              <a:gd name="adj2" fmla="val 780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Porque dice: En tiempo aceptable te he oído, Y en día de salvación te he socorrido. He aquí ahora el tiempo aceptable; he aquí ahora el día de salvación.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1304" y="5477074"/>
            <a:ext cx="5292080" cy="1380926"/>
          </a:xfrm>
          <a:prstGeom prst="wedgeRectCallout">
            <a:avLst>
              <a:gd name="adj1" fmla="val 49571"/>
              <a:gd name="adj2" fmla="val -65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Pero al disertar Pablo acerca de la justicia, del dominio propio y del juicio venidero, Félix se espantó, y dijo: Ahora vete; pero cuando tenga oportunidad te llamaré.</a:t>
            </a:r>
          </a:p>
        </p:txBody>
      </p:sp>
      <p:sp>
        <p:nvSpPr>
          <p:cNvPr id="9" name="Llamada de nube 8"/>
          <p:cNvSpPr/>
          <p:nvPr/>
        </p:nvSpPr>
        <p:spPr>
          <a:xfrm>
            <a:off x="-1" y="3789040"/>
            <a:ext cx="5508103" cy="1688034"/>
          </a:xfrm>
          <a:prstGeom prst="cloudCallout">
            <a:avLst>
              <a:gd name="adj1" fmla="val 72966"/>
              <a:gd name="adj2" fmla="val 4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Pero Dios le dijo: Necio, esta noche vienen a pedirte tu alma; y lo que has provisto, ¿de quién será?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es-NI" b="1" dirty="0" smtClean="0"/>
              <a:t>CONCLUSION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El pecado es algo terrible no es un juego.</a:t>
            </a:r>
          </a:p>
          <a:p>
            <a:r>
              <a:rPr lang="es-NI" b="1" dirty="0" smtClean="0"/>
              <a:t>Nos esclaviza.</a:t>
            </a:r>
          </a:p>
          <a:p>
            <a:r>
              <a:rPr lang="es-NI" b="1" dirty="0" smtClean="0"/>
              <a:t>Nos separa de la gloria de Dios.</a:t>
            </a:r>
          </a:p>
          <a:p>
            <a:r>
              <a:rPr lang="es-NI" b="1" dirty="0" smtClean="0"/>
              <a:t>Nos separada de Dios.</a:t>
            </a:r>
          </a:p>
          <a:p>
            <a:r>
              <a:rPr lang="es-NI" b="1" dirty="0" smtClean="0"/>
              <a:t>Nos mata.</a:t>
            </a:r>
          </a:p>
          <a:p>
            <a:r>
              <a:rPr lang="es-NI" b="1" dirty="0" smtClean="0"/>
              <a:t>Nos hace delincuentes espirituales.</a:t>
            </a:r>
          </a:p>
          <a:p>
            <a:r>
              <a:rPr lang="es-NI" b="1" dirty="0" smtClean="0"/>
              <a:t>Nos hace estar sin Dios sin esperanza.</a:t>
            </a:r>
          </a:p>
          <a:p>
            <a:r>
              <a:rPr lang="es-NI" b="1" dirty="0" smtClean="0"/>
              <a:t>La única manera que nos podemos librar de las consecuencias del pecado, es bautizándonos para el perdón de nuestros pecados y ser fieles hasta la muerte. </a:t>
            </a:r>
            <a:r>
              <a:rPr lang="es-NI" b="1" smtClean="0"/>
              <a:t>Apocalipsis.2:10.</a:t>
            </a:r>
            <a:endParaRPr lang="es-NI" b="1" dirty="0" smtClean="0"/>
          </a:p>
          <a:p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 smtClean="0"/>
              <a:t>DIOS NOS BENDIGA A TODOS.</a:t>
            </a:r>
            <a:endParaRPr lang="es-NI" sz="5400" b="1" dirty="0"/>
          </a:p>
        </p:txBody>
      </p:sp>
      <p:pic>
        <p:nvPicPr>
          <p:cNvPr id="9218" name="Picture 2" descr="C:\Users\MARIO MORENO\Desktop\Señales\jdv1220814919z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1628799"/>
          </a:xfrm>
        </p:spPr>
        <p:txBody>
          <a:bodyPr>
            <a:normAutofit lnSpcReduction="10000"/>
          </a:bodyPr>
          <a:lstStyle/>
          <a:p>
            <a:r>
              <a:rPr lang="es-NI" b="1" dirty="0" smtClean="0"/>
              <a:t>El pecado nos esclaviza. Juan.8:32-34.</a:t>
            </a:r>
          </a:p>
          <a:p>
            <a:r>
              <a:rPr lang="es-NI" b="1" dirty="0" smtClean="0"/>
              <a:t>El pecado nos separa de la gloria de Dios Romanos.3:23.</a:t>
            </a:r>
            <a:endParaRPr lang="es-NI" b="1" dirty="0"/>
          </a:p>
        </p:txBody>
      </p:sp>
      <p:pic>
        <p:nvPicPr>
          <p:cNvPr id="1027" name="Picture 3" descr="C:\Users\MARIO MORENO\Desktop\El pecado\hombre-pecado-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571" y="1099617"/>
            <a:ext cx="2610741" cy="1393279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1391604"/>
            <a:ext cx="4143375" cy="3261532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23767" y="1628800"/>
            <a:ext cx="4745804" cy="1588195"/>
          </a:xfrm>
          <a:prstGeom prst="cloudCallout">
            <a:avLst>
              <a:gd name="adj1" fmla="val 91031"/>
              <a:gd name="adj2" fmla="val 31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y conoceréis la verdad, y la verdad os hará libres.</a:t>
            </a:r>
          </a:p>
        </p:txBody>
      </p:sp>
      <p:sp>
        <p:nvSpPr>
          <p:cNvPr id="10" name="Llamada rectangular 9"/>
          <p:cNvSpPr/>
          <p:nvPr/>
        </p:nvSpPr>
        <p:spPr>
          <a:xfrm>
            <a:off x="27537" y="3442209"/>
            <a:ext cx="4385764" cy="1222395"/>
          </a:xfrm>
          <a:prstGeom prst="wedgeRectCallout">
            <a:avLst>
              <a:gd name="adj1" fmla="val 87148"/>
              <a:gd name="adj2" fmla="val -51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Le respondieron: Linaje de Abraham somos, y jamás hemos sido esclavos de nadie. ¿Cómo dices tú: Seréis libres?</a:t>
            </a:r>
          </a:p>
        </p:txBody>
      </p:sp>
      <p:sp>
        <p:nvSpPr>
          <p:cNvPr id="11" name="Llamada rectangular redondeada 10"/>
          <p:cNvSpPr/>
          <p:nvPr/>
        </p:nvSpPr>
        <p:spPr>
          <a:xfrm>
            <a:off x="27143" y="5670217"/>
            <a:ext cx="4491811" cy="1150908"/>
          </a:xfrm>
          <a:prstGeom prst="wedgeRoundRectCallout">
            <a:avLst>
              <a:gd name="adj1" fmla="val 66976"/>
              <a:gd name="adj2" fmla="val -141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Jesús les respondió: De cierto, de cierto os digo, que todo aquel que hace pecado, esclavo es del pecado.</a:t>
            </a:r>
          </a:p>
        </p:txBody>
      </p:sp>
      <p:sp>
        <p:nvSpPr>
          <p:cNvPr id="12" name="Llamada ovalada 11"/>
          <p:cNvSpPr/>
          <p:nvPr/>
        </p:nvSpPr>
        <p:spPr>
          <a:xfrm>
            <a:off x="5000624" y="5307215"/>
            <a:ext cx="4071876" cy="1513910"/>
          </a:xfrm>
          <a:prstGeom prst="wedgeEllipseCallout">
            <a:avLst>
              <a:gd name="adj1" fmla="val -1462"/>
              <a:gd name="adj2" fmla="val -107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por cuanto todos pecaron, y están destituidos de la gloria de Dios,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980727"/>
          </a:xfrm>
        </p:spPr>
        <p:txBody>
          <a:bodyPr/>
          <a:lstStyle/>
          <a:p>
            <a:r>
              <a:rPr lang="es-NI" b="1" dirty="0" smtClean="0"/>
              <a:t>El pecado nos separa de Dios. Isaias.59:1-2.</a:t>
            </a:r>
            <a:endParaRPr lang="es-NI" b="1" dirty="0"/>
          </a:p>
        </p:txBody>
      </p:sp>
      <p:pic>
        <p:nvPicPr>
          <p:cNvPr id="5122" name="Picture 2" descr="C:\Users\MARIO MORENO\Desktop\El pecado\MIA-Manode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19"/>
            <a:ext cx="3563888" cy="4032447"/>
          </a:xfrm>
          <a:prstGeom prst="rect">
            <a:avLst/>
          </a:prstGeom>
          <a:noFill/>
        </p:spPr>
      </p:pic>
      <p:pic>
        <p:nvPicPr>
          <p:cNvPr id="5123" name="Picture 3" descr="C:\Users\MARIO MORENO\Desktop\El pecado\untitled.png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5148064" cy="2165851"/>
          </a:xfrm>
          <a:prstGeom prst="rect">
            <a:avLst/>
          </a:prstGeom>
          <a:noFill/>
        </p:spPr>
      </p:pic>
      <p:pic>
        <p:nvPicPr>
          <p:cNvPr id="5124" name="Picture 4" descr="C:\Users\MARIO MORENO\Desktop\El pecado\c12_clip_image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941168"/>
            <a:ext cx="4211960" cy="1916832"/>
          </a:xfrm>
          <a:prstGeom prst="rect">
            <a:avLst/>
          </a:prstGeom>
          <a:noFill/>
        </p:spPr>
      </p:pic>
      <p:sp>
        <p:nvSpPr>
          <p:cNvPr id="2" name="Llamada de nube 1"/>
          <p:cNvSpPr/>
          <p:nvPr/>
        </p:nvSpPr>
        <p:spPr>
          <a:xfrm>
            <a:off x="0" y="836712"/>
            <a:ext cx="5148064" cy="1728192"/>
          </a:xfrm>
          <a:prstGeom prst="cloudCallout">
            <a:avLst>
              <a:gd name="adj1" fmla="val 61618"/>
              <a:gd name="adj2" fmla="val 49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He aquí que no se ha acortado la mano de Jehová para salvar, ni se ha agravado su oído para oír;</a:t>
            </a:r>
          </a:p>
        </p:txBody>
      </p:sp>
      <p:sp>
        <p:nvSpPr>
          <p:cNvPr id="5" name="Llamada rectangular 4"/>
          <p:cNvSpPr/>
          <p:nvPr/>
        </p:nvSpPr>
        <p:spPr>
          <a:xfrm>
            <a:off x="13264" y="5085184"/>
            <a:ext cx="4414720" cy="1734586"/>
          </a:xfrm>
          <a:prstGeom prst="wedgeRectCallout">
            <a:avLst>
              <a:gd name="adj1" fmla="val 57998"/>
              <a:gd name="adj2" fmla="val -61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pero vuestras iniquidades han hecho división entre vosotros y vuestro Dios, y vuestros pecados han hecho ocultar de vosotros su rostro para no oír.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0" y="3861048"/>
            <a:ext cx="3923928" cy="2996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SEPARADO DE DIOS EN EL MUNDO.</a:t>
            </a:r>
          </a:p>
          <a:p>
            <a:pPr algn="ctr"/>
            <a:r>
              <a:rPr lang="es-ES" sz="2000" b="1" dirty="0" smtClean="0"/>
              <a:t>EFESIOS.2:12.</a:t>
            </a:r>
          </a:p>
          <a:p>
            <a:pPr algn="ctr"/>
            <a:r>
              <a:rPr lang="es-ES" sz="2000" b="1" dirty="0"/>
              <a:t> recordad que en ese tiempo estabais separados de Cristo, excluidos de la ciudadanía de Israel, extraños a los pactos de la promesa, sin tener esperanza, y sin Dios en el mundo.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4" y="1080031"/>
            <a:ext cx="3456384" cy="2801328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 rot="5400000">
            <a:off x="951538" y="2788502"/>
            <a:ext cx="6857999" cy="1296144"/>
          </a:xfrm>
        </p:spPr>
        <p:txBody>
          <a:bodyPr/>
          <a:lstStyle/>
          <a:p>
            <a:pPr algn="ctr"/>
            <a:r>
              <a:rPr lang="es-ES" dirty="0" smtClean="0"/>
              <a:t>SEPARACION- EL PECADO.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-9754" y="1"/>
            <a:ext cx="3141594" cy="554489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EL HOMBRE SIN DIOS.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97" y="908720"/>
            <a:ext cx="3851403" cy="2520280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5125179" y="3881359"/>
            <a:ext cx="4018821" cy="2976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DIOS DESEA DARNOS LA PAZ.</a:t>
            </a:r>
          </a:p>
          <a:p>
            <a:pPr algn="ctr"/>
            <a:r>
              <a:rPr lang="es-ES" sz="2400" b="1" dirty="0" smtClean="0"/>
              <a:t>ROMANOS.5:1.</a:t>
            </a:r>
          </a:p>
          <a:p>
            <a:pPr algn="ctr"/>
            <a:r>
              <a:rPr lang="es-ES" sz="2400" b="1" dirty="0"/>
              <a:t>Por tanto, habiendo sido justificados por la fe, tenemos paz para con Dios por medio de nuestro Señor Jesucristo, 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4860032" y="476672"/>
            <a:ext cx="7920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5719086" y="-322"/>
            <a:ext cx="3405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NO ALCANSA LA GLORIA DE DIOS</a:t>
            </a:r>
            <a:r>
              <a:rPr lang="es-ES" b="1" dirty="0" smtClean="0"/>
              <a:t>.</a:t>
            </a:r>
          </a:p>
          <a:p>
            <a:pPr algn="ctr"/>
            <a:r>
              <a:rPr lang="es-ES" b="1" dirty="0" smtClean="0"/>
              <a:t>NO HAY COMUNION CON DIOS.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198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build="p"/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1468760"/>
          </a:xfrm>
        </p:spPr>
        <p:txBody>
          <a:bodyPr>
            <a:normAutofit fontScale="92500"/>
          </a:bodyPr>
          <a:lstStyle/>
          <a:p>
            <a:r>
              <a:rPr lang="es-NI" b="1" dirty="0" smtClean="0"/>
              <a:t>El pecado nos mata espiritualmente. Romanos.6:23.</a:t>
            </a:r>
          </a:p>
          <a:p>
            <a:r>
              <a:rPr lang="es-NI" b="1" dirty="0" smtClean="0"/>
              <a:t>El pecado nos vuelve delincuentes. Efesios.2:1.</a:t>
            </a:r>
            <a:endParaRPr lang="es-NI" b="1" dirty="0"/>
          </a:p>
        </p:txBody>
      </p:sp>
      <p:pic>
        <p:nvPicPr>
          <p:cNvPr id="2050" name="Picture 2" descr="C:\Users\MARIO MORENO\Desktop\El pecado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851920" cy="3168352"/>
          </a:xfrm>
          <a:prstGeom prst="rect">
            <a:avLst/>
          </a:prstGeom>
          <a:noFill/>
        </p:spPr>
      </p:pic>
      <p:pic>
        <p:nvPicPr>
          <p:cNvPr id="2051" name="Picture 3" descr="C:\Users\MARIO MORENO\Desktop\El pecado\reos_800-mov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09120"/>
            <a:ext cx="4860032" cy="2348880"/>
          </a:xfrm>
          <a:prstGeom prst="rect">
            <a:avLst/>
          </a:prstGeom>
          <a:noFill/>
        </p:spPr>
      </p:pic>
      <p:sp>
        <p:nvSpPr>
          <p:cNvPr id="2" name="Llamada de nube 1"/>
          <p:cNvSpPr/>
          <p:nvPr/>
        </p:nvSpPr>
        <p:spPr>
          <a:xfrm>
            <a:off x="0" y="1306505"/>
            <a:ext cx="4283968" cy="2266511"/>
          </a:xfrm>
          <a:prstGeom prst="cloudCallout">
            <a:avLst>
              <a:gd name="adj1" fmla="val 69642"/>
              <a:gd name="adj2" fmla="val 46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Porque la paga del pecado es muerte, mas la dádiva de Dios es vida eterna en Cristo Jesús Señor nuestro.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0" y="4509120"/>
            <a:ext cx="3203848" cy="2348880"/>
          </a:xfrm>
          <a:prstGeom prst="wedgeRoundRectCallout">
            <a:avLst>
              <a:gd name="adj1" fmla="val 79851"/>
              <a:gd name="adj2" fmla="val -41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Y él os dio vida a vosotros, cuando estabais muertos en vuestros delitos y pecados,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s-NI" b="1" dirty="0" smtClean="0"/>
              <a:t>El pecado no nos bendice. Efesios.2:12.</a:t>
            </a:r>
            <a:endParaRPr lang="es-NI" b="1" dirty="0"/>
          </a:p>
        </p:txBody>
      </p:sp>
      <p:pic>
        <p:nvPicPr>
          <p:cNvPr id="3074" name="Picture 2" descr="C:\Users\MARIO MORENO\Desktop\El pecado\1654254_797459600310542_876612528126326485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4427984" cy="3240360"/>
          </a:xfrm>
          <a:prstGeom prst="rect">
            <a:avLst/>
          </a:prstGeom>
          <a:noFill/>
        </p:spPr>
      </p:pic>
      <p:pic>
        <p:nvPicPr>
          <p:cNvPr id="3075" name="Picture 3" descr="C:\Users\MARIO MORENO\Desktop\El pecado\los-pac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4788024" cy="2924944"/>
          </a:xfrm>
          <a:prstGeom prst="rect">
            <a:avLst/>
          </a:prstGeom>
          <a:noFill/>
        </p:spPr>
      </p:pic>
      <p:pic>
        <p:nvPicPr>
          <p:cNvPr id="3076" name="Picture 4" descr="C:\Users\MARIO MORENO\Desktop\El pecado\sindio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33056"/>
            <a:ext cx="4355976" cy="2924944"/>
          </a:xfrm>
          <a:prstGeom prst="rect">
            <a:avLst/>
          </a:prstGeom>
          <a:noFill/>
        </p:spPr>
      </p:pic>
      <p:sp>
        <p:nvSpPr>
          <p:cNvPr id="2" name="Llamada de nube 1"/>
          <p:cNvSpPr/>
          <p:nvPr/>
        </p:nvSpPr>
        <p:spPr>
          <a:xfrm>
            <a:off x="0" y="836712"/>
            <a:ext cx="4427984" cy="2592288"/>
          </a:xfrm>
          <a:prstGeom prst="cloudCallout">
            <a:avLst>
              <a:gd name="adj1" fmla="val 49180"/>
              <a:gd name="adj2" fmla="val 63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En aquel tiempo estabais sin Cristo, alejados de la ciudadanía de Israel y ajenos a los pactos de la promesa, sin esperanza y sin Dios en el mundo.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es-NI" b="1" dirty="0" smtClean="0"/>
              <a:t>El pecado fácilmente nos enreda y es un peso. Hebreos.12:1.</a:t>
            </a:r>
          </a:p>
          <a:p>
            <a:r>
              <a:rPr lang="es-NI" b="1" dirty="0" smtClean="0"/>
              <a:t>Por eso Jesús dijo en Mateo.11:28.</a:t>
            </a:r>
            <a:endParaRPr lang="es-NI" b="1" dirty="0"/>
          </a:p>
        </p:txBody>
      </p:sp>
      <p:pic>
        <p:nvPicPr>
          <p:cNvPr id="4098" name="Picture 2" descr="C:\Users\MARIO MORENO\Desktop\El pecado\untitled.pn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923928" cy="2376264"/>
          </a:xfrm>
          <a:prstGeom prst="rect">
            <a:avLst/>
          </a:prstGeom>
          <a:noFill/>
        </p:spPr>
      </p:pic>
      <p:pic>
        <p:nvPicPr>
          <p:cNvPr id="4099" name="Picture 3" descr="C:\Users\MARIO MORENO\Desktop\El pecado\conf-exodo-14120-ex-no-14a-los-israelitas-acorralados-frente-al-mar-rojo-20-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923928" cy="2852936"/>
          </a:xfrm>
          <a:prstGeom prst="rect">
            <a:avLst/>
          </a:prstGeom>
          <a:noFill/>
        </p:spPr>
      </p:pic>
      <p:sp>
        <p:nvSpPr>
          <p:cNvPr id="2" name="Llamada de nube 1"/>
          <p:cNvSpPr/>
          <p:nvPr/>
        </p:nvSpPr>
        <p:spPr>
          <a:xfrm>
            <a:off x="0" y="3645024"/>
            <a:ext cx="5220072" cy="3190128"/>
          </a:xfrm>
          <a:prstGeom prst="cloudCallout">
            <a:avLst>
              <a:gd name="adj1" fmla="val 48831"/>
              <a:gd name="adj2" fmla="val -8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Por tanto, nosotros también, teniendo en derredor nuestro tan grande nube de testigos, despojémonos de todo peso y del pecado que nos asedia, y corramos con paciencia la carrera que tenemos por delante,</a:t>
            </a:r>
          </a:p>
        </p:txBody>
      </p:sp>
      <p:sp>
        <p:nvSpPr>
          <p:cNvPr id="6" name="Llamada rectangular 5"/>
          <p:cNvSpPr/>
          <p:nvPr/>
        </p:nvSpPr>
        <p:spPr>
          <a:xfrm>
            <a:off x="0" y="1844824"/>
            <a:ext cx="4427984" cy="1080120"/>
          </a:xfrm>
          <a:prstGeom prst="wedgeRectCallout">
            <a:avLst>
              <a:gd name="adj1" fmla="val 64114"/>
              <a:gd name="adj2" fmla="val 149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Venid a mí todos los que estáis trabajados y cargados, y yo os haré descansar.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NI" b="1" dirty="0" smtClean="0"/>
              <a:t>¿QUE PODEMOS HACER?</a:t>
            </a: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900808"/>
          </a:xfrm>
        </p:spPr>
        <p:txBody>
          <a:bodyPr/>
          <a:lstStyle/>
          <a:p>
            <a:r>
              <a:rPr lang="es-NI" b="1" dirty="0" smtClean="0"/>
              <a:t>Ya que el pecado es algo terrible, surge la pregunta ¿que podemos hacer para librarnos?</a:t>
            </a:r>
          </a:p>
          <a:p>
            <a:r>
              <a:rPr lang="es-NI" b="1" dirty="0" smtClean="0"/>
              <a:t>Pedro dio la solución. Hechos.2:37-38.</a:t>
            </a:r>
            <a:endParaRPr lang="es-NI" b="1" dirty="0"/>
          </a:p>
        </p:txBody>
      </p:sp>
      <p:pic>
        <p:nvPicPr>
          <p:cNvPr id="6147" name="Picture 3" descr="C:\Users\MARIO MORENO\Desktop\El pecado\muertos-resucit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4283968" cy="3789040"/>
          </a:xfrm>
          <a:prstGeom prst="rect">
            <a:avLst/>
          </a:prstGeom>
          <a:noFill/>
        </p:spPr>
      </p:pic>
      <p:sp>
        <p:nvSpPr>
          <p:cNvPr id="6" name="Llamada rectangular 5"/>
          <p:cNvSpPr/>
          <p:nvPr/>
        </p:nvSpPr>
        <p:spPr>
          <a:xfrm>
            <a:off x="0" y="3033769"/>
            <a:ext cx="4427984" cy="1715026"/>
          </a:xfrm>
          <a:prstGeom prst="wedgeRectCallout">
            <a:avLst>
              <a:gd name="adj1" fmla="val 54988"/>
              <a:gd name="adj2" fmla="val 65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Al oír esto, se compungieron de corazón, y dijeron a Pedro y a los otros apóstoles: Varones hermanos, ¿qué haremos?</a:t>
            </a:r>
          </a:p>
        </p:txBody>
      </p:sp>
      <p:sp>
        <p:nvSpPr>
          <p:cNvPr id="8" name="Llamada rectangular redondeada 7"/>
          <p:cNvSpPr/>
          <p:nvPr/>
        </p:nvSpPr>
        <p:spPr>
          <a:xfrm>
            <a:off x="0" y="5229200"/>
            <a:ext cx="4860032" cy="1628800"/>
          </a:xfrm>
          <a:prstGeom prst="wedgeRoundRectCallout">
            <a:avLst>
              <a:gd name="adj1" fmla="val 47686"/>
              <a:gd name="adj2" fmla="val -84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Pedro les dijo: Arrepentíos, y bautícese cada uno de vosotros en el nombre de Jesucristo para perdón de los pecados; y recibiréis el don del Espíritu Santo.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ver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es-NI" b="1" dirty="0" smtClean="0"/>
              <a:t>Recibimos dos bendiciones en el bautismo. Hechos.2:38.</a:t>
            </a:r>
            <a:endParaRPr lang="es-NI" b="1" dirty="0"/>
          </a:p>
        </p:txBody>
      </p:sp>
      <p:pic>
        <p:nvPicPr>
          <p:cNvPr id="7170" name="Picture 2" descr="C:\Users\MARIO MORENO\Desktop\El pecado\Dios-perdona-tus-pec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499992" cy="5733256"/>
          </a:xfrm>
          <a:prstGeom prst="rect">
            <a:avLst/>
          </a:prstGeom>
          <a:noFill/>
        </p:spPr>
      </p:pic>
      <p:pic>
        <p:nvPicPr>
          <p:cNvPr id="7171" name="Picture 3" descr="C:\Users\MARIO MORENO\Desktop\El pecado\poltada-i6n7671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4644008" cy="3068960"/>
          </a:xfrm>
          <a:prstGeom prst="rect">
            <a:avLst/>
          </a:prstGeom>
          <a:noFill/>
        </p:spPr>
      </p:pic>
      <p:sp>
        <p:nvSpPr>
          <p:cNvPr id="2" name="Llamada rectangular 1"/>
          <p:cNvSpPr/>
          <p:nvPr/>
        </p:nvSpPr>
        <p:spPr>
          <a:xfrm>
            <a:off x="0" y="1196752"/>
            <a:ext cx="4644008" cy="1800200"/>
          </a:xfrm>
          <a:prstGeom prst="wedgeRectCallout">
            <a:avLst>
              <a:gd name="adj1" fmla="val 38237"/>
              <a:gd name="adj2" fmla="val 83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Pedro les dijo: Arrepentíos, y bautícese cada uno de vosotros en el nombre de Jesucristo para perdón de los pecados; y recibiréis el don del Espíritu Santo.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940</Words>
  <Application>Microsoft Office PowerPoint</Application>
  <PresentationFormat>Presentación en pantalla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LO QUE EL PECADO HACE.</vt:lpstr>
      <vt:lpstr>Presentación de PowerPoint</vt:lpstr>
      <vt:lpstr>Presentación de PowerPoint</vt:lpstr>
      <vt:lpstr>SEPARACION- EL PECADO.</vt:lpstr>
      <vt:lpstr>Presentación de PowerPoint</vt:lpstr>
      <vt:lpstr>Presentación de PowerPoint</vt:lpstr>
      <vt:lpstr>Presentación de PowerPoint</vt:lpstr>
      <vt:lpstr>¿QUE PODEMOS HACER?</vt:lpstr>
      <vt:lpstr>Presentación de PowerPoint</vt:lpstr>
      <vt:lpstr>Presentación de PowerPoint</vt:lpstr>
      <vt:lpstr>Presentación de PowerPoint</vt:lpstr>
      <vt:lpstr>CONCLUSION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QUE EL PECADO HACE.</dc:title>
  <dc:creator>MARIO MORENO</dc:creator>
  <cp:lastModifiedBy>MARIO</cp:lastModifiedBy>
  <cp:revision>22</cp:revision>
  <dcterms:created xsi:type="dcterms:W3CDTF">2016-03-11T23:37:37Z</dcterms:created>
  <dcterms:modified xsi:type="dcterms:W3CDTF">2019-04-19T19:24:03Z</dcterms:modified>
</cp:coreProperties>
</file>