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8" r:id="rId5"/>
    <p:sldId id="259" r:id="rId6"/>
    <p:sldId id="260" r:id="rId7"/>
    <p:sldId id="277" r:id="rId8"/>
    <p:sldId id="261" r:id="rId9"/>
    <p:sldId id="262" r:id="rId10"/>
    <p:sldId id="263" r:id="rId11"/>
    <p:sldId id="264" r:id="rId12"/>
    <p:sldId id="265" r:id="rId13"/>
    <p:sldId id="269" r:id="rId14"/>
    <p:sldId id="270" r:id="rId15"/>
    <p:sldId id="271" r:id="rId16"/>
    <p:sldId id="278" r:id="rId17"/>
    <p:sldId id="272"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29997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27467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292632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745FC-AD35-4931-9E64-D652D62FEB0B}" type="datetimeFigureOut">
              <a:rPr lang="es-ES" smtClean="0"/>
              <a:t>04/04/2019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447391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745FC-AD35-4931-9E64-D652D62FEB0B}" type="datetimeFigureOut">
              <a:rPr lang="es-ES" smtClean="0"/>
              <a:t>04/04/2019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901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58745FC-AD35-4931-9E64-D652D62FEB0B}" type="datetimeFigureOut">
              <a:rPr lang="es-ES" smtClean="0"/>
              <a:t>04/04/2019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3720928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745FC-AD35-4931-9E64-D652D62FEB0B}" type="datetimeFigureOut">
              <a:rPr lang="es-ES" smtClean="0"/>
              <a:t>04/04/2019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646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58745FC-AD35-4931-9E64-D652D62FEB0B}" type="datetimeFigureOut">
              <a:rPr lang="es-ES" smtClean="0"/>
              <a:t>04/04/2019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414453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745FC-AD35-4931-9E64-D652D62FEB0B}" type="datetimeFigureOut">
              <a:rPr lang="es-ES" smtClean="0"/>
              <a:t>04/04/2019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9367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04/04/2019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412789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745FC-AD35-4931-9E64-D652D62FEB0B}" type="datetimeFigureOut">
              <a:rPr lang="es-ES" smtClean="0"/>
              <a:t>04/04/2019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5A05D69-26CB-46A9-AC07-45495BA747CB}" type="slidenum">
              <a:rPr lang="es-ES" smtClean="0"/>
              <a:t>‹Nº›</a:t>
            </a:fld>
            <a:endParaRPr lang="es-ES"/>
          </a:p>
        </p:txBody>
      </p:sp>
    </p:spTree>
    <p:extLst>
      <p:ext uri="{BB962C8B-B14F-4D97-AF65-F5344CB8AC3E}">
        <p14:creationId xmlns:p14="http://schemas.microsoft.com/office/powerpoint/2010/main" val="11277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745FC-AD35-4931-9E64-D652D62FEB0B}" type="datetimeFigureOut">
              <a:rPr lang="es-ES" smtClean="0"/>
              <a:t>04/04/2019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05D69-26CB-46A9-AC07-45495BA747CB}" type="slidenum">
              <a:rPr lang="es-ES" smtClean="0"/>
              <a:t>‹Nº›</a:t>
            </a:fld>
            <a:endParaRPr lang="es-ES"/>
          </a:p>
        </p:txBody>
      </p:sp>
    </p:spTree>
    <p:extLst>
      <p:ext uri="{BB962C8B-B14F-4D97-AF65-F5344CB8AC3E}">
        <p14:creationId xmlns:p14="http://schemas.microsoft.com/office/powerpoint/2010/main" val="1957458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79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p:cNvSpPr>
            <a:spLocks noGrp="1"/>
          </p:cNvSpPr>
          <p:nvPr>
            <p:ph type="title"/>
          </p:nvPr>
        </p:nvSpPr>
        <p:spPr>
          <a:xfrm>
            <a:off x="525619" y="0"/>
            <a:ext cx="7886700" cy="1325563"/>
          </a:xfrm>
        </p:spPr>
        <p:txBody>
          <a:bodyPr>
            <a:normAutofit fontScale="90000"/>
          </a:bodyPr>
          <a:lstStyle/>
          <a:p>
            <a:pPr algn="ctr"/>
            <a:r>
              <a:rPr lang="es-ES" b="1" dirty="0" smtClean="0"/>
              <a:t/>
            </a:r>
            <a:br>
              <a:rPr lang="es-ES" b="1" dirty="0" smtClean="0"/>
            </a:br>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NO CONFIAR </a:t>
            </a: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EN LOS HOMBRES.</a:t>
            </a:r>
            <a:b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br>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JEREMIAS.17:5</a:t>
            </a: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a:t>
            </a:r>
            <a:b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br>
            <a:endParaRPr lang="es-ES" b="1" dirty="0">
              <a:latin typeface="Algerian" panose="04020705040A02060702" pitchFamily="82" charset="0"/>
            </a:endParaRPr>
          </a:p>
        </p:txBody>
      </p:sp>
      <p:sp>
        <p:nvSpPr>
          <p:cNvPr id="5" name="Marcador de contenido 4"/>
          <p:cNvSpPr>
            <a:spLocks noGrp="1"/>
          </p:cNvSpPr>
          <p:nvPr>
            <p:ph idx="1"/>
          </p:nvPr>
        </p:nvSpPr>
        <p:spPr>
          <a:xfrm>
            <a:off x="0" y="1442434"/>
            <a:ext cx="9144000" cy="5415565"/>
          </a:xfrm>
        </p:spPr>
        <p:txBody>
          <a:bodyPr/>
          <a:lstStyle/>
          <a:p>
            <a:r>
              <a:rPr lang="es-ES" b="1" dirty="0">
                <a:solidFill>
                  <a:schemeClr val="bg1"/>
                </a:solidFill>
              </a:rPr>
              <a:t>INTRODUCCIÓN:</a:t>
            </a:r>
          </a:p>
          <a:p>
            <a:r>
              <a:rPr lang="es-ES" b="1" dirty="0" smtClean="0">
                <a:solidFill>
                  <a:schemeClr val="bg1"/>
                </a:solidFill>
              </a:rPr>
              <a:t>Él </a:t>
            </a:r>
            <a:r>
              <a:rPr lang="es-ES" b="1" dirty="0">
                <a:solidFill>
                  <a:schemeClr val="bg1"/>
                </a:solidFill>
              </a:rPr>
              <a:t>profeta Jeremías exhorta al pueblo a no </a:t>
            </a:r>
            <a:r>
              <a:rPr lang="es-ES" b="1" dirty="0" smtClean="0">
                <a:solidFill>
                  <a:schemeClr val="bg1"/>
                </a:solidFill>
              </a:rPr>
              <a:t>confiar </a:t>
            </a:r>
            <a:r>
              <a:rPr lang="es-ES" b="1" dirty="0">
                <a:solidFill>
                  <a:schemeClr val="bg1"/>
                </a:solidFill>
              </a:rPr>
              <a:t>en el hombre, en </a:t>
            </a:r>
            <a:r>
              <a:rPr lang="es-ES" b="1" dirty="0" smtClean="0">
                <a:solidFill>
                  <a:schemeClr val="bg1"/>
                </a:solidFill>
              </a:rPr>
              <a:t>cuanto a </a:t>
            </a:r>
            <a:r>
              <a:rPr lang="es-ES" b="1" dirty="0">
                <a:solidFill>
                  <a:schemeClr val="bg1"/>
                </a:solidFill>
              </a:rPr>
              <a:t>la </a:t>
            </a:r>
            <a:r>
              <a:rPr lang="es-ES" b="1" dirty="0" smtClean="0">
                <a:solidFill>
                  <a:schemeClr val="bg1"/>
                </a:solidFill>
              </a:rPr>
              <a:t>salvación</a:t>
            </a:r>
            <a:r>
              <a:rPr lang="es-ES" b="1" dirty="0">
                <a:solidFill>
                  <a:schemeClr val="bg1"/>
                </a:solidFill>
              </a:rPr>
              <a:t>. </a:t>
            </a:r>
            <a:endParaRPr lang="es-ES" b="1" dirty="0" smtClean="0">
              <a:solidFill>
                <a:schemeClr val="bg1"/>
              </a:solidFill>
            </a:endParaRPr>
          </a:p>
          <a:p>
            <a:r>
              <a:rPr lang="es-ES" b="1" u="sng"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a:t>
            </a:r>
            <a:r>
              <a:rPr lang="es-ES" b="1" u="sng"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Por que maldito el hombre, que confía en el hombre”.</a:t>
            </a:r>
          </a:p>
          <a:p>
            <a:r>
              <a:rPr lang="es-ES" b="1" dirty="0" smtClean="0">
                <a:solidFill>
                  <a:schemeClr val="bg1"/>
                </a:solidFill>
              </a:rPr>
              <a:t>En </a:t>
            </a:r>
            <a:r>
              <a:rPr lang="es-ES" b="1" dirty="0">
                <a:solidFill>
                  <a:schemeClr val="bg1"/>
                </a:solidFill>
              </a:rPr>
              <a:t>este estudio veremos que no debemos de poner la confianza en el hombre y más cuando se trata de nuestra salvación, ya que nuestra confianza en la salvación solo es en Dios. </a:t>
            </a:r>
            <a:endParaRPr lang="es-ES" b="1" dirty="0" smtClean="0">
              <a:solidFill>
                <a:schemeClr val="bg1"/>
              </a:solidFill>
            </a:endParaRPr>
          </a:p>
          <a:p>
            <a:r>
              <a:rPr lang="es-ES" b="1" dirty="0" smtClean="0">
                <a:solidFill>
                  <a:schemeClr val="bg1"/>
                </a:solidFill>
              </a:rPr>
              <a:t>Jeremias.17:7.</a:t>
            </a:r>
          </a:p>
          <a:p>
            <a:r>
              <a:rPr lang="es-ES" b="1" dirty="0">
                <a:solidFill>
                  <a:schemeClr val="bg1"/>
                </a:solidFill>
              </a:rPr>
              <a:t>Bendito es el hombre que confía en el SEÑOR, cuya confianza es el SEÑOR. </a:t>
            </a:r>
          </a:p>
          <a:p>
            <a:endParaRPr lang="es-ES" b="1" dirty="0"/>
          </a:p>
        </p:txBody>
      </p:sp>
    </p:spTree>
    <p:extLst>
      <p:ext uri="{BB962C8B-B14F-4D97-AF65-F5344CB8AC3E}">
        <p14:creationId xmlns:p14="http://schemas.microsoft.com/office/powerpoint/2010/main" val="39201550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a:bodyPr>
          <a:lstStyle/>
          <a:p>
            <a:r>
              <a:rPr lang="es-ES" b="1" dirty="0" smtClean="0">
                <a:solidFill>
                  <a:schemeClr val="bg1"/>
                </a:solidFill>
              </a:rPr>
              <a:t>I Tesalonicenses.2:4</a:t>
            </a:r>
            <a:r>
              <a:rPr lang="es-ES" b="1" dirty="0">
                <a:solidFill>
                  <a:schemeClr val="bg1"/>
                </a:solidFill>
              </a:rPr>
              <a:t>. </a:t>
            </a:r>
            <a:endParaRPr lang="es-ES" b="1" dirty="0" smtClean="0">
              <a:solidFill>
                <a:schemeClr val="bg1"/>
              </a:solidFill>
            </a:endParaRPr>
          </a:p>
          <a:p>
            <a:r>
              <a:rPr lang="es-ES" b="1" dirty="0">
                <a:solidFill>
                  <a:schemeClr val="bg1"/>
                </a:solidFill>
              </a:rPr>
              <a:t>sino que así como hemos sido aprobados por Dios para que se nos confiara el evangelio, así hablamos, no como agradando a los hombres, sino a Dios que examina nuestros corazones. </a:t>
            </a:r>
            <a:endParaRPr lang="es-ES" b="1" dirty="0" smtClean="0">
              <a:solidFill>
                <a:schemeClr val="bg1"/>
              </a:solidFill>
            </a:endParaRPr>
          </a:p>
          <a:p>
            <a:r>
              <a:rPr lang="es-ES" b="1" dirty="0" smtClean="0">
                <a:solidFill>
                  <a:schemeClr val="bg1"/>
                </a:solidFill>
              </a:rPr>
              <a:t>Pero </a:t>
            </a:r>
            <a:r>
              <a:rPr lang="es-ES" b="1" dirty="0">
                <a:solidFill>
                  <a:schemeClr val="bg1"/>
                </a:solidFill>
              </a:rPr>
              <a:t>muchos fieles quieren agradar al predicador, a la esposa, a la familia, a sus amigos. </a:t>
            </a:r>
            <a:endParaRPr lang="es-ES" b="1" dirty="0" smtClean="0">
              <a:solidFill>
                <a:schemeClr val="bg1"/>
              </a:solidFill>
            </a:endParaRPr>
          </a:p>
          <a:p>
            <a:r>
              <a:rPr lang="es-ES" b="1" dirty="0" smtClean="0">
                <a:solidFill>
                  <a:schemeClr val="bg1"/>
                </a:solidFill>
              </a:rPr>
              <a:t>Si </a:t>
            </a:r>
            <a:r>
              <a:rPr lang="es-ES" b="1" dirty="0">
                <a:solidFill>
                  <a:schemeClr val="bg1"/>
                </a:solidFill>
              </a:rPr>
              <a:t>todavía agradamos a los hombres, no vamos agradar a Dios. </a:t>
            </a:r>
            <a:endParaRPr lang="es-ES" b="1" dirty="0" smtClean="0">
              <a:solidFill>
                <a:schemeClr val="bg1"/>
              </a:solidFill>
            </a:endParaRPr>
          </a:p>
          <a:p>
            <a:r>
              <a:rPr lang="es-ES" b="1" dirty="0" smtClean="0">
                <a:solidFill>
                  <a:schemeClr val="bg1"/>
                </a:solidFill>
              </a:rPr>
              <a:t>Gálatas.1:10</a:t>
            </a:r>
            <a:r>
              <a:rPr lang="es-ES" b="1" dirty="0">
                <a:solidFill>
                  <a:schemeClr val="bg1"/>
                </a:solidFill>
              </a:rPr>
              <a:t>. </a:t>
            </a:r>
            <a:endParaRPr lang="es-ES" b="1" dirty="0" smtClean="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153" y="9704"/>
            <a:ext cx="3782819" cy="6848296"/>
          </a:xfrm>
          <a:prstGeom prst="rect">
            <a:avLst/>
          </a:prstGeom>
        </p:spPr>
      </p:pic>
    </p:spTree>
    <p:extLst>
      <p:ext uri="{BB962C8B-B14F-4D97-AF65-F5344CB8AC3E}">
        <p14:creationId xmlns:p14="http://schemas.microsoft.com/office/powerpoint/2010/main" val="128578850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smtClean="0">
                <a:solidFill>
                  <a:schemeClr val="bg1"/>
                </a:solidFill>
              </a:rPr>
              <a:t>Porque: </a:t>
            </a:r>
          </a:p>
          <a:p>
            <a:r>
              <a:rPr lang="es-ES" b="1" dirty="0" smtClean="0">
                <a:solidFill>
                  <a:schemeClr val="bg1"/>
                </a:solidFill>
              </a:rPr>
              <a:t>¿</a:t>
            </a:r>
            <a:r>
              <a:rPr lang="es-ES" b="1" dirty="0">
                <a:solidFill>
                  <a:schemeClr val="bg1"/>
                </a:solidFill>
              </a:rPr>
              <a:t>busco ahora el favor de los hombres o el de Dios? </a:t>
            </a:r>
            <a:r>
              <a:rPr lang="es-ES" b="1" dirty="0" smtClean="0">
                <a:solidFill>
                  <a:schemeClr val="bg1"/>
                </a:solidFill>
              </a:rPr>
              <a:t>¿</a:t>
            </a:r>
            <a:r>
              <a:rPr lang="es-ES" b="1" dirty="0">
                <a:solidFill>
                  <a:schemeClr val="bg1"/>
                </a:solidFill>
              </a:rPr>
              <a:t>O me esfuerzo por agradar a los hombres? </a:t>
            </a:r>
            <a:endParaRPr lang="es-ES" b="1" dirty="0" smtClean="0">
              <a:solidFill>
                <a:schemeClr val="bg1"/>
              </a:solidFill>
            </a:endParaRPr>
          </a:p>
          <a:p>
            <a:r>
              <a:rPr lang="es-ES" b="1" dirty="0" smtClean="0">
                <a:solidFill>
                  <a:schemeClr val="bg1"/>
                </a:solidFill>
              </a:rPr>
              <a:t>Si </a:t>
            </a:r>
            <a:r>
              <a:rPr lang="es-ES" b="1" dirty="0">
                <a:solidFill>
                  <a:schemeClr val="bg1"/>
                </a:solidFill>
              </a:rPr>
              <a:t>yo todavía estuviera tratando de agradar a los hombres, no sería siervo de Cristo. </a:t>
            </a:r>
          </a:p>
          <a:p>
            <a:r>
              <a:rPr lang="es-ES" b="1" dirty="0" smtClean="0">
                <a:solidFill>
                  <a:schemeClr val="bg1"/>
                </a:solidFill>
              </a:rPr>
              <a:t>No </a:t>
            </a:r>
            <a:r>
              <a:rPr lang="es-ES" b="1" dirty="0">
                <a:solidFill>
                  <a:schemeClr val="bg1"/>
                </a:solidFill>
              </a:rPr>
              <a:t>busquemos el favor de los hombres, sino </a:t>
            </a:r>
            <a:r>
              <a:rPr lang="es-ES" b="1" dirty="0" smtClean="0">
                <a:solidFill>
                  <a:schemeClr val="bg1"/>
                </a:solidFill>
              </a:rPr>
              <a:t>El </a:t>
            </a:r>
            <a:r>
              <a:rPr lang="es-ES" b="1" dirty="0">
                <a:solidFill>
                  <a:schemeClr val="bg1"/>
                </a:solidFill>
              </a:rPr>
              <a:t>de Dios</a:t>
            </a:r>
            <a:r>
              <a:rPr lang="es-ES" b="1" dirty="0" smtClean="0">
                <a:solidFill>
                  <a:schemeClr val="bg1"/>
                </a:solidFill>
              </a:rPr>
              <a:t>.</a:t>
            </a:r>
          </a:p>
          <a:p>
            <a:r>
              <a:rPr lang="es-ES" b="1" dirty="0" smtClean="0">
                <a:solidFill>
                  <a:schemeClr val="bg1"/>
                </a:solidFill>
              </a:rPr>
              <a:t>Hermanos </a:t>
            </a:r>
            <a:r>
              <a:rPr lang="es-ES" b="1" dirty="0">
                <a:solidFill>
                  <a:schemeClr val="bg1"/>
                </a:solidFill>
              </a:rPr>
              <a:t>pongamos nuestra confianza en Dios, ya que si la ponemos en los hombres nos vamos a condenar. </a:t>
            </a:r>
            <a:endParaRPr lang="es-ES" b="1" dirty="0" smtClean="0">
              <a:solidFill>
                <a:schemeClr val="bg1"/>
              </a:solidFill>
            </a:endParaRPr>
          </a:p>
          <a:p>
            <a:r>
              <a:rPr lang="es-ES" b="1" dirty="0" smtClean="0">
                <a:solidFill>
                  <a:schemeClr val="bg1"/>
                </a:solidFill>
              </a:rPr>
              <a:t>Miremos </a:t>
            </a:r>
            <a:r>
              <a:rPr lang="es-ES" b="1" dirty="0">
                <a:solidFill>
                  <a:schemeClr val="bg1"/>
                </a:solidFill>
              </a:rPr>
              <a:t>el ejemplo de este profeta que confío en un anciano. </a:t>
            </a:r>
            <a:endParaRPr lang="es-ES" b="1" dirty="0" smtClean="0">
              <a:solidFill>
                <a:schemeClr val="bg1"/>
              </a:solidFill>
            </a:endParaRPr>
          </a:p>
          <a:p>
            <a:r>
              <a:rPr lang="es-ES" b="1" dirty="0" smtClean="0">
                <a:solidFill>
                  <a:schemeClr val="bg1"/>
                </a:solidFill>
              </a:rPr>
              <a:t>I </a:t>
            </a:r>
            <a:r>
              <a:rPr lang="es-ES" b="1" dirty="0">
                <a:solidFill>
                  <a:schemeClr val="bg1"/>
                </a:solidFill>
              </a:rPr>
              <a:t>Reyes.13:1-29.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13562404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Y por confiar en él su final fue duro, </a:t>
            </a:r>
            <a:r>
              <a:rPr lang="es-ES" b="1" dirty="0" smtClean="0">
                <a:solidFill>
                  <a:schemeClr val="bg1"/>
                </a:solidFill>
              </a:rPr>
              <a:t>así </a:t>
            </a:r>
            <a:r>
              <a:rPr lang="es-ES" b="1" dirty="0">
                <a:solidFill>
                  <a:schemeClr val="bg1"/>
                </a:solidFill>
              </a:rPr>
              <a:t>nos pasará a nosotros si confiamos en el hombre</a:t>
            </a:r>
            <a:r>
              <a:rPr lang="es-ES" b="1" dirty="0" smtClean="0">
                <a:solidFill>
                  <a:schemeClr val="bg1"/>
                </a:solidFill>
              </a:rPr>
              <a:t>.</a:t>
            </a:r>
          </a:p>
          <a:p>
            <a:r>
              <a:rPr lang="es-ES" b="1" dirty="0" smtClean="0">
                <a:solidFill>
                  <a:schemeClr val="bg1"/>
                </a:solidFill>
              </a:rPr>
              <a:t>Nuestra </a:t>
            </a:r>
            <a:r>
              <a:rPr lang="es-ES" b="1" dirty="0">
                <a:solidFill>
                  <a:schemeClr val="bg1"/>
                </a:solidFill>
              </a:rPr>
              <a:t>confían siempre debe estar en </a:t>
            </a:r>
            <a:r>
              <a:rPr lang="es-ES" b="1" dirty="0" smtClean="0">
                <a:solidFill>
                  <a:schemeClr val="bg1"/>
                </a:solidFill>
              </a:rPr>
              <a:t>El </a:t>
            </a:r>
            <a:r>
              <a:rPr lang="es-ES" b="1" dirty="0">
                <a:solidFill>
                  <a:schemeClr val="bg1"/>
                </a:solidFill>
              </a:rPr>
              <a:t>Señor. </a:t>
            </a:r>
            <a:endParaRPr lang="es-ES" b="1" dirty="0" smtClean="0">
              <a:solidFill>
                <a:schemeClr val="bg1"/>
              </a:solidFill>
            </a:endParaRPr>
          </a:p>
          <a:p>
            <a:r>
              <a:rPr lang="es-ES" b="1" dirty="0" smtClean="0">
                <a:solidFill>
                  <a:schemeClr val="bg1"/>
                </a:solidFill>
              </a:rPr>
              <a:t>Salmos.18:1-2.</a:t>
            </a:r>
          </a:p>
          <a:p>
            <a:r>
              <a:rPr lang="es-ES" b="1" dirty="0">
                <a:solidFill>
                  <a:schemeClr val="bg1"/>
                </a:solidFill>
              </a:rPr>
              <a:t>Para el director del coro. Salmo de David, siervo del SEÑOR, el cual dirigió al SEÑOR las palabras de este cántico el día que el SEÑOR lo libró de la mano de todos sus enemigos, y de la mano de Saúl. Y dijo: Yo te amo, SEÑOR, fortaleza mía. </a:t>
            </a:r>
            <a:endParaRPr lang="es-ES" b="1" dirty="0" smtClean="0">
              <a:solidFill>
                <a:schemeClr val="bg1"/>
              </a:solidFill>
            </a:endParaRPr>
          </a:p>
          <a:p>
            <a:r>
              <a:rPr lang="es-ES" b="1" dirty="0" smtClean="0">
                <a:solidFill>
                  <a:schemeClr val="bg1"/>
                </a:solidFill>
              </a:rPr>
              <a:t>V.2.</a:t>
            </a:r>
            <a:endParaRPr lang="es-ES" b="1" dirty="0">
              <a:solidFill>
                <a:schemeClr val="bg1"/>
              </a:solidFill>
            </a:endParaRP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489" y="9704"/>
            <a:ext cx="4056511" cy="6848296"/>
          </a:xfrm>
          <a:prstGeom prst="rect">
            <a:avLst/>
          </a:prstGeom>
        </p:spPr>
      </p:pic>
    </p:spTree>
    <p:extLst>
      <p:ext uri="{BB962C8B-B14F-4D97-AF65-F5344CB8AC3E}">
        <p14:creationId xmlns:p14="http://schemas.microsoft.com/office/powerpoint/2010/main" val="35902663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El SEÑOR es mi roca, mi baluarte y mi libertador; mi Dios, mi roca en quien me refugio; mi escudo y el cuerno de mi salvación, mi altura inexpugnable. </a:t>
            </a:r>
            <a:endParaRPr lang="es-ES" b="1" dirty="0" smtClean="0">
              <a:solidFill>
                <a:schemeClr val="bg1"/>
              </a:solidFill>
            </a:endParaRPr>
          </a:p>
          <a:p>
            <a:r>
              <a:rPr lang="es-ES" b="1" dirty="0">
                <a:solidFill>
                  <a:schemeClr val="bg1"/>
                </a:solidFill>
              </a:rPr>
              <a:t>Ya que el que confía en Dios “Es bienaventurado”. </a:t>
            </a:r>
            <a:endParaRPr lang="es-ES" b="1" dirty="0" smtClean="0">
              <a:solidFill>
                <a:schemeClr val="bg1"/>
              </a:solidFill>
            </a:endParaRPr>
          </a:p>
          <a:p>
            <a:r>
              <a:rPr lang="es-ES" b="1" dirty="0" smtClean="0">
                <a:solidFill>
                  <a:schemeClr val="bg1"/>
                </a:solidFill>
              </a:rPr>
              <a:t>Salmos.2:12.</a:t>
            </a:r>
          </a:p>
          <a:p>
            <a:r>
              <a:rPr lang="es-ES" b="1" dirty="0">
                <a:solidFill>
                  <a:schemeClr val="bg1"/>
                </a:solidFill>
              </a:rPr>
              <a:t>Honrad al Hijo para que no se enoje y perezcáis en el camino, pues puede inflamarse de repente su ira. ¡Cuán bienaventurados son todos los que en El se refugian! </a:t>
            </a:r>
            <a:endParaRPr lang="es-ES" b="1" dirty="0" smtClean="0">
              <a:solidFill>
                <a:schemeClr val="bg1"/>
              </a:solidFill>
            </a:endParaRPr>
          </a:p>
          <a:p>
            <a:r>
              <a:rPr lang="es-ES" b="1" dirty="0" smtClean="0">
                <a:solidFill>
                  <a:schemeClr val="bg1"/>
                </a:solidFill>
              </a:rPr>
              <a:t>Salmos.34:8. </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12159632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fontScale="92500" lnSpcReduction="10000"/>
          </a:bodyPr>
          <a:lstStyle/>
          <a:p>
            <a:r>
              <a:rPr lang="es-ES" b="1" dirty="0">
                <a:solidFill>
                  <a:schemeClr val="bg1"/>
                </a:solidFill>
              </a:rPr>
              <a:t>Probad y ved que el SEÑOR es bueno. ¡Cuán bienaventurado es el hombre que en El se refugia! </a:t>
            </a:r>
            <a:endParaRPr lang="es-ES" b="1" dirty="0" smtClean="0">
              <a:solidFill>
                <a:schemeClr val="bg1"/>
              </a:solidFill>
            </a:endParaRPr>
          </a:p>
          <a:p>
            <a:r>
              <a:rPr lang="es-ES" b="1" dirty="0" smtClean="0">
                <a:solidFill>
                  <a:schemeClr val="bg1"/>
                </a:solidFill>
              </a:rPr>
              <a:t>Proverbios.16:20</a:t>
            </a:r>
            <a:r>
              <a:rPr lang="es-ES" b="1" dirty="0">
                <a:solidFill>
                  <a:schemeClr val="bg1"/>
                </a:solidFill>
              </a:rPr>
              <a:t>. </a:t>
            </a:r>
            <a:endParaRPr lang="es-ES" b="1" dirty="0" smtClean="0">
              <a:solidFill>
                <a:schemeClr val="bg1"/>
              </a:solidFill>
            </a:endParaRPr>
          </a:p>
          <a:p>
            <a:r>
              <a:rPr lang="es-ES" b="1" dirty="0">
                <a:solidFill>
                  <a:schemeClr val="bg1"/>
                </a:solidFill>
              </a:rPr>
              <a:t>El que pone atención a la palabra hallará el bien, y el que confía en el SEÑOR es bienaventurado. </a:t>
            </a:r>
            <a:endParaRPr lang="es-ES" b="1" dirty="0" smtClean="0">
              <a:solidFill>
                <a:schemeClr val="bg1"/>
              </a:solidFill>
            </a:endParaRPr>
          </a:p>
          <a:p>
            <a:r>
              <a:rPr lang="es-ES" b="1" dirty="0">
                <a:solidFill>
                  <a:schemeClr val="bg1"/>
                </a:solidFill>
              </a:rPr>
              <a:t>Y es por eso que debemos de alegrarnos si confiamos en </a:t>
            </a:r>
            <a:r>
              <a:rPr lang="es-ES" b="1" dirty="0" smtClean="0">
                <a:solidFill>
                  <a:schemeClr val="bg1"/>
                </a:solidFill>
              </a:rPr>
              <a:t>El</a:t>
            </a:r>
            <a:r>
              <a:rPr lang="es-ES" b="1" dirty="0">
                <a:solidFill>
                  <a:schemeClr val="bg1"/>
                </a:solidFill>
              </a:rPr>
              <a:t>. </a:t>
            </a:r>
            <a:endParaRPr lang="es-ES" b="1" dirty="0" smtClean="0">
              <a:solidFill>
                <a:schemeClr val="bg1"/>
              </a:solidFill>
            </a:endParaRPr>
          </a:p>
          <a:p>
            <a:r>
              <a:rPr lang="es-ES" b="1" dirty="0" smtClean="0">
                <a:solidFill>
                  <a:schemeClr val="bg1"/>
                </a:solidFill>
              </a:rPr>
              <a:t>Salmos.5:11</a:t>
            </a:r>
            <a:r>
              <a:rPr lang="es-ES" b="1" dirty="0">
                <a:solidFill>
                  <a:schemeClr val="bg1"/>
                </a:solidFill>
              </a:rPr>
              <a:t>. </a:t>
            </a:r>
            <a:endParaRPr lang="es-ES" b="1" dirty="0" smtClean="0">
              <a:solidFill>
                <a:schemeClr val="bg1"/>
              </a:solidFill>
            </a:endParaRPr>
          </a:p>
          <a:p>
            <a:r>
              <a:rPr lang="es-ES" b="1" dirty="0">
                <a:solidFill>
                  <a:schemeClr val="bg1"/>
                </a:solidFill>
              </a:rPr>
              <a:t>Pero alégrense todos los que en ti se refugian; para siempre canten con júbilo, porque tú los proteges; regocíjense en ti los que aman tu nombre. </a:t>
            </a:r>
            <a:endParaRPr lang="es-ES" b="1" dirty="0" smtClean="0">
              <a:solidFill>
                <a:schemeClr val="bg1"/>
              </a:solidFill>
            </a:endParaRPr>
          </a:p>
          <a:p>
            <a:r>
              <a:rPr lang="es-ES" b="1" dirty="0" smtClean="0">
                <a:solidFill>
                  <a:schemeClr val="bg1"/>
                </a:solidFill>
              </a:rPr>
              <a:t>Por </a:t>
            </a:r>
            <a:r>
              <a:rPr lang="es-ES" b="1" dirty="0">
                <a:solidFill>
                  <a:schemeClr val="bg1"/>
                </a:solidFill>
              </a:rPr>
              <a:t>eso ninguno que confía en Dios será condenado. </a:t>
            </a:r>
            <a:endParaRPr lang="es-ES" b="1" dirty="0" smtClean="0">
              <a:solidFill>
                <a:schemeClr val="bg1"/>
              </a:solidFill>
            </a:endParaRPr>
          </a:p>
          <a:p>
            <a:r>
              <a:rPr lang="es-ES" b="1" dirty="0">
                <a:solidFill>
                  <a:schemeClr val="bg1"/>
                </a:solidFill>
              </a:rPr>
              <a:t>Salmos.34:22.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13375447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El SEÑOR redime el alma de sus siervos; y no será condenado ninguno de los que en El se refugian. </a:t>
            </a:r>
          </a:p>
          <a:p>
            <a:r>
              <a:rPr lang="es-ES" b="1" dirty="0" smtClean="0">
                <a:solidFill>
                  <a:schemeClr val="bg1"/>
                </a:solidFill>
              </a:rPr>
              <a:t>Si </a:t>
            </a:r>
            <a:r>
              <a:rPr lang="es-ES" b="1" dirty="0">
                <a:solidFill>
                  <a:schemeClr val="bg1"/>
                </a:solidFill>
              </a:rPr>
              <a:t>confiamos en Dios prosperaremos. </a:t>
            </a:r>
            <a:endParaRPr lang="es-ES" b="1" dirty="0" smtClean="0">
              <a:solidFill>
                <a:schemeClr val="bg1"/>
              </a:solidFill>
            </a:endParaRPr>
          </a:p>
          <a:p>
            <a:r>
              <a:rPr lang="es-ES" b="1" dirty="0" smtClean="0">
                <a:solidFill>
                  <a:schemeClr val="bg1"/>
                </a:solidFill>
              </a:rPr>
              <a:t>Proverbios.28:25.</a:t>
            </a:r>
          </a:p>
          <a:p>
            <a:r>
              <a:rPr lang="es-ES" b="1" dirty="0">
                <a:solidFill>
                  <a:schemeClr val="bg1"/>
                </a:solidFill>
              </a:rPr>
              <a:t>El hombre arrogante suscita rencillas, mas el que confía en el SEÑOR prosperará. </a:t>
            </a:r>
            <a:endParaRPr lang="es-ES" b="1" dirty="0" smtClean="0">
              <a:solidFill>
                <a:schemeClr val="bg1"/>
              </a:solidFill>
            </a:endParaRPr>
          </a:p>
          <a:p>
            <a:r>
              <a:rPr lang="es-ES" b="1" dirty="0" smtClean="0">
                <a:solidFill>
                  <a:schemeClr val="bg1"/>
                </a:solidFill>
              </a:rPr>
              <a:t>No </a:t>
            </a:r>
            <a:r>
              <a:rPr lang="es-ES" b="1" dirty="0">
                <a:solidFill>
                  <a:schemeClr val="bg1"/>
                </a:solidFill>
              </a:rPr>
              <a:t>temamos a los </a:t>
            </a:r>
            <a:r>
              <a:rPr lang="es-ES" b="1" dirty="0" smtClean="0">
                <a:solidFill>
                  <a:schemeClr val="bg1"/>
                </a:solidFill>
              </a:rPr>
              <a:t>hombres. </a:t>
            </a:r>
          </a:p>
          <a:p>
            <a:r>
              <a:rPr lang="es-ES" b="1" dirty="0">
                <a:solidFill>
                  <a:schemeClr val="bg1"/>
                </a:solidFill>
              </a:rPr>
              <a:t>N</a:t>
            </a:r>
            <a:r>
              <a:rPr lang="es-ES" b="1" dirty="0" smtClean="0">
                <a:solidFill>
                  <a:schemeClr val="bg1"/>
                </a:solidFill>
              </a:rPr>
              <a:t>i </a:t>
            </a:r>
            <a:r>
              <a:rPr lang="es-ES" b="1" dirty="0">
                <a:solidFill>
                  <a:schemeClr val="bg1"/>
                </a:solidFill>
              </a:rPr>
              <a:t>confiemos nuestra salvación a </a:t>
            </a:r>
            <a:r>
              <a:rPr lang="es-ES" b="1" dirty="0" smtClean="0">
                <a:solidFill>
                  <a:schemeClr val="bg1"/>
                </a:solidFill>
              </a:rPr>
              <a:t>ellos. </a:t>
            </a:r>
          </a:p>
          <a:p>
            <a:r>
              <a:rPr lang="es-ES" b="1" dirty="0">
                <a:solidFill>
                  <a:schemeClr val="bg1"/>
                </a:solidFill>
              </a:rPr>
              <a:t>P</a:t>
            </a:r>
            <a:r>
              <a:rPr lang="es-ES" b="1" dirty="0" smtClean="0">
                <a:solidFill>
                  <a:schemeClr val="bg1"/>
                </a:solidFill>
              </a:rPr>
              <a:t>or </a:t>
            </a:r>
            <a:r>
              <a:rPr lang="es-ES" b="1" dirty="0">
                <a:solidFill>
                  <a:schemeClr val="bg1"/>
                </a:solidFill>
              </a:rPr>
              <a:t>que nos van a llevar a la </a:t>
            </a:r>
            <a:r>
              <a:rPr lang="es-ES" b="1" dirty="0" smtClean="0">
                <a:solidFill>
                  <a:schemeClr val="bg1"/>
                </a:solidFill>
              </a:rPr>
              <a:t>condenación. </a:t>
            </a:r>
          </a:p>
          <a:p>
            <a:r>
              <a:rPr lang="es-ES" b="1" dirty="0">
                <a:solidFill>
                  <a:schemeClr val="bg1"/>
                </a:solidFill>
              </a:rPr>
              <a:t>C</a:t>
            </a:r>
            <a:r>
              <a:rPr lang="es-ES" b="1" dirty="0" smtClean="0">
                <a:solidFill>
                  <a:schemeClr val="bg1"/>
                </a:solidFill>
              </a:rPr>
              <a:t>onfiemos </a:t>
            </a:r>
            <a:r>
              <a:rPr lang="es-ES" b="1" dirty="0">
                <a:solidFill>
                  <a:schemeClr val="bg1"/>
                </a:solidFill>
              </a:rPr>
              <a:t>en Dios.</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7392" cy="6858000"/>
          </a:xfrm>
          <a:prstGeom prst="rect">
            <a:avLst/>
          </a:prstGeom>
        </p:spPr>
      </p:pic>
    </p:spTree>
    <p:extLst>
      <p:ext uri="{BB962C8B-B14F-4D97-AF65-F5344CB8AC3E}">
        <p14:creationId xmlns:p14="http://schemas.microsoft.com/office/powerpoint/2010/main" val="40955977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2" name="Título 1"/>
          <p:cNvSpPr>
            <a:spLocks noGrp="1"/>
          </p:cNvSpPr>
          <p:nvPr>
            <p:ph type="title"/>
          </p:nvPr>
        </p:nvSpPr>
        <p:spPr>
          <a:xfrm>
            <a:off x="628650" y="30275"/>
            <a:ext cx="7886700" cy="1325563"/>
          </a:xfrm>
        </p:spPr>
        <p:txBody>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CONCLUSIÓN:</a:t>
            </a:r>
          </a:p>
        </p:txBody>
      </p:sp>
      <p:sp>
        <p:nvSpPr>
          <p:cNvPr id="3" name="Marcador de contenido 2"/>
          <p:cNvSpPr>
            <a:spLocks noGrp="1"/>
          </p:cNvSpPr>
          <p:nvPr>
            <p:ph idx="1"/>
          </p:nvPr>
        </p:nvSpPr>
        <p:spPr>
          <a:xfrm>
            <a:off x="0" y="1748352"/>
            <a:ext cx="9144000" cy="5109648"/>
          </a:xfrm>
        </p:spPr>
        <p:txBody>
          <a:bodyPr/>
          <a:lstStyle/>
          <a:p>
            <a:r>
              <a:rPr lang="es-ES" b="1" dirty="0" smtClean="0">
                <a:solidFill>
                  <a:schemeClr val="bg1"/>
                </a:solidFill>
              </a:rPr>
              <a:t>Maldito </a:t>
            </a:r>
            <a:r>
              <a:rPr lang="es-ES" b="1" dirty="0">
                <a:solidFill>
                  <a:schemeClr val="bg1"/>
                </a:solidFill>
              </a:rPr>
              <a:t>el hombre que confía en el hombre, no debemos de </a:t>
            </a:r>
            <a:r>
              <a:rPr lang="es-ES" b="1" dirty="0" smtClean="0">
                <a:solidFill>
                  <a:schemeClr val="bg1"/>
                </a:solidFill>
              </a:rPr>
              <a:t>confiar </a:t>
            </a:r>
            <a:r>
              <a:rPr lang="es-ES" b="1" dirty="0">
                <a:solidFill>
                  <a:schemeClr val="bg1"/>
                </a:solidFill>
              </a:rPr>
              <a:t>en el hombre por que el hombre no nos puede salvar, Dios si nos puede salvar.</a:t>
            </a:r>
          </a:p>
          <a:p>
            <a:r>
              <a:rPr lang="es-ES" b="1" dirty="0" smtClean="0">
                <a:solidFill>
                  <a:schemeClr val="bg1"/>
                </a:solidFill>
              </a:rPr>
              <a:t>Hermanos </a:t>
            </a:r>
            <a:r>
              <a:rPr lang="es-ES" b="1" dirty="0">
                <a:solidFill>
                  <a:schemeClr val="bg1"/>
                </a:solidFill>
              </a:rPr>
              <a:t>dejemos de poner nuestra confianza en los hombres o </a:t>
            </a:r>
            <a:r>
              <a:rPr lang="es-ES" b="1" dirty="0" smtClean="0">
                <a:solidFill>
                  <a:schemeClr val="bg1"/>
                </a:solidFill>
              </a:rPr>
              <a:t>predicadores. </a:t>
            </a:r>
          </a:p>
          <a:p>
            <a:r>
              <a:rPr lang="es-ES" b="1" dirty="0">
                <a:solidFill>
                  <a:schemeClr val="bg1"/>
                </a:solidFill>
              </a:rPr>
              <a:t>Q</a:t>
            </a:r>
            <a:r>
              <a:rPr lang="es-ES" b="1" dirty="0" smtClean="0">
                <a:solidFill>
                  <a:schemeClr val="bg1"/>
                </a:solidFill>
              </a:rPr>
              <a:t>ue </a:t>
            </a:r>
            <a:r>
              <a:rPr lang="es-ES" b="1" dirty="0">
                <a:solidFill>
                  <a:schemeClr val="bg1"/>
                </a:solidFill>
              </a:rPr>
              <a:t>aunque sean muy sinceros, pueden fallar y nos </a:t>
            </a:r>
            <a:r>
              <a:rPr lang="es-ES" b="1" dirty="0" smtClean="0">
                <a:solidFill>
                  <a:schemeClr val="bg1"/>
                </a:solidFill>
              </a:rPr>
              <a:t>pueden </a:t>
            </a:r>
            <a:r>
              <a:rPr lang="es-ES" b="1" dirty="0">
                <a:solidFill>
                  <a:schemeClr val="bg1"/>
                </a:solidFill>
              </a:rPr>
              <a:t>llevar a la </a:t>
            </a:r>
            <a:r>
              <a:rPr lang="es-ES" b="1" dirty="0" smtClean="0">
                <a:solidFill>
                  <a:schemeClr val="bg1"/>
                </a:solidFill>
              </a:rPr>
              <a:t>condenación. </a:t>
            </a:r>
          </a:p>
          <a:p>
            <a:r>
              <a:rPr lang="es-ES" b="1" dirty="0">
                <a:solidFill>
                  <a:schemeClr val="bg1"/>
                </a:solidFill>
              </a:rPr>
              <a:t>N</a:t>
            </a:r>
            <a:r>
              <a:rPr lang="es-ES" b="1" dirty="0" smtClean="0">
                <a:solidFill>
                  <a:schemeClr val="bg1"/>
                </a:solidFill>
              </a:rPr>
              <a:t>uestra </a:t>
            </a:r>
            <a:r>
              <a:rPr lang="es-ES" b="1" dirty="0">
                <a:solidFill>
                  <a:schemeClr val="bg1"/>
                </a:solidFill>
              </a:rPr>
              <a:t>salvación solo esta en Dios, </a:t>
            </a:r>
            <a:r>
              <a:rPr lang="es-ES" b="1" dirty="0" smtClean="0">
                <a:solidFill>
                  <a:schemeClr val="bg1"/>
                </a:solidFill>
              </a:rPr>
              <a:t>El </a:t>
            </a:r>
            <a:r>
              <a:rPr lang="es-ES" b="1" dirty="0">
                <a:solidFill>
                  <a:schemeClr val="bg1"/>
                </a:solidFill>
              </a:rPr>
              <a:t>es </a:t>
            </a:r>
            <a:r>
              <a:rPr lang="es-ES" b="1" dirty="0" smtClean="0">
                <a:solidFill>
                  <a:schemeClr val="bg1"/>
                </a:solidFill>
              </a:rPr>
              <a:t>El </a:t>
            </a:r>
            <a:r>
              <a:rPr lang="es-ES" b="1" dirty="0">
                <a:solidFill>
                  <a:schemeClr val="bg1"/>
                </a:solidFill>
              </a:rPr>
              <a:t>único que nos puede salvar.</a:t>
            </a:r>
          </a:p>
          <a:p>
            <a:r>
              <a:rPr lang="es-ES" b="1" dirty="0" smtClean="0">
                <a:solidFill>
                  <a:schemeClr val="bg1"/>
                </a:solidFill>
              </a:rPr>
              <a:t>Confiemos </a:t>
            </a:r>
            <a:r>
              <a:rPr lang="es-ES" b="1" dirty="0">
                <a:solidFill>
                  <a:schemeClr val="bg1"/>
                </a:solidFill>
              </a:rPr>
              <a:t>en Dios, no en los hombres.</a:t>
            </a:r>
          </a:p>
          <a:p>
            <a:endParaRPr lang="es-ES" dirty="0">
              <a:solidFill>
                <a:schemeClr val="bg1"/>
              </a:solidFill>
            </a:endParaRPr>
          </a:p>
        </p:txBody>
      </p:sp>
    </p:spTree>
    <p:extLst>
      <p:ext uri="{BB962C8B-B14F-4D97-AF65-F5344CB8AC3E}">
        <p14:creationId xmlns:p14="http://schemas.microsoft.com/office/powerpoint/2010/main" val="4669977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563673"/>
            <a:ext cx="9144000" cy="129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smtClean="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rPr>
              <a:t>DIOS NOS BENDIGA A TODOS.</a:t>
            </a:r>
            <a:endParaRPr lang="es-ES" sz="4800" b="1" dirty="0">
              <a:ln w="12700">
                <a:solidFill>
                  <a:schemeClr val="accent5"/>
                </a:solidFill>
                <a:prstDash val="solid"/>
              </a:ln>
              <a:pattFill prst="ltDnDiag">
                <a:fgClr>
                  <a:schemeClr val="accent5">
                    <a:lumMod val="60000"/>
                    <a:lumOff val="40000"/>
                  </a:schemeClr>
                </a:fgClr>
                <a:bgClr>
                  <a:schemeClr val="bg1"/>
                </a:bgClr>
              </a:pattFill>
              <a:latin typeface="Algerian" panose="04020705040A02060702" pitchFamily="82"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563673"/>
          </a:xfrm>
          <a:prstGeom prst="rect">
            <a:avLst/>
          </a:prstGeom>
        </p:spPr>
      </p:pic>
    </p:spTree>
    <p:extLst>
      <p:ext uri="{BB962C8B-B14F-4D97-AF65-F5344CB8AC3E}">
        <p14:creationId xmlns:p14="http://schemas.microsoft.com/office/powerpoint/2010/main" val="3401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set>
                                      <p:cBhvr>
                                        <p:cTn id="14" dur="455" fill="hold">
                                          <p:stCondLst>
                                            <p:cond delay="0"/>
                                          </p:stCondLst>
                                        </p:cTn>
                                        <p:tgtEl>
                                          <p:spTgt spid="2"/>
                                        </p:tgtEl>
                                        <p:attrNameLst>
                                          <p:attrName>style.rotation</p:attrName>
                                        </p:attrNameLst>
                                      </p:cBhvr>
                                      <p:to>
                                        <p:strVal val="-45.0"/>
                                      </p:to>
                                    </p:set>
                                    <p:anim calcmode="lin" valueType="num">
                                      <p:cBhvr>
                                        <p:cTn id="15"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smtClean="0">
                <a:solidFill>
                  <a:schemeClr val="bg1"/>
                </a:solidFill>
              </a:rPr>
              <a:t>La </a:t>
            </a:r>
            <a:r>
              <a:rPr lang="es-ES" b="1" dirty="0">
                <a:solidFill>
                  <a:schemeClr val="bg1"/>
                </a:solidFill>
              </a:rPr>
              <a:t>confianza en el hombre trae muchas desilusiones y al final nuestra perdida de la salvación, y no debemos de jugar con nuestra salvación.</a:t>
            </a:r>
          </a:p>
          <a:p>
            <a:r>
              <a:rPr lang="es-ES" b="1" dirty="0" smtClean="0">
                <a:solidFill>
                  <a:schemeClr val="bg1"/>
                </a:solidFill>
              </a:rPr>
              <a:t>Muchos </a:t>
            </a:r>
            <a:r>
              <a:rPr lang="es-ES" b="1" dirty="0">
                <a:solidFill>
                  <a:schemeClr val="bg1"/>
                </a:solidFill>
              </a:rPr>
              <a:t>hermanos lamentablemente </a:t>
            </a:r>
            <a:r>
              <a:rPr lang="es-ES" b="1" dirty="0" smtClean="0">
                <a:solidFill>
                  <a:schemeClr val="bg1"/>
                </a:solidFill>
              </a:rPr>
              <a:t>están </a:t>
            </a:r>
            <a:r>
              <a:rPr lang="es-ES" b="1" dirty="0">
                <a:solidFill>
                  <a:schemeClr val="bg1"/>
                </a:solidFill>
              </a:rPr>
              <a:t>depositando su confianza en el predicador, lo </a:t>
            </a:r>
            <a:r>
              <a:rPr lang="es-ES" b="1" dirty="0" smtClean="0">
                <a:solidFill>
                  <a:schemeClr val="bg1"/>
                </a:solidFill>
              </a:rPr>
              <a:t>están </a:t>
            </a:r>
            <a:r>
              <a:rPr lang="es-ES" b="1" dirty="0">
                <a:solidFill>
                  <a:schemeClr val="bg1"/>
                </a:solidFill>
              </a:rPr>
              <a:t>siguiendo ciegamente. </a:t>
            </a:r>
            <a:endParaRPr lang="es-ES" b="1" dirty="0" smtClean="0">
              <a:solidFill>
                <a:schemeClr val="bg1"/>
              </a:solidFill>
            </a:endParaRPr>
          </a:p>
          <a:p>
            <a:r>
              <a:rPr lang="es-ES" b="1" dirty="0" smtClean="0">
                <a:solidFill>
                  <a:schemeClr val="bg1"/>
                </a:solidFill>
              </a:rPr>
              <a:t>Y </a:t>
            </a:r>
            <a:r>
              <a:rPr lang="es-ES" b="1" dirty="0">
                <a:solidFill>
                  <a:schemeClr val="bg1"/>
                </a:solidFill>
              </a:rPr>
              <a:t>eso no debe ser </a:t>
            </a:r>
            <a:r>
              <a:rPr lang="es-ES" b="1" dirty="0" smtClean="0">
                <a:solidFill>
                  <a:schemeClr val="bg1"/>
                </a:solidFill>
              </a:rPr>
              <a:t>así.</a:t>
            </a:r>
            <a:endParaRPr lang="es-ES" b="1" dirty="0">
              <a:solidFill>
                <a:schemeClr val="bg1"/>
              </a:solidFill>
            </a:endParaRPr>
          </a:p>
          <a:p>
            <a:r>
              <a:rPr lang="es-ES" b="1" dirty="0" smtClean="0">
                <a:solidFill>
                  <a:schemeClr val="bg1"/>
                </a:solidFill>
              </a:rPr>
              <a:t>Hermanos </a:t>
            </a:r>
            <a:r>
              <a:rPr lang="es-ES" b="1" dirty="0">
                <a:solidFill>
                  <a:schemeClr val="bg1"/>
                </a:solidFill>
              </a:rPr>
              <a:t>pongamos nuestra confianza en Dios quien es </a:t>
            </a:r>
            <a:r>
              <a:rPr lang="es-ES" b="1" dirty="0" smtClean="0">
                <a:solidFill>
                  <a:schemeClr val="bg1"/>
                </a:solidFill>
              </a:rPr>
              <a:t>El </a:t>
            </a:r>
            <a:r>
              <a:rPr lang="es-ES" b="1" dirty="0" err="1">
                <a:solidFill>
                  <a:schemeClr val="bg1"/>
                </a:solidFill>
              </a:rPr>
              <a:t>U</a:t>
            </a:r>
            <a:r>
              <a:rPr lang="es-ES" b="1" dirty="0" err="1" smtClean="0">
                <a:solidFill>
                  <a:schemeClr val="bg1"/>
                </a:solidFill>
              </a:rPr>
              <a:t>nico</a:t>
            </a:r>
            <a:r>
              <a:rPr lang="es-ES" b="1" dirty="0" smtClean="0">
                <a:solidFill>
                  <a:schemeClr val="bg1"/>
                </a:solidFill>
              </a:rPr>
              <a:t> </a:t>
            </a:r>
            <a:r>
              <a:rPr lang="es-ES" b="1" dirty="0">
                <a:solidFill>
                  <a:schemeClr val="bg1"/>
                </a:solidFill>
              </a:rPr>
              <a:t>que no nos va a fallar y va a estar siempre con nosotros, y nos dará la salvación en el juicio final.</a:t>
            </a:r>
          </a:p>
          <a:p>
            <a:endParaRPr lang="es-ES" b="1"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3726" y="9704"/>
            <a:ext cx="4058246" cy="6848296"/>
          </a:xfrm>
          <a:prstGeom prst="rect">
            <a:avLst/>
          </a:prstGeom>
        </p:spPr>
      </p:pic>
    </p:spTree>
    <p:extLst>
      <p:ext uri="{BB962C8B-B14F-4D97-AF65-F5344CB8AC3E}">
        <p14:creationId xmlns:p14="http://schemas.microsoft.com/office/powerpoint/2010/main" val="18957858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2" name="Título 1"/>
          <p:cNvSpPr>
            <a:spLocks noGrp="1"/>
          </p:cNvSpPr>
          <p:nvPr>
            <p:ph type="title"/>
          </p:nvPr>
        </p:nvSpPr>
        <p:spPr>
          <a:xfrm>
            <a:off x="0" y="0"/>
            <a:ext cx="9141972" cy="1325563"/>
          </a:xfrm>
        </p:spPr>
        <p:txBody>
          <a:bodyPr>
            <a:normAutofit/>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MALDITO EL HOMBRE QUE CONFIA EN EL HOMBRE. JEREMIAS.17:5.</a:t>
            </a:r>
          </a:p>
        </p:txBody>
      </p:sp>
      <p:sp>
        <p:nvSpPr>
          <p:cNvPr id="3" name="Marcador de contenido 2"/>
          <p:cNvSpPr>
            <a:spLocks noGrp="1"/>
          </p:cNvSpPr>
          <p:nvPr>
            <p:ph idx="1"/>
          </p:nvPr>
        </p:nvSpPr>
        <p:spPr>
          <a:xfrm>
            <a:off x="0" y="1645320"/>
            <a:ext cx="5215944" cy="5212679"/>
          </a:xfrm>
        </p:spPr>
        <p:txBody>
          <a:bodyPr>
            <a:normAutofit lnSpcReduction="10000"/>
          </a:bodyPr>
          <a:lstStyle/>
          <a:p>
            <a:r>
              <a:rPr lang="es-ES" b="1" dirty="0">
                <a:solidFill>
                  <a:schemeClr val="bg1"/>
                </a:solidFill>
              </a:rPr>
              <a:t>Así dice el SEÑOR: Maldito el hombre que en el hombre confía, y hace de la carne su fortaleza, y del SEÑOR se aparta su corazón. </a:t>
            </a:r>
            <a:endParaRPr lang="es-ES" b="1" dirty="0" smtClean="0">
              <a:solidFill>
                <a:schemeClr val="bg1"/>
              </a:solidFill>
            </a:endParaRPr>
          </a:p>
          <a:p>
            <a:r>
              <a:rPr lang="es-ES" b="1" dirty="0" smtClean="0">
                <a:solidFill>
                  <a:schemeClr val="bg1"/>
                </a:solidFill>
              </a:rPr>
              <a:t>Él </a:t>
            </a:r>
            <a:r>
              <a:rPr lang="es-ES" b="1" dirty="0">
                <a:solidFill>
                  <a:schemeClr val="bg1"/>
                </a:solidFill>
              </a:rPr>
              <a:t>hombre que pone su confianza en el hombre, esta bajo maldición, ya que al poner la confianza en el hombre, sé esta olvidando de Dios, le esta dando la espalda a Dios. </a:t>
            </a:r>
            <a:endParaRPr lang="es-ES" b="1" dirty="0" smtClean="0">
              <a:solidFill>
                <a:schemeClr val="bg1"/>
              </a:solidFill>
            </a:endParaRPr>
          </a:p>
          <a:p>
            <a:r>
              <a:rPr lang="es-ES" b="1" dirty="0" smtClean="0">
                <a:solidFill>
                  <a:schemeClr val="bg1"/>
                </a:solidFill>
              </a:rPr>
              <a:t>A </a:t>
            </a:r>
            <a:r>
              <a:rPr lang="es-ES" b="1" dirty="0">
                <a:solidFill>
                  <a:schemeClr val="bg1"/>
                </a:solidFill>
              </a:rPr>
              <a:t>aquel que es </a:t>
            </a:r>
            <a:r>
              <a:rPr lang="es-ES" b="1" dirty="0" smtClean="0">
                <a:solidFill>
                  <a:schemeClr val="bg1"/>
                </a:solidFill>
              </a:rPr>
              <a:t>El </a:t>
            </a:r>
            <a:r>
              <a:rPr lang="es-ES" b="1" dirty="0" err="1">
                <a:solidFill>
                  <a:schemeClr val="bg1"/>
                </a:solidFill>
              </a:rPr>
              <a:t>U</a:t>
            </a:r>
            <a:r>
              <a:rPr lang="es-ES" b="1" dirty="0" err="1" smtClean="0">
                <a:solidFill>
                  <a:schemeClr val="bg1"/>
                </a:solidFill>
              </a:rPr>
              <a:t>nico</a:t>
            </a:r>
            <a:r>
              <a:rPr lang="es-ES" b="1" dirty="0" smtClean="0">
                <a:solidFill>
                  <a:schemeClr val="bg1"/>
                </a:solidFill>
              </a:rPr>
              <a:t> </a:t>
            </a:r>
            <a:r>
              <a:rPr lang="es-ES" b="1" dirty="0">
                <a:solidFill>
                  <a:schemeClr val="bg1"/>
                </a:solidFill>
              </a:rPr>
              <a:t>que le puede salvar y dar la vida eterna.</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096" y="1645319"/>
            <a:ext cx="3835876" cy="5212679"/>
          </a:xfrm>
          <a:prstGeom prst="rect">
            <a:avLst/>
          </a:prstGeom>
        </p:spPr>
      </p:pic>
    </p:spTree>
    <p:extLst>
      <p:ext uri="{BB962C8B-B14F-4D97-AF65-F5344CB8AC3E}">
        <p14:creationId xmlns:p14="http://schemas.microsoft.com/office/powerpoint/2010/main" val="28817450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linds(horizontal)">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smtClean="0">
                <a:solidFill>
                  <a:schemeClr val="bg1"/>
                </a:solidFill>
              </a:rPr>
              <a:t>Ya </a:t>
            </a:r>
            <a:r>
              <a:rPr lang="es-ES" b="1" dirty="0">
                <a:solidFill>
                  <a:schemeClr val="bg1"/>
                </a:solidFill>
              </a:rPr>
              <a:t>que la ayuda del hombre es en vano. </a:t>
            </a:r>
            <a:endParaRPr lang="es-ES" b="1" dirty="0" smtClean="0">
              <a:solidFill>
                <a:schemeClr val="bg1"/>
              </a:solidFill>
            </a:endParaRPr>
          </a:p>
          <a:p>
            <a:r>
              <a:rPr lang="es-ES" b="1" dirty="0" smtClean="0">
                <a:solidFill>
                  <a:schemeClr val="bg1"/>
                </a:solidFill>
              </a:rPr>
              <a:t>Salmos.60:11</a:t>
            </a:r>
            <a:r>
              <a:rPr lang="es-ES" b="1" dirty="0">
                <a:solidFill>
                  <a:schemeClr val="bg1"/>
                </a:solidFill>
              </a:rPr>
              <a:t>. </a:t>
            </a:r>
            <a:endParaRPr lang="es-ES" b="1" dirty="0" smtClean="0">
              <a:solidFill>
                <a:schemeClr val="bg1"/>
              </a:solidFill>
            </a:endParaRPr>
          </a:p>
          <a:p>
            <a:r>
              <a:rPr lang="es-ES" b="1" dirty="0">
                <a:solidFill>
                  <a:schemeClr val="bg1"/>
                </a:solidFill>
              </a:rPr>
              <a:t>Danos ayuda contra el adversario, pues vano es el auxilio del hombre. </a:t>
            </a:r>
            <a:endParaRPr lang="es-ES" b="1" dirty="0" smtClean="0">
              <a:solidFill>
                <a:schemeClr val="bg1"/>
              </a:solidFill>
            </a:endParaRPr>
          </a:p>
          <a:p>
            <a:r>
              <a:rPr lang="es-ES" b="1" dirty="0" smtClean="0">
                <a:solidFill>
                  <a:schemeClr val="bg1"/>
                </a:solidFill>
              </a:rPr>
              <a:t>Pero </a:t>
            </a:r>
            <a:r>
              <a:rPr lang="es-ES" b="1" dirty="0">
                <a:solidFill>
                  <a:schemeClr val="bg1"/>
                </a:solidFill>
              </a:rPr>
              <a:t>en Dios haremos proeza. </a:t>
            </a:r>
            <a:endParaRPr lang="es-ES" b="1" dirty="0" smtClean="0">
              <a:solidFill>
                <a:schemeClr val="bg1"/>
              </a:solidFill>
            </a:endParaRPr>
          </a:p>
          <a:p>
            <a:r>
              <a:rPr lang="es-ES" b="1" dirty="0" smtClean="0">
                <a:solidFill>
                  <a:schemeClr val="bg1"/>
                </a:solidFill>
              </a:rPr>
              <a:t>V.12</a:t>
            </a:r>
            <a:r>
              <a:rPr lang="es-ES" b="1" dirty="0">
                <a:solidFill>
                  <a:schemeClr val="bg1"/>
                </a:solidFill>
              </a:rPr>
              <a:t>. </a:t>
            </a:r>
            <a:endParaRPr lang="es-ES" b="1" dirty="0" smtClean="0">
              <a:solidFill>
                <a:schemeClr val="bg1"/>
              </a:solidFill>
            </a:endParaRPr>
          </a:p>
          <a:p>
            <a:r>
              <a:rPr lang="es-ES" b="1" dirty="0">
                <a:solidFill>
                  <a:schemeClr val="bg1"/>
                </a:solidFill>
              </a:rPr>
              <a:t>En Dios haremos proezas, y El hollará a nuestros adversarios. </a:t>
            </a:r>
            <a:endParaRPr lang="es-ES" b="1" dirty="0" smtClean="0">
              <a:solidFill>
                <a:schemeClr val="bg1"/>
              </a:solidFill>
            </a:endParaRPr>
          </a:p>
          <a:p>
            <a:r>
              <a:rPr lang="es-ES" b="1" dirty="0" smtClean="0">
                <a:solidFill>
                  <a:schemeClr val="bg1"/>
                </a:solidFill>
              </a:rPr>
              <a:t>Solo </a:t>
            </a:r>
            <a:r>
              <a:rPr lang="es-ES" b="1" dirty="0">
                <a:solidFill>
                  <a:schemeClr val="bg1"/>
                </a:solidFill>
              </a:rPr>
              <a:t>con Dios podemos salir adelante. </a:t>
            </a:r>
            <a:endParaRPr lang="es-ES" b="1" dirty="0" smtClean="0">
              <a:solidFill>
                <a:schemeClr val="bg1"/>
              </a:solidFill>
            </a:endParaRPr>
          </a:p>
          <a:p>
            <a:r>
              <a:rPr lang="es-ES" b="1" dirty="0" smtClean="0">
                <a:solidFill>
                  <a:schemeClr val="bg1"/>
                </a:solidFill>
              </a:rPr>
              <a:t>Por </a:t>
            </a:r>
            <a:r>
              <a:rPr lang="es-ES" b="1" dirty="0">
                <a:solidFill>
                  <a:schemeClr val="bg1"/>
                </a:solidFill>
              </a:rPr>
              <a:t>eso es mejor refugiarse en el Señor, que confiar en el hombre.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0"/>
            <a:ext cx="3887392" cy="6858000"/>
          </a:xfrm>
          <a:prstGeom prst="rect">
            <a:avLst/>
          </a:prstGeom>
        </p:spPr>
      </p:pic>
    </p:spTree>
    <p:extLst>
      <p:ext uri="{BB962C8B-B14F-4D97-AF65-F5344CB8AC3E}">
        <p14:creationId xmlns:p14="http://schemas.microsoft.com/office/powerpoint/2010/main" val="36948995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normAutofit lnSpcReduction="10000"/>
          </a:bodyPr>
          <a:lstStyle/>
          <a:p>
            <a:r>
              <a:rPr lang="es-ES" b="1" dirty="0">
                <a:solidFill>
                  <a:schemeClr val="bg1"/>
                </a:solidFill>
              </a:rPr>
              <a:t>Salmos.118:8</a:t>
            </a:r>
            <a:r>
              <a:rPr lang="es-ES" b="1" dirty="0" smtClean="0">
                <a:solidFill>
                  <a:schemeClr val="bg1"/>
                </a:solidFill>
              </a:rPr>
              <a:t>.</a:t>
            </a:r>
          </a:p>
          <a:p>
            <a:r>
              <a:rPr lang="es-ES" b="1" dirty="0">
                <a:solidFill>
                  <a:schemeClr val="bg1"/>
                </a:solidFill>
              </a:rPr>
              <a:t>Es mejor refugiarse en el SEÑOR que confiar en el hombre.  </a:t>
            </a:r>
            <a:endParaRPr lang="es-ES" b="1" dirty="0" smtClean="0">
              <a:solidFill>
                <a:schemeClr val="bg1"/>
              </a:solidFill>
            </a:endParaRPr>
          </a:p>
          <a:p>
            <a:r>
              <a:rPr lang="es-ES" b="1" dirty="0" smtClean="0">
                <a:solidFill>
                  <a:schemeClr val="bg1"/>
                </a:solidFill>
              </a:rPr>
              <a:t>Ni </a:t>
            </a:r>
            <a:r>
              <a:rPr lang="es-ES" b="1" dirty="0">
                <a:solidFill>
                  <a:schemeClr val="bg1"/>
                </a:solidFill>
              </a:rPr>
              <a:t>en los príncipes. </a:t>
            </a:r>
            <a:endParaRPr lang="es-ES" b="1" dirty="0" smtClean="0">
              <a:solidFill>
                <a:schemeClr val="bg1"/>
              </a:solidFill>
            </a:endParaRPr>
          </a:p>
          <a:p>
            <a:r>
              <a:rPr lang="es-ES" b="1" dirty="0" smtClean="0">
                <a:solidFill>
                  <a:schemeClr val="bg1"/>
                </a:solidFill>
              </a:rPr>
              <a:t>V.9</a:t>
            </a:r>
            <a:r>
              <a:rPr lang="es-ES" b="1" dirty="0">
                <a:solidFill>
                  <a:schemeClr val="bg1"/>
                </a:solidFill>
              </a:rPr>
              <a:t>. </a:t>
            </a:r>
            <a:endParaRPr lang="es-ES" b="1" dirty="0" smtClean="0">
              <a:solidFill>
                <a:schemeClr val="bg1"/>
              </a:solidFill>
            </a:endParaRPr>
          </a:p>
          <a:p>
            <a:r>
              <a:rPr lang="es-ES" b="1" dirty="0">
                <a:solidFill>
                  <a:schemeClr val="bg1"/>
                </a:solidFill>
              </a:rPr>
              <a:t>Es mejor refugiarse en el SEÑOR que confiar en príncipes. </a:t>
            </a:r>
            <a:endParaRPr lang="es-ES" b="1" dirty="0" smtClean="0">
              <a:solidFill>
                <a:schemeClr val="bg1"/>
              </a:solidFill>
            </a:endParaRPr>
          </a:p>
          <a:p>
            <a:r>
              <a:rPr lang="es-ES" b="1" dirty="0" smtClean="0">
                <a:solidFill>
                  <a:schemeClr val="bg1"/>
                </a:solidFill>
              </a:rPr>
              <a:t>Que </a:t>
            </a:r>
            <a:r>
              <a:rPr lang="es-ES" b="1" dirty="0">
                <a:solidFill>
                  <a:schemeClr val="bg1"/>
                </a:solidFill>
              </a:rPr>
              <a:t>aunque tengan mucho poder no pueden salvarnos. </a:t>
            </a:r>
            <a:endParaRPr lang="es-ES" b="1" dirty="0" smtClean="0">
              <a:solidFill>
                <a:schemeClr val="bg1"/>
              </a:solidFill>
            </a:endParaRPr>
          </a:p>
          <a:p>
            <a:r>
              <a:rPr lang="es-ES" b="1" dirty="0" smtClean="0">
                <a:solidFill>
                  <a:schemeClr val="bg1"/>
                </a:solidFill>
              </a:rPr>
              <a:t>Ya </a:t>
            </a:r>
            <a:r>
              <a:rPr lang="es-ES" b="1" dirty="0">
                <a:solidFill>
                  <a:schemeClr val="bg1"/>
                </a:solidFill>
              </a:rPr>
              <a:t>que en el hombre no hay salvación. </a:t>
            </a:r>
            <a:endParaRPr lang="es-ES" b="1" dirty="0" smtClean="0">
              <a:solidFill>
                <a:schemeClr val="bg1"/>
              </a:solidFill>
            </a:endParaRPr>
          </a:p>
          <a:p>
            <a:r>
              <a:rPr lang="es-ES" b="1" dirty="0" smtClean="0">
                <a:solidFill>
                  <a:schemeClr val="bg1"/>
                </a:solidFill>
              </a:rPr>
              <a:t>Salmos.146:3.</a:t>
            </a:r>
          </a:p>
          <a:p>
            <a:r>
              <a:rPr lang="es-ES" b="1" dirty="0">
                <a:solidFill>
                  <a:schemeClr val="bg1"/>
                </a:solidFill>
              </a:rPr>
              <a:t>No confiéis en príncipes, ni en hijo de hombre en quien no hay salvación.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8267792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linds(horizontal)">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smtClean="0">
                <a:solidFill>
                  <a:schemeClr val="bg1"/>
                </a:solidFill>
              </a:rPr>
              <a:t>Es </a:t>
            </a:r>
            <a:r>
              <a:rPr lang="es-ES" b="1" dirty="0">
                <a:solidFill>
                  <a:schemeClr val="bg1"/>
                </a:solidFill>
              </a:rPr>
              <a:t>por eso que no debemos amar la gloria de los hombres. </a:t>
            </a:r>
            <a:endParaRPr lang="es-ES" b="1" dirty="0" smtClean="0">
              <a:solidFill>
                <a:schemeClr val="bg1"/>
              </a:solidFill>
            </a:endParaRPr>
          </a:p>
          <a:p>
            <a:r>
              <a:rPr lang="es-ES" b="1" dirty="0" smtClean="0">
                <a:solidFill>
                  <a:schemeClr val="bg1"/>
                </a:solidFill>
              </a:rPr>
              <a:t>Juan.12:43</a:t>
            </a:r>
            <a:r>
              <a:rPr lang="es-ES" b="1" dirty="0">
                <a:solidFill>
                  <a:schemeClr val="bg1"/>
                </a:solidFill>
              </a:rPr>
              <a:t>. </a:t>
            </a:r>
            <a:endParaRPr lang="es-ES" b="1" dirty="0" smtClean="0">
              <a:solidFill>
                <a:schemeClr val="bg1"/>
              </a:solidFill>
            </a:endParaRPr>
          </a:p>
          <a:p>
            <a:r>
              <a:rPr lang="es-ES" b="1" dirty="0">
                <a:solidFill>
                  <a:schemeClr val="bg1"/>
                </a:solidFill>
              </a:rPr>
              <a:t>Porque amaban más el reconocimiento de los hombres que el reconocimiento de Dios. </a:t>
            </a:r>
            <a:endParaRPr lang="es-ES" b="1" dirty="0" smtClean="0">
              <a:solidFill>
                <a:schemeClr val="bg1"/>
              </a:solidFill>
            </a:endParaRPr>
          </a:p>
          <a:p>
            <a:r>
              <a:rPr lang="es-ES" b="1" dirty="0" smtClean="0">
                <a:solidFill>
                  <a:schemeClr val="bg1"/>
                </a:solidFill>
              </a:rPr>
              <a:t>Ya </a:t>
            </a:r>
            <a:r>
              <a:rPr lang="es-ES" b="1" dirty="0">
                <a:solidFill>
                  <a:schemeClr val="bg1"/>
                </a:solidFill>
              </a:rPr>
              <a:t>que es vana y pasajera. </a:t>
            </a:r>
            <a:endParaRPr lang="es-ES" b="1" dirty="0" smtClean="0">
              <a:solidFill>
                <a:schemeClr val="bg1"/>
              </a:solidFill>
            </a:endParaRPr>
          </a:p>
          <a:p>
            <a:r>
              <a:rPr lang="es-ES" b="1" dirty="0" smtClean="0">
                <a:solidFill>
                  <a:schemeClr val="bg1"/>
                </a:solidFill>
              </a:rPr>
              <a:t>Ni </a:t>
            </a:r>
            <a:r>
              <a:rPr lang="es-ES" b="1" dirty="0">
                <a:solidFill>
                  <a:schemeClr val="bg1"/>
                </a:solidFill>
              </a:rPr>
              <a:t>gloriarnos en ellos. </a:t>
            </a:r>
            <a:endParaRPr lang="es-ES" b="1" dirty="0" smtClean="0">
              <a:solidFill>
                <a:schemeClr val="bg1"/>
              </a:solidFill>
            </a:endParaRPr>
          </a:p>
          <a:p>
            <a:r>
              <a:rPr lang="es-ES" b="1" dirty="0" smtClean="0">
                <a:solidFill>
                  <a:schemeClr val="bg1"/>
                </a:solidFill>
              </a:rPr>
              <a:t>I Corintios.3:21.</a:t>
            </a:r>
          </a:p>
          <a:p>
            <a:r>
              <a:rPr lang="es-ES" b="1" dirty="0">
                <a:solidFill>
                  <a:schemeClr val="bg1"/>
                </a:solidFill>
              </a:rPr>
              <a:t>Así que nadie se jacte en los hombres, porque todo es vuestro: </a:t>
            </a:r>
            <a:endParaRPr lang="es-ES" b="1" dirty="0" smtClean="0">
              <a:solidFill>
                <a:schemeClr val="bg1"/>
              </a:solidFill>
            </a:endParaRPr>
          </a:p>
          <a:p>
            <a:r>
              <a:rPr lang="es-ES" b="1" dirty="0" smtClean="0">
                <a:solidFill>
                  <a:schemeClr val="bg1"/>
                </a:solidFill>
              </a:rPr>
              <a:t>Confiar en los hombres resultara en nuestra perdición eterna.</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31615149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linds(horizont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linds(horizontal)">
                                      <p:cBhvr>
                                        <p:cTn id="4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2" name="Título 1"/>
          <p:cNvSpPr>
            <a:spLocks noGrp="1"/>
          </p:cNvSpPr>
          <p:nvPr>
            <p:ph type="title"/>
          </p:nvPr>
        </p:nvSpPr>
        <p:spPr>
          <a:xfrm>
            <a:off x="0" y="43154"/>
            <a:ext cx="9141972" cy="1325563"/>
          </a:xfrm>
        </p:spPr>
        <p:txBody>
          <a:bodyPr/>
          <a:lstStyle/>
          <a:p>
            <a:pPr algn="ctr"/>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Algerian" panose="04020705040A02060702" pitchFamily="82" charset="0"/>
              </a:rPr>
              <a:t>LO QUE LOS HOMBRES HACEN:</a:t>
            </a:r>
          </a:p>
        </p:txBody>
      </p:sp>
      <p:sp>
        <p:nvSpPr>
          <p:cNvPr id="3" name="Marcador de contenido 2"/>
          <p:cNvSpPr>
            <a:spLocks noGrp="1"/>
          </p:cNvSpPr>
          <p:nvPr>
            <p:ph idx="1"/>
          </p:nvPr>
        </p:nvSpPr>
        <p:spPr>
          <a:xfrm>
            <a:off x="0" y="1786988"/>
            <a:ext cx="5576552" cy="5071011"/>
          </a:xfrm>
        </p:spPr>
        <p:txBody>
          <a:bodyPr>
            <a:normAutofit/>
          </a:bodyPr>
          <a:lstStyle/>
          <a:p>
            <a:r>
              <a:rPr lang="es-ES" b="1" dirty="0" smtClean="0">
                <a:solidFill>
                  <a:schemeClr val="bg1"/>
                </a:solidFill>
              </a:rPr>
              <a:t>Los </a:t>
            </a:r>
            <a:r>
              <a:rPr lang="es-ES" b="1" dirty="0">
                <a:solidFill>
                  <a:schemeClr val="bg1"/>
                </a:solidFill>
              </a:rPr>
              <a:t>hombres hacen tropezar al fiel. </a:t>
            </a:r>
            <a:endParaRPr lang="es-ES" b="1" dirty="0" smtClean="0">
              <a:solidFill>
                <a:schemeClr val="bg1"/>
              </a:solidFill>
            </a:endParaRPr>
          </a:p>
          <a:p>
            <a:r>
              <a:rPr lang="es-ES" b="1" dirty="0" smtClean="0">
                <a:solidFill>
                  <a:schemeClr val="bg1"/>
                </a:solidFill>
              </a:rPr>
              <a:t>Mateo.18:7.</a:t>
            </a:r>
          </a:p>
          <a:p>
            <a:r>
              <a:rPr lang="es-ES" b="1" dirty="0">
                <a:solidFill>
                  <a:schemeClr val="bg1"/>
                </a:solidFill>
              </a:rPr>
              <a:t>¡Ay del mundo por sus piedras de tropiezo! Porque es inevitable que vengan piedras de tropiezo; pero ¡ay de aquel hombre por quien viene el tropiezo! </a:t>
            </a:r>
          </a:p>
          <a:p>
            <a:r>
              <a:rPr lang="es-ES" b="1" dirty="0" smtClean="0">
                <a:solidFill>
                  <a:schemeClr val="bg1"/>
                </a:solidFill>
              </a:rPr>
              <a:t>Lo </a:t>
            </a:r>
            <a:r>
              <a:rPr lang="es-ES" b="1" dirty="0">
                <a:solidFill>
                  <a:schemeClr val="bg1"/>
                </a:solidFill>
              </a:rPr>
              <a:t>que los hombres hagan para salvarse, si no es de Dios. Perecerá. </a:t>
            </a:r>
            <a:endParaRPr lang="es-ES" b="1" dirty="0" smtClean="0">
              <a:solidFill>
                <a:schemeClr val="bg1"/>
              </a:solidFill>
            </a:endParaRPr>
          </a:p>
          <a:p>
            <a:r>
              <a:rPr lang="es-ES" b="1" dirty="0" smtClean="0">
                <a:solidFill>
                  <a:schemeClr val="bg1"/>
                </a:solidFill>
              </a:rPr>
              <a:t>Hechos.5:38</a:t>
            </a:r>
            <a:r>
              <a:rPr lang="es-ES" b="1" dirty="0">
                <a:solidFill>
                  <a:schemeClr val="bg1"/>
                </a:solidFill>
              </a:rPr>
              <a:t>. </a:t>
            </a:r>
            <a:endParaRPr lang="es-ES" b="1" dirty="0" smtClean="0">
              <a:solidFill>
                <a:schemeClr val="bg1"/>
              </a:solidFill>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6552" y="1786988"/>
            <a:ext cx="3565420" cy="5071012"/>
          </a:xfrm>
          <a:prstGeom prst="rect">
            <a:avLst/>
          </a:prstGeom>
        </p:spPr>
      </p:pic>
    </p:spTree>
    <p:extLst>
      <p:ext uri="{BB962C8B-B14F-4D97-AF65-F5344CB8AC3E}">
        <p14:creationId xmlns:p14="http://schemas.microsoft.com/office/powerpoint/2010/main" val="409306477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linds(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linds(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smtClean="0">
                <a:solidFill>
                  <a:schemeClr val="bg1"/>
                </a:solidFill>
              </a:rPr>
              <a:t>Por </a:t>
            </a:r>
            <a:r>
              <a:rPr lang="es-ES" b="1" dirty="0">
                <a:solidFill>
                  <a:schemeClr val="bg1"/>
                </a:solidFill>
              </a:rPr>
              <a:t>tanto, en este caso os digo: no tengáis nada que ver con estos hombres y dejadlos en paz, porque si este plan o acción es de los hombres, perecerá; </a:t>
            </a:r>
          </a:p>
          <a:p>
            <a:r>
              <a:rPr lang="es-ES" b="1" dirty="0" smtClean="0">
                <a:solidFill>
                  <a:schemeClr val="bg1"/>
                </a:solidFill>
              </a:rPr>
              <a:t>Todo </a:t>
            </a:r>
            <a:r>
              <a:rPr lang="es-ES" b="1" dirty="0">
                <a:solidFill>
                  <a:schemeClr val="bg1"/>
                </a:solidFill>
              </a:rPr>
              <a:t>lo que el hombre haga, sin Dios es inútil</a:t>
            </a:r>
            <a:r>
              <a:rPr lang="es-ES" b="1" dirty="0" smtClean="0">
                <a:solidFill>
                  <a:schemeClr val="bg1"/>
                </a:solidFill>
              </a:rPr>
              <a:t>.</a:t>
            </a:r>
          </a:p>
          <a:p>
            <a:r>
              <a:rPr lang="es-ES" b="1" dirty="0" smtClean="0">
                <a:solidFill>
                  <a:schemeClr val="bg1"/>
                </a:solidFill>
              </a:rPr>
              <a:t>Es </a:t>
            </a:r>
            <a:r>
              <a:rPr lang="es-ES" b="1" dirty="0">
                <a:solidFill>
                  <a:schemeClr val="bg1"/>
                </a:solidFill>
              </a:rPr>
              <a:t>por eso que no los debemos de adorar tampoco. </a:t>
            </a:r>
            <a:endParaRPr lang="es-ES" b="1" dirty="0" smtClean="0">
              <a:solidFill>
                <a:schemeClr val="bg1"/>
              </a:solidFill>
            </a:endParaRPr>
          </a:p>
          <a:p>
            <a:r>
              <a:rPr lang="es-ES" b="1" dirty="0" smtClean="0">
                <a:solidFill>
                  <a:schemeClr val="bg1"/>
                </a:solidFill>
              </a:rPr>
              <a:t>Hechos.10:25-26</a:t>
            </a:r>
            <a:r>
              <a:rPr lang="es-ES" b="1" dirty="0">
                <a:solidFill>
                  <a:schemeClr val="bg1"/>
                </a:solidFill>
              </a:rPr>
              <a:t>. </a:t>
            </a:r>
            <a:endParaRPr lang="es-ES" b="1" dirty="0" smtClean="0">
              <a:solidFill>
                <a:schemeClr val="bg1"/>
              </a:solidFill>
            </a:endParaRPr>
          </a:p>
          <a:p>
            <a:r>
              <a:rPr lang="es-ES" b="1" dirty="0">
                <a:solidFill>
                  <a:schemeClr val="bg1"/>
                </a:solidFill>
              </a:rPr>
              <a:t>Y sucedió que cuando Pedro iba a entrar, Cornelio salió a recibirlo, y postrándose a sus pies, lo adoró. </a:t>
            </a:r>
            <a:endParaRPr lang="es-ES" b="1" dirty="0" smtClean="0">
              <a:solidFill>
                <a:schemeClr val="bg1"/>
              </a:solidFill>
            </a:endParaRPr>
          </a:p>
          <a:p>
            <a:r>
              <a:rPr lang="es-ES" b="1" dirty="0" smtClean="0">
                <a:solidFill>
                  <a:schemeClr val="bg1"/>
                </a:solidFill>
              </a:rPr>
              <a:t>V.26.</a:t>
            </a:r>
            <a:endParaRPr lang="es-ES" b="1" dirty="0">
              <a:solidFill>
                <a:schemeClr val="bg1"/>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7392" cy="6848296"/>
          </a:xfrm>
          <a:prstGeom prst="rect">
            <a:avLst/>
          </a:prstGeom>
        </p:spPr>
      </p:pic>
    </p:spTree>
    <p:extLst>
      <p:ext uri="{BB962C8B-B14F-4D97-AF65-F5344CB8AC3E}">
        <p14:creationId xmlns:p14="http://schemas.microsoft.com/office/powerpoint/2010/main" val="22174098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linds(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linds(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9704"/>
            <a:ext cx="5254580" cy="6848296"/>
          </a:xfrm>
        </p:spPr>
        <p:txBody>
          <a:bodyPr/>
          <a:lstStyle/>
          <a:p>
            <a:r>
              <a:rPr lang="es-ES" b="1" dirty="0">
                <a:solidFill>
                  <a:schemeClr val="bg1"/>
                </a:solidFill>
              </a:rPr>
              <a:t>Mas Pedro lo levantó, diciendo: Ponte de pie; yo también soy hombre. </a:t>
            </a:r>
          </a:p>
          <a:p>
            <a:r>
              <a:rPr lang="es-ES" b="1" dirty="0" smtClean="0">
                <a:solidFill>
                  <a:schemeClr val="bg1"/>
                </a:solidFill>
              </a:rPr>
              <a:t>Ningún </a:t>
            </a:r>
            <a:r>
              <a:rPr lang="es-ES" b="1" dirty="0">
                <a:solidFill>
                  <a:schemeClr val="bg1"/>
                </a:solidFill>
              </a:rPr>
              <a:t>hombre por muy poderoso que sea en este mundo, debe ser adorado. </a:t>
            </a:r>
          </a:p>
          <a:p>
            <a:r>
              <a:rPr lang="es-ES" b="1" dirty="0">
                <a:solidFill>
                  <a:schemeClr val="bg1"/>
                </a:solidFill>
              </a:rPr>
              <a:t>Por que al único que se debe adorar es a Dios. </a:t>
            </a:r>
            <a:endParaRPr lang="es-ES" b="1" dirty="0" smtClean="0">
              <a:solidFill>
                <a:schemeClr val="bg1"/>
              </a:solidFill>
            </a:endParaRPr>
          </a:p>
          <a:p>
            <a:r>
              <a:rPr lang="es-ES" b="1" dirty="0" smtClean="0">
                <a:solidFill>
                  <a:schemeClr val="bg1"/>
                </a:solidFill>
              </a:rPr>
              <a:t>Mateo.4:10</a:t>
            </a:r>
            <a:r>
              <a:rPr lang="es-ES" b="1" dirty="0">
                <a:solidFill>
                  <a:schemeClr val="bg1"/>
                </a:solidFill>
              </a:rPr>
              <a:t>.</a:t>
            </a:r>
          </a:p>
          <a:p>
            <a:r>
              <a:rPr lang="es-ES" b="1" dirty="0">
                <a:solidFill>
                  <a:schemeClr val="bg1"/>
                </a:solidFill>
              </a:rPr>
              <a:t>Entonces Jesús le dijo*: ¡Vete, Satanás! Porque escrito está: "AL SEÑOR TU DIOS ADORARAS, Y SOLO A EL SERVIRAS." </a:t>
            </a:r>
            <a:endParaRPr lang="es-ES" b="1" dirty="0" smtClean="0">
              <a:solidFill>
                <a:schemeClr val="bg1"/>
              </a:solidFill>
            </a:endParaRPr>
          </a:p>
          <a:p>
            <a:r>
              <a:rPr lang="es-ES" b="1" dirty="0">
                <a:solidFill>
                  <a:schemeClr val="bg1"/>
                </a:solidFill>
              </a:rPr>
              <a:t>Por eso no debemos de agradar a los hombres. </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580" y="9704"/>
            <a:ext cx="3889420" cy="6848296"/>
          </a:xfrm>
          <a:prstGeom prst="rect">
            <a:avLst/>
          </a:prstGeom>
        </p:spPr>
      </p:pic>
    </p:spTree>
    <p:extLst>
      <p:ext uri="{BB962C8B-B14F-4D97-AF65-F5344CB8AC3E}">
        <p14:creationId xmlns:p14="http://schemas.microsoft.com/office/powerpoint/2010/main" val="37625197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linds(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linds(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linds(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linds(horizont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1304</Words>
  <Application>Microsoft Office PowerPoint</Application>
  <PresentationFormat>Presentación en pantalla (4:3)</PresentationFormat>
  <Paragraphs>103</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Algerian</vt:lpstr>
      <vt:lpstr>Arial</vt:lpstr>
      <vt:lpstr>Calibri</vt:lpstr>
      <vt:lpstr>Calibri Light</vt:lpstr>
      <vt:lpstr>Tema de Office</vt:lpstr>
      <vt:lpstr> NO CONFIAR EN LOS HOMBRES. JEREMIAS.17:5. </vt:lpstr>
      <vt:lpstr>Presentación de PowerPoint</vt:lpstr>
      <vt:lpstr>MALDITO EL HOMBRE QUE CONFIA EN EL HOMBRE. JEREMIAS.17:5.</vt:lpstr>
      <vt:lpstr>Presentación de PowerPoint</vt:lpstr>
      <vt:lpstr>Presentación de PowerPoint</vt:lpstr>
      <vt:lpstr>Presentación de PowerPoint</vt:lpstr>
      <vt:lpstr>LO QUE LOS HOMBRES HACEN: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cp:lastModifiedBy>
  <cp:revision>13</cp:revision>
  <dcterms:created xsi:type="dcterms:W3CDTF">2019-03-25T15:51:34Z</dcterms:created>
  <dcterms:modified xsi:type="dcterms:W3CDTF">2019-04-04T16:53:30Z</dcterms:modified>
</cp:coreProperties>
</file>