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54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23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0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7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799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87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17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7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97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72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85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E3EC-988B-48BB-B7F8-15CB276AAFF5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D43B7-FD81-4458-961E-6FC2B93A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27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58808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58808" cy="2852936"/>
          </a:xfrm>
        </p:spPr>
        <p:txBody>
          <a:bodyPr>
            <a:normAutofit/>
          </a:bodyPr>
          <a:lstStyle/>
          <a:p>
            <a:r>
              <a:rPr lang="es-MX" dirty="0" smtClean="0"/>
              <a:t> </a:t>
            </a:r>
            <a:r>
              <a:rPr lang="es-MX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NUESTRA RESPONSABILIDAD COMO ESPOSAS, MARIDOS, HIJOS, PADRES,  EMPLEADOS.</a:t>
            </a:r>
            <a:r>
              <a:rPr lang="es-MX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MX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COLOSENSES.3:18-25.</a:t>
            </a:r>
            <a:br>
              <a:rPr lang="es-MX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s-MX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INTRODUCCION: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El cristiano tiene muchas responsabilidades que cumplir tanto en la iglesia como en el mundo, y tenemos que cumplirla lo mejor que podamos porque daremos cuenta a Dios.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Veremos en este estudios nuestras responsabilidades que tenemos que cumplir como Esposas, Esposos, Hijos, Padres, Empleados o trabajadores, tenemos que cumplirla como Dios lo manda porque somos la luz de este mundo.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Mateo.5:16.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Lamentablemente vivimos en un mundo que va en contra de estos principios y tenemos que luchar con estos pensamientos que tiene el mundo.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535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4260" y="0"/>
            <a:ext cx="5532364" cy="6858000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Pero lamentablemente también muchos hombres ponen condiciones a este mandamiento.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Muchos dicen, yo no amo a mi esposa porque ella no quiere sujetarse a mí, o yo no amo a mi esposa porque ella no me hace todo lo que yo quiero que me haga, no me lava, no me plancha, no me cocina.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Pero igual el mandamiento no dice: ame a su esposa si esta se sujeta, o ame a su esposa si esta le hace todo, no dice eso dice ámela, no importa si ella lo merece o no ámela y cumpla su responsabilidad con Dios.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48"/>
            <a:ext cx="3635896" cy="68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6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3212976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Hace poco escuche una conversación de dos hombres y uno le decía al hombre nunca le digas a tu esposa que la amas, y el otro le pregunto porque le decía eso, entonces el otro le dijo porque cuando le dices a tu esposa que la amas, ella se va sentir segura y te va a mandar, porque ya va pensar que ya te tiene en sus manos y te va a controlar y dominar.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Se imaginan este pensamiento en este hombre y así hay muchos que piensan de esta misma manera lamentablemente.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HP\Desktop\Sujetas\frase-la-mujer-salio-de-la-costilla-del-hombre-no-de-los-pies-para-ser-pisoteada-ni-de-la-cabeza-para-talmud-154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7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NUESTRA RESPONSABILIDAD COMO HIJOS. COLOSENSES.3:20.</a:t>
            </a:r>
            <a:endParaRPr lang="es-MX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También tenemos la responsabilidad como hijos de ser obedientes a nuestros padres.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Lamentablemente vivimos en una generación rebeldes, de hijos rebeldes hacia sus padres, no le obedecen en nada son exigentes sí, pero no quieren obedecer en nadas a sus padres quieren vivir sin obediencia.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Hoy vemos que los padres le mandan hacer alguna cosa a su hijo y cela tiene que decir tres cuatro veces hasta cinco y cuidado hasta mas, eso no es obediencia eso es rebeldía, obediencia es hacerlo la primera vez que nuestros padres lo digan.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1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62686" cy="3501008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Los hijos tenemos este mandamiento ser obedientes a los padres y esto agrada al Señor ¿Quiere agradar al Señor? Sea obediente a su padre.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Cuando somos obediente esto es justo delante de Dios.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Efesis.6:1.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Hijos, obedeced a vuestros padres en el Señor, porque esto es justo.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Seamos obedientes porque esto es justo delante de Dios.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Ya que este es un mandamiento de Dios. 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HP\Desktop\Sujetas\Hijos+obedeced+a+vuestros+pad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1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673"/>
            <a:ext cx="5292080" cy="6836327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Efesios.5:2-3.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HONRA A TU PADRE Y A tu MADRE (que es el primer mandamiento con promesa),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PARA QUE TE VAYA BIEN, Y PARA QUE TENGAS LARGA VIDA SOBRE LA TIERRA.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Pero este mandamiento tiene una gran promesa.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Tener larga vida sobre la tierra. Cuando somos obedientes a nuestros padres tendremos la larga y nos ira muy bien.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¿Cuántas vidas han sido muy cortas por no obedecer a los padres? A muchos hijos les ha ido mal porque no obedecen a sus padres son rebeldes a ellos.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76" y="-15914"/>
            <a:ext cx="3815524" cy="68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796136" cy="6858000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El hijo necio es pesadumbre para su padre.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Proverbios.17:25.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El hijo necio es pesadumbre de su padre, y amargura para la que lo dio a luz.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¿Cuántos hijos no han matado a su padre o su madre?, son parricidas y matricidas.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I Timoteo.1:9.</a:t>
            </a:r>
          </a:p>
          <a:p>
            <a:r>
              <a:rPr lang="es-MX" b="1" dirty="0">
                <a:solidFill>
                  <a:schemeClr val="bg1"/>
                </a:solidFill>
              </a:rPr>
              <a:t>R</a:t>
            </a:r>
            <a:r>
              <a:rPr lang="es-MX" b="1" dirty="0" smtClean="0">
                <a:solidFill>
                  <a:schemeClr val="bg1"/>
                </a:solidFill>
              </a:rPr>
              <a:t>econociendo esto: que la ley no ha sido instituida para el justo, sino para los transgresores y rebeldes, para los impíos y pecadores, para los irreverentes y profanos, para los parricidas y matricidas, para los homicidas, 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22" y="0"/>
            <a:ext cx="3329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2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9472"/>
            <a:ext cx="9123957" cy="6838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Llamada de nube 1"/>
          <p:cNvSpPr/>
          <p:nvPr/>
        </p:nvSpPr>
        <p:spPr>
          <a:xfrm>
            <a:off x="0" y="0"/>
            <a:ext cx="4716016" cy="3212976"/>
          </a:xfrm>
          <a:prstGeom prst="cloudCallout">
            <a:avLst>
              <a:gd name="adj1" fmla="val 38925"/>
              <a:gd name="adj2" fmla="val 4326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PROVERBIOS.13:24.</a:t>
            </a:r>
          </a:p>
          <a:p>
            <a:pPr algn="ctr"/>
            <a:r>
              <a:rPr lang="es-ES" sz="2400" b="1" dirty="0"/>
              <a:t>El que escatima la vara odia a su hijo, mas el que lo ama lo disciplina con diligencia. </a:t>
            </a:r>
          </a:p>
        </p:txBody>
      </p:sp>
      <p:sp>
        <p:nvSpPr>
          <p:cNvPr id="3" name="Llamada rectangular 2"/>
          <p:cNvSpPr/>
          <p:nvPr/>
        </p:nvSpPr>
        <p:spPr>
          <a:xfrm>
            <a:off x="0" y="4293096"/>
            <a:ext cx="3995936" cy="2573182"/>
          </a:xfrm>
          <a:prstGeom prst="wedgeRectCallout">
            <a:avLst>
              <a:gd name="adj1" fmla="val 46790"/>
              <a:gd name="adj2" fmla="val -107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PROVERBIOS.29:15.</a:t>
            </a:r>
          </a:p>
          <a:p>
            <a:pPr algn="ctr"/>
            <a:r>
              <a:rPr lang="es-ES" sz="2800" b="1" dirty="0"/>
              <a:t>La vara y la reprensión dan sabiduría, pero el niño consentido avergüenza a su madre.</a:t>
            </a:r>
          </a:p>
        </p:txBody>
      </p:sp>
      <p:sp>
        <p:nvSpPr>
          <p:cNvPr id="5" name="Llamada con línea 1 4"/>
          <p:cNvSpPr/>
          <p:nvPr/>
        </p:nvSpPr>
        <p:spPr>
          <a:xfrm>
            <a:off x="5379541" y="19472"/>
            <a:ext cx="3744416" cy="2905472"/>
          </a:xfrm>
          <a:prstGeom prst="borderCallout1">
            <a:avLst>
              <a:gd name="adj1" fmla="val 41278"/>
              <a:gd name="adj2" fmla="val 11890"/>
              <a:gd name="adj3" fmla="val 88405"/>
              <a:gd name="adj4" fmla="val -268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PROVERBIOS.29:17.</a:t>
            </a:r>
          </a:p>
          <a:p>
            <a:pPr algn="ctr"/>
            <a:r>
              <a:rPr lang="es-ES" sz="2800" b="1" dirty="0"/>
              <a:t>Corrige a tu hijo y te dará descanso, y dará alegría a tu alma. 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4716016" y="4221088"/>
            <a:ext cx="4427984" cy="2636912"/>
          </a:xfrm>
          <a:prstGeom prst="wedgeRoundRectCallout">
            <a:avLst>
              <a:gd name="adj1" fmla="val -61964"/>
              <a:gd name="adj2" fmla="val -9918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PROVERBIOS.17:25.</a:t>
            </a:r>
          </a:p>
          <a:p>
            <a:pPr algn="ctr"/>
            <a:r>
              <a:rPr lang="es-ES" sz="2800" b="1" dirty="0"/>
              <a:t>El hijo necio es pesadumbre de su padre, y amargura para la que lo dio a luz. </a:t>
            </a:r>
          </a:p>
        </p:txBody>
      </p:sp>
    </p:spTree>
    <p:extLst>
      <p:ext uri="{BB962C8B-B14F-4D97-AF65-F5344CB8AC3E}">
        <p14:creationId xmlns:p14="http://schemas.microsoft.com/office/powerpoint/2010/main" val="253976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pic>
        <p:nvPicPr>
          <p:cNvPr id="12290" name="Picture 2" descr="C:\Users\HP\Desktop\Sujetas\E759E089-05EC-4246-A182-3871208B90E4.jpg__680__460__CROPz0x680y46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32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364088" cy="6858000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Hijos desobedientes, ingratos, rebeldes.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II Timoteo.3:2.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Porque los hombres serán amadores de sí mismos, avaros, jactanciosos, soberbios, blasfemos, desobedientes a los padres, ingratos, irreverentes,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Lamentablemente muchos hijos son así, pero tenemos una responsabilidad y es ser obedientes a nuestros padres cumplamos con esta responsabilidad para poder agradar a Dios.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NUESTRA RESPONSABILIDAD COMO PADRES. COLOSENSES.3:21.</a:t>
            </a:r>
            <a:endParaRPr lang="es-MX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También tenemos nuestra responsabilidad como padres, no provocar a ira a nuestros hijos para que no se desaliente.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Nuestra responsabilidad como padres es criar hijos en la disciplina e instrucción del Señor.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Efesios.6:4.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Y vosotros, padres, no provoquéis a ira a vuestros hijos, sino criadlos en la disciplina e instrucción del Señor. 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Lamentablemente muchos padres crían a sus hijos como ellos quieren y no como Dios manda. 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1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97" y="0"/>
            <a:ext cx="9134903" cy="3356992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Es una gran responsabilidad criar a los hijos y la tenemos que cumplir porque si no vamos a dar cuenta a Dios.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Los padres deben corregir disciplinar a sus hijos.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Proverbios.13:24.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El que escatima la vara odia a su hijo, mas el que lo ama lo disciplina con diligencia. 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Sino castigamos a nuestros hijos estamos demostrando que no lo amamos y no estamos cumpliendo con nuestra responsabilidad de criarlos. 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HP\Desktop\Sujetas\LO+QUE+ES+MEJOR+HACER+Pro+23-13+No+escatimes+la+disciplina+del+niñ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NUESTRA RESPONSABILIDAD COMO ESPOSAS. COLOSENSES.3:18.</a:t>
            </a:r>
            <a:endParaRPr lang="es-MX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El apóstol Pablo empieza las responsabilidades con las esposas, y la responsabilidad de las esposas es: Estar sujeta a su marido.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Lamentablemente esta responsabilidad muchas esposas no la quieren cumplir o no le dan tanta importancia.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Muchas esposas no se sujetan a sus maridos, porque no quieren cumplir con este mandamiento, lamentablemente el mundo tiene un falso concepto y la liberación femenina ha hecho mucho daño a nuestra generación en todo el mundo.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349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40" y="0"/>
            <a:ext cx="9137460" cy="4365104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/>
              <a:t>Proverbios.19:18.</a:t>
            </a:r>
          </a:p>
          <a:p>
            <a:r>
              <a:rPr lang="es-MX" b="1" dirty="0" smtClean="0"/>
              <a:t>Corrige a tu hijo mientras hay esperanza, pero no desee tu alma causarle la muerte.  </a:t>
            </a:r>
          </a:p>
          <a:p>
            <a:r>
              <a:rPr lang="es-MX" b="1" dirty="0" smtClean="0"/>
              <a:t>Proverbios.22:15.</a:t>
            </a:r>
          </a:p>
          <a:p>
            <a:r>
              <a:rPr lang="es-MX" b="1" dirty="0" smtClean="0"/>
              <a:t>La necedad está ligada al corazón del niño; la vara de la disciplina la alejará de él.  </a:t>
            </a:r>
          </a:p>
          <a:p>
            <a:r>
              <a:rPr lang="es-MX" b="1" dirty="0" smtClean="0"/>
              <a:t>Proverbios.23:13.</a:t>
            </a:r>
          </a:p>
          <a:p>
            <a:r>
              <a:rPr lang="es-MX" b="1" dirty="0" smtClean="0"/>
              <a:t>No escatimes la disciplina del niño; aunque lo castigues con vara, no morirá. </a:t>
            </a:r>
          </a:p>
          <a:p>
            <a:r>
              <a:rPr lang="es-MX" b="1" dirty="0" smtClean="0"/>
              <a:t>Aunque tenemos la responsabilidad de corregirlos, debemos hacerlo en el Señor, lamentablemente muchos padres provocan a sus hijos cuando los castigan injustamente, </a:t>
            </a:r>
          </a:p>
          <a:p>
            <a:endParaRPr lang="es-MX" dirty="0"/>
          </a:p>
        </p:txBody>
      </p:sp>
      <p:pic>
        <p:nvPicPr>
          <p:cNvPr id="14338" name="Picture 2" descr="C:\Users\HP\Desktop\Sujetas\proverbios-22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2" y="4221088"/>
            <a:ext cx="917242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2964" y="0"/>
            <a:ext cx="9175650" cy="4653136"/>
          </a:xfrm>
        </p:spPr>
        <p:txBody>
          <a:bodyPr>
            <a:normAutofit lnSpcReduction="1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M</a:t>
            </a:r>
            <a:r>
              <a:rPr lang="es-MX" b="1" dirty="0" smtClean="0">
                <a:solidFill>
                  <a:schemeClr val="bg1"/>
                </a:solidFill>
              </a:rPr>
              <a:t>uchos padres tienen problemas en su trabajo en su negocio o con el vecino o con su esposa y después se desquitan con sus hijos, eso no debe ser, eso es provocar a nuestros hijos, no estamos siento justos cuando castigamos a nuestros hijos por esa razones.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Cumplamos con nuestra responsabilidad de criar hijos en la disciplina del Señor no como nosotros queremos no provoquemos a nuestros hijos desmoles un gran ejemplo.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5362" name="Picture 2" descr="C:\Users\HP\Desktop\Sujetas\descar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44000" cy="21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9181372" cy="68829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NUESTRA RESPONSABILIDAD COMO EMPLEADOS. COLOSENSES.3:22.</a:t>
            </a:r>
            <a:endParaRPr lang="es-MX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El apóstol Pablo habla de los siervos que sean obedientes en todo a sus amos.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Sabemos que existían siervos esclavos en aquel tiempo, hoy no hay esclavos, pero si somos empleados de alguna empresa o trabajamos a alguna persona, y como cristianos obedientes a Dios vamos hacer los mejores empleados trabajadores de cualquier empresa.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No vamos a dar de que hablar mal, porque vamos a ser lo mejor siempre.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083"/>
            <a:ext cx="5148064" cy="6852917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Lamentablemente muchos trabajadores trabajan cuando sus jefes están o cuando sus jefes los están viendo, pero cuando el jefe no esta no trabajan y eso no es justo, debemos trabajar igual este el jefe o no este.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Todo el trabajo que nosotros hagamos o todo lo que hagamos es para agradar a Dios no a ningún hombre y Dios nos está viendo en todo momento de nuestras vidas donde estemos.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Todo lo que hagamos es para El Señor.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Colosenses.3:23.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Y todo lo que hagáis, hacedlo de corazón, como para el Señor y no para los hombres,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082"/>
            <a:ext cx="3995936" cy="68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8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292080" cy="6858000"/>
          </a:xfrm>
        </p:spPr>
        <p:txBody>
          <a:bodyPr>
            <a:normAutofit fontScale="85000" lnSpcReduction="1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Por eso debemos de hacerlo para agradar a Dios no a ninguna persona, sino solo a Dios.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No seamos empleados mediocres, que hablen mal de nosotros y que no nos vuelvan a contratar, sino seamos los mejores empleados para agradar a Dios siempre donde estemos con quien estemos.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Este servicio debe ser son sinceridad de corazón.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Efesios.6:5.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Siervos, obedeced a vuestros amos en la tierra, con temor y temblor, con la sinceridad de vuestro corazón, como a Cristo; 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07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2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818"/>
            <a:ext cx="5436096" cy="6850182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Debemos servir de buena voluntad.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Efesios.6:7.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Servid de buena voluntad, como al Señor y no a los hombres,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Porque todo lo hagamos bueno de Dios será la recompensa.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Efesios.6:8.</a:t>
            </a:r>
          </a:p>
          <a:p>
            <a:r>
              <a:rPr lang="es-MX" b="1" dirty="0">
                <a:solidFill>
                  <a:schemeClr val="bg1"/>
                </a:solidFill>
              </a:rPr>
              <a:t>S</a:t>
            </a:r>
            <a:r>
              <a:rPr lang="es-MX" b="1" dirty="0" smtClean="0">
                <a:solidFill>
                  <a:schemeClr val="bg1"/>
                </a:solidFill>
              </a:rPr>
              <a:t>abiendo que cualquier cosa buena que cada uno haga, esto recibirá del Señor, sea siervo o sea libre.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Porque es del Señor que vamos a recibir la recompensa de la vida eterna.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Colosenses.3:24.</a:t>
            </a:r>
          </a:p>
          <a:p>
            <a:r>
              <a:rPr lang="es-MX" b="1" dirty="0">
                <a:solidFill>
                  <a:schemeClr val="bg1"/>
                </a:solidFill>
              </a:rPr>
              <a:t>S</a:t>
            </a:r>
            <a:r>
              <a:rPr lang="es-MX" b="1" dirty="0" smtClean="0">
                <a:solidFill>
                  <a:schemeClr val="bg1"/>
                </a:solidFill>
              </a:rPr>
              <a:t>abiendo que del Señor recibiréis la recompensa de la herencia. Es a Cristo el Señor a quien servís.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Seamos fieles a Dios en cumplir como trabajadores.</a:t>
            </a:r>
          </a:p>
          <a:p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4672"/>
            <a:ext cx="3851920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7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MX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CONCLUSION:</a:t>
            </a:r>
            <a:endParaRPr lang="es-MX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1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Hemos visto que tenemos muchas responsabilidades como cristianos y tenemos que cumplirlas todas para poder agradar a Dios, como esposas, Maridos, Hijos, Padres, Empleados.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Si no cumplimos con nuestras responsabilidad daremos cuenta a Dios en el juicio final, ya que si no cumplimos con ellas esto sería injusticia delante de Dios, y Dios va castigar toda injusticia sin acepción de personas.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Colosenses.3:25.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Porque el que procede con injusticia sufrirá las consecuencias del mal que ha cometido, y eso, sin acepción de personas.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Dios nos ayude a cumplir con estas responsabilidades que tenemos.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474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Señales\Gracias\DIOS NOS BENDIGA\DIOS20TE20BENDIG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Señales\Gracias\Gracias Animadas\gracia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8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lamada de nube 1"/>
          <p:cNvSpPr/>
          <p:nvPr/>
        </p:nvSpPr>
        <p:spPr>
          <a:xfrm>
            <a:off x="5076057" y="0"/>
            <a:ext cx="4067942" cy="2420888"/>
          </a:xfrm>
          <a:prstGeom prst="cloudCallout">
            <a:avLst>
              <a:gd name="adj1" fmla="val -60907"/>
              <a:gd name="adj2" fmla="val 6781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POR SU FINA ATENCION.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80420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818"/>
            <a:ext cx="6012160" cy="6850182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El apóstol Pablo comparo la sujeción de la esposa a la sujeción de la iglesia con Cristo.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Efesios.5:22-24.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Las mujeres estén sometidas a sus propios maridos como al Señor.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Porque el marido es cabeza de la mujer, así como Cristo es cabeza de la iglesia, siendo El mismo el Salvador del cuerpo.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Pero así como la iglesia está sujeta a Cristo, también las mujeres deben estarlo a sus maridos en todo.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Así como es tan importante que la Iglesia esté sujeta a Cristo, de la misma manera es importante que la mujer esté sujeta a su marido.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La mujer que no se sujeta a su marido está en contra de la voluntad de Dios.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12492"/>
            <a:ext cx="3203848" cy="68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8686" y="1"/>
            <a:ext cx="5958838" cy="6858000"/>
          </a:xfrm>
        </p:spPr>
        <p:txBody>
          <a:bodyPr>
            <a:normAutofit fontScale="70000" lnSpcReduction="20000"/>
          </a:bodyPr>
          <a:lstStyle/>
          <a:p>
            <a:r>
              <a:rPr lang="es-MX" sz="3400" b="1" dirty="0" smtClean="0">
                <a:solidFill>
                  <a:schemeClr val="bg1"/>
                </a:solidFill>
              </a:rPr>
              <a:t>La esposa debe de estar sujeta a su marido para poderlo ganar si el marido no es cristiano. </a:t>
            </a:r>
          </a:p>
          <a:p>
            <a:r>
              <a:rPr lang="es-MX" sz="3400" b="1" dirty="0" smtClean="0">
                <a:solidFill>
                  <a:schemeClr val="bg1"/>
                </a:solidFill>
              </a:rPr>
              <a:t>I Pedro.3:1-2.</a:t>
            </a:r>
          </a:p>
          <a:p>
            <a:r>
              <a:rPr lang="es-MX" sz="3400" b="1" dirty="0" smtClean="0">
                <a:solidFill>
                  <a:schemeClr val="bg1"/>
                </a:solidFill>
              </a:rPr>
              <a:t>Asimismo vosotras, mujeres, estad sujetas a vuestros maridos, de modo que si algunos de ellos son desobedientes a la palabra, puedan ser ganados sin palabra alguna por la conducta de sus mujeres </a:t>
            </a:r>
          </a:p>
          <a:p>
            <a:r>
              <a:rPr lang="es-MX" sz="3400" b="1" dirty="0" smtClean="0">
                <a:solidFill>
                  <a:schemeClr val="bg1"/>
                </a:solidFill>
              </a:rPr>
              <a:t>al observar vuestra conducta casta y respetuosa.  </a:t>
            </a:r>
          </a:p>
          <a:p>
            <a:r>
              <a:rPr lang="es-MX" sz="3400" b="1" dirty="0" smtClean="0">
                <a:solidFill>
                  <a:schemeClr val="bg1"/>
                </a:solidFill>
              </a:rPr>
              <a:t>Pero si son rebeldes nunca podrán ganar a su marido, es muy importante la sujeción. </a:t>
            </a:r>
          </a:p>
          <a:p>
            <a:r>
              <a:rPr lang="es-MX" sz="3400" b="1" dirty="0" smtClean="0">
                <a:solidFill>
                  <a:schemeClr val="bg1"/>
                </a:solidFill>
              </a:rPr>
              <a:t>puede salvar y ganar almas y nuestra misión aquí en la tierra, es poder ganar almas para Cristo.</a:t>
            </a:r>
          </a:p>
          <a:p>
            <a:r>
              <a:rPr lang="es-MX" sz="3400" b="1" dirty="0" smtClean="0">
                <a:solidFill>
                  <a:schemeClr val="bg1"/>
                </a:solidFill>
              </a:rPr>
              <a:t>Lamentablemente la mentalidad del mundo ha hecho mucho daño, muchos matrimonios han sido rotos porque las esposas no quieren estar sujetas a sus maridos.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14832"/>
            <a:ext cx="3203848" cy="68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8686" y="0"/>
            <a:ext cx="5454782" cy="6858000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Muchas esposas ponen condiciones a este mandamiento, diciendo yo no me sujeto a mi esposo, porque El no me ha ama, o yo no me sujeto a mi esposo porque él no me da lo que yo quiero.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Pero el mandamiento no dice: sujétese a su esposo si este la ama, o sujétese a su esposo si este le da todo lo que ella quiere, no dice eso simplemente dice sujétese a su esposo y ya cumplan con su responsabilidad, no importando si su esposo lo merece o no.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Nuestro deber es obedecer a Dios en todo y una de las manera como la esposa obedece a Dios es estando sujeta a su marido.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-12491"/>
            <a:ext cx="3707904" cy="68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NUESTRA RESPONSABILIDAD COMO MARIDOS. COLOSENSES.3:19.</a:t>
            </a:r>
            <a:endParaRPr lang="es-MX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Así como las esposas tienen su responsabilidad también los maridos tienen su responsabilidad y es la de amar a su esposa y no ser ásperos amargos con ella.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Así como hay falsos conceptos en el mundo sobre la sujeción de la esposas, también hay falsos conceptos de hombres machistas que ven a la mujer como objeto sexual, o como criadas o empleadas.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El marido tiene la gran responsabilidad de amar a su esposa, como Cristo amo a la iglesia.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Efesios.5:25.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Maridos, amad a vuestras mujeres, así como Cristo amó a la iglesia y se dio a sí mismo por ella, 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La pregunta seria ¿Cómo amo Cristo a su iglesia? La amo tanto que dio su vida por ella, los esposos deben de estar dispuesto a dar su vida por su esposa, para poder cumplir con esta responsabilidad de amar a su esposa.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Deben amar a su esposa como a su mismo cuerpo.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Efesios.5:28.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Así también deben amar los maridos a sus mujeres, como a sus propios cuerpos. El que ama a su mujer, a sí mismo se ama.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Porque el que ama a su mujer ama a su mismo cuerpo porque la esposa es uno con el ahora. 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98" y="-12492"/>
            <a:ext cx="3545202" cy="68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5736" y="0"/>
            <a:ext cx="5903880" cy="6858000"/>
          </a:xfrm>
        </p:spPr>
        <p:txBody>
          <a:bodyPr>
            <a:normAutofit fontScale="85000" lnSpcReduction="1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Mateo.19:5-6.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y añadió: "POR ESTA RAZON EL HOMBRE DEJARA A su PADRE Y A su MADRE Y SE UNIRA A SU MUJER, Y LOS DOS SERAN UNA SOLA CARNE"?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Por consiguiente, ya no son dos, sino una sola carne. Por tanto, lo que Dios ha unido, ningún hombre lo separe. 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Y al maltratar a su esposa se está haciendo daño el mismo, porque la esposa es una ayuda idónea para él.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Genesis.2:18.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Y el SEÑOR Dios dijo: No es bueno que el hombre esté solo; le haré una ayuda idónea.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Ella cuida vela por él.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18" y="-12492"/>
            <a:ext cx="3312368" cy="68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6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436096" cy="6858000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Por eso debe cuidarla sustentarla.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Efesios.5:29.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Porque nadie aborreció jamás su propio cuerpo, sino que lo sustenta y lo cuida, así como también Cristo a la iglesia;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Cuando maltrata a su esposa no la esta amando y esta aborreciendo a su propio cuerpo.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Es como que Usted maltratara su propio cuerpo, como que se diera golpe a su cuerpo.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Por eso debe amarla como a sí mismo. 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Efesios.5:33.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En todo caso, cada uno de vosotros ame también a su mujer como a sí mismo, y que la mujer respete a su marido.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51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8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2554</Words>
  <Application>Microsoft Office PowerPoint</Application>
  <PresentationFormat>Presentación en pantalla (4:3)</PresentationFormat>
  <Paragraphs>143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de Office</vt:lpstr>
      <vt:lpstr> NUESTRA RESPONSABILIDAD COMO ESPOSAS, MARIDOS, HIJOS, PADRES,  EMPLEADOS. COLOSENSES.3:18-25. </vt:lpstr>
      <vt:lpstr>NUESTRA RESPONSABILIDAD COMO ESPOSAS. COLOSENSES.3:18.</vt:lpstr>
      <vt:lpstr>Presentación de PowerPoint</vt:lpstr>
      <vt:lpstr>Presentación de PowerPoint</vt:lpstr>
      <vt:lpstr>Presentación de PowerPoint</vt:lpstr>
      <vt:lpstr>NUESTRA RESPONSABILIDAD COMO MARIDOS. COLOSENSES.3:19.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NUESTRA RESPONSABILIDAD COMO HIJOS. COLOSENSES.3:20.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NUESTRA RESPONSABILIDAD COMO PADRES. COLOSENSES.3:21.</vt:lpstr>
      <vt:lpstr>Presentación de PowerPoint</vt:lpstr>
      <vt:lpstr>Presentación de PowerPoint</vt:lpstr>
      <vt:lpstr>Presentación de PowerPoint</vt:lpstr>
      <vt:lpstr>NUESTRA RESPONSABILIDAD COMO EMPLEADOS. COLOSENSES.3:22.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NUESTRA RESPONSABILIDAD COMO ESPOSAS, MARIDOS, HIJOS, PADRES,  EMPLEADOS. TEXTO: COLOSENSES.3:18-25.</dc:title>
  <dc:creator>HP</dc:creator>
  <cp:lastModifiedBy>MARIO</cp:lastModifiedBy>
  <cp:revision>21</cp:revision>
  <dcterms:created xsi:type="dcterms:W3CDTF">2017-08-07T01:41:18Z</dcterms:created>
  <dcterms:modified xsi:type="dcterms:W3CDTF">2019-06-27T15:14:57Z</dcterms:modified>
</cp:coreProperties>
</file>