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8" r:id="rId14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94B9-93F8-4AFE-843C-5825ED295C3F}" type="datetimeFigureOut">
              <a:rPr lang="es-NI" smtClean="0"/>
              <a:pPr/>
              <a:t>10/03/2016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6147-E1EB-418D-9F99-82336DB06EF3}" type="slidenum">
              <a:rPr lang="es-NI" smtClean="0"/>
              <a:pPr/>
              <a:t>‹Nº›</a:t>
            </a:fld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Problemas </a:t>
            </a:r>
            <a:r>
              <a:rPr lang="es-ES" b="1" dirty="0"/>
              <a:t>en el matrimonio</a:t>
            </a:r>
            <a:r>
              <a:rPr lang="es-NI" b="1" dirty="0"/>
              <a:t/>
            </a:r>
            <a:br>
              <a:rPr lang="es-NI" b="1" dirty="0"/>
            </a:br>
            <a:endParaRPr lang="es-NI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/>
              <a:t>Introducción:</a:t>
            </a:r>
            <a:endParaRPr lang="es-NI" b="1" dirty="0"/>
          </a:p>
          <a:p>
            <a:pPr lvl="0"/>
            <a:r>
              <a:rPr lang="es-ES" b="1" dirty="0"/>
              <a:t>No hay un problema para el hombre que toque su corazón como los problemas de la familia.</a:t>
            </a:r>
            <a:endParaRPr lang="es-NI" b="1" dirty="0"/>
          </a:p>
          <a:p>
            <a:pPr lvl="1"/>
            <a:r>
              <a:rPr lang="es-ES" b="1" dirty="0"/>
              <a:t>Puede iniciar con problemas matrimoniales.</a:t>
            </a:r>
            <a:endParaRPr lang="es-NI" b="1" dirty="0"/>
          </a:p>
          <a:p>
            <a:pPr lvl="1"/>
            <a:r>
              <a:rPr lang="es-ES" b="1" dirty="0"/>
              <a:t>Puede resultar en problemas con los hijos.  </a:t>
            </a:r>
            <a:endParaRPr lang="es-NI" b="1" dirty="0"/>
          </a:p>
          <a:p>
            <a:pPr lvl="0"/>
            <a:r>
              <a:rPr lang="es-ES" b="1" dirty="0"/>
              <a:t>En ocasiones los matrimonios tienen problemas.</a:t>
            </a:r>
            <a:endParaRPr lang="es-NI" b="1" dirty="0"/>
          </a:p>
          <a:p>
            <a:pPr lvl="1"/>
            <a:r>
              <a:rPr lang="es-ES" b="1" dirty="0"/>
              <a:t>No tiene que llegar al divorcio para que sea un problema.</a:t>
            </a:r>
            <a:endParaRPr lang="es-NI" b="1" dirty="0"/>
          </a:p>
          <a:p>
            <a:pPr lvl="1"/>
            <a:r>
              <a:rPr lang="es-ES" b="1" dirty="0"/>
              <a:t>No tiene que ser un problema grave.</a:t>
            </a:r>
            <a:endParaRPr lang="es-NI" b="1" dirty="0"/>
          </a:p>
          <a:p>
            <a:pPr lvl="1"/>
            <a:r>
              <a:rPr lang="es-ES" b="1" dirty="0"/>
              <a:t>El problema puede ser temporal o puede permanecer por años.</a:t>
            </a:r>
            <a:endParaRPr lang="es-NI" b="1" dirty="0"/>
          </a:p>
          <a:p>
            <a:pPr lvl="0"/>
            <a:r>
              <a:rPr lang="es-ES" b="1" dirty="0"/>
              <a:t>Problemas matrimoniales tienen soluciones.</a:t>
            </a:r>
            <a:endParaRPr lang="es-NI" b="1" dirty="0"/>
          </a:p>
          <a:p>
            <a:pPr lvl="1"/>
            <a:r>
              <a:rPr lang="es-ES" b="1" dirty="0"/>
              <a:t>Cualquier texto que describe cómo el matrimonio debe ser, implica que hay una solución.</a:t>
            </a:r>
            <a:endParaRPr lang="es-NI" b="1" dirty="0"/>
          </a:p>
          <a:p>
            <a:pPr lvl="1"/>
            <a:r>
              <a:rPr lang="es-ES" b="1" dirty="0"/>
              <a:t>Si no hubiere solución entonces nadie sería culpable.</a:t>
            </a:r>
            <a:endParaRPr lang="es-NI" b="1" dirty="0"/>
          </a:p>
          <a:p>
            <a:pPr lvl="1"/>
            <a:r>
              <a:rPr lang="es-ES" b="1" dirty="0"/>
              <a:t>Si ambos intentan, los problemas podría solucionarse y tener un gran y feliz matrimonio.</a:t>
            </a:r>
            <a:endParaRPr lang="es-NI" b="1" dirty="0"/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693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3"/>
            <a:r>
              <a:rPr lang="es-ES" sz="2800" b="1" dirty="0"/>
              <a:t>A la pareja – “unirse” – atar o juntar una cosa con otra..</a:t>
            </a:r>
            <a:endParaRPr lang="es-NI" sz="2800" b="1" dirty="0"/>
          </a:p>
          <a:p>
            <a:pPr lvl="4"/>
            <a:r>
              <a:rPr lang="es-ES" sz="2800" b="1" dirty="0"/>
              <a:t>Quedarse juntos.</a:t>
            </a:r>
            <a:endParaRPr lang="es-NI" sz="2800" b="1" dirty="0"/>
          </a:p>
          <a:p>
            <a:pPr lvl="4"/>
            <a:r>
              <a:rPr lang="es-ES" sz="2800" b="1" dirty="0"/>
              <a:t>Hacer la pareja feliz.</a:t>
            </a:r>
            <a:endParaRPr lang="es-NI" sz="2800" b="1" dirty="0"/>
          </a:p>
          <a:p>
            <a:pPr lvl="4"/>
            <a:r>
              <a:rPr lang="es-ES" sz="2800" b="1" dirty="0"/>
              <a:t>Darse a su pareja.</a:t>
            </a:r>
            <a:endParaRPr lang="es-NI" sz="2800" b="1" dirty="0"/>
          </a:p>
          <a:p>
            <a:pPr lvl="4"/>
            <a:r>
              <a:rPr lang="es-ES" sz="2800" b="1" dirty="0"/>
              <a:t>Ver su matrimonio como “UNO”</a:t>
            </a:r>
            <a:endParaRPr lang="es-NI" sz="2800" b="1" dirty="0"/>
          </a:p>
          <a:p>
            <a:pPr lvl="1"/>
            <a:r>
              <a:rPr lang="es-ES" b="1" dirty="0"/>
              <a:t>Negarse a sí mismo (Marcos 8:34)</a:t>
            </a:r>
            <a:endParaRPr lang="es-NI" b="1" dirty="0"/>
          </a:p>
          <a:p>
            <a:pPr lvl="3"/>
            <a:r>
              <a:rPr lang="es-ES" sz="2800" b="1" dirty="0"/>
              <a:t>¿Qué es negarse a sí mismo?</a:t>
            </a:r>
            <a:endParaRPr lang="es-NI" sz="2800" b="1" dirty="0"/>
          </a:p>
          <a:p>
            <a:pPr lvl="3"/>
            <a:r>
              <a:rPr lang="es-ES" sz="2800" b="1" dirty="0"/>
              <a:t>¿Qué tiene que ver con el matrimonio?</a:t>
            </a:r>
            <a:endParaRPr lang="es-NI" sz="2800" b="1" dirty="0"/>
          </a:p>
          <a:p>
            <a:pPr lvl="4"/>
            <a:r>
              <a:rPr lang="es-ES" sz="2800" b="1" dirty="0"/>
              <a:t>Decirse a uno mismo “no.”</a:t>
            </a:r>
            <a:endParaRPr lang="es-NI" sz="2800" b="1" dirty="0"/>
          </a:p>
          <a:p>
            <a:pPr lvl="4"/>
            <a:r>
              <a:rPr lang="es-ES" sz="2800" b="1" dirty="0"/>
              <a:t>Interesarse en lo que le interesa a su pareja.</a:t>
            </a:r>
            <a:endParaRPr lang="es-NI" sz="2800" b="1" dirty="0"/>
          </a:p>
          <a:p>
            <a:pPr lvl="4"/>
            <a:r>
              <a:rPr lang="es-ES" sz="2800" b="1" dirty="0"/>
              <a:t>Cedar a la voluntad de Dios.</a:t>
            </a:r>
            <a:endParaRPr lang="es-NI" sz="2800" b="1" dirty="0"/>
          </a:p>
          <a:p>
            <a:pPr lvl="4"/>
            <a:r>
              <a:rPr lang="es-ES" sz="2800" b="1" dirty="0"/>
              <a:t>Hacer lo que Dios nos pide.</a:t>
            </a:r>
            <a:endParaRPr lang="es-NI" sz="2800" b="1" dirty="0"/>
          </a:p>
          <a:p>
            <a:endParaRPr lang="es-NI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lvl="1"/>
            <a:r>
              <a:rPr lang="es-ES" b="1" dirty="0"/>
              <a:t>Comunicación</a:t>
            </a:r>
            <a:endParaRPr lang="es-NI" b="1" dirty="0"/>
          </a:p>
          <a:p>
            <a:pPr lvl="3"/>
            <a:r>
              <a:rPr lang="es-ES" sz="2800" b="1" dirty="0"/>
              <a:t>La biblia implica la necesidad para la comunicación.</a:t>
            </a:r>
            <a:endParaRPr lang="es-NI" sz="2800" b="1" dirty="0"/>
          </a:p>
          <a:p>
            <a:pPr lvl="4"/>
            <a:r>
              <a:rPr lang="es-ES" sz="2800" b="1" dirty="0"/>
              <a:t>1 </a:t>
            </a:r>
            <a:r>
              <a:rPr lang="es-ES" sz="2800" b="1" dirty="0" err="1"/>
              <a:t>Ped</a:t>
            </a:r>
            <a:r>
              <a:rPr lang="es-ES" sz="2800" b="1" dirty="0"/>
              <a:t>. 3:7</a:t>
            </a:r>
            <a:endParaRPr lang="es-NI" sz="2800" b="1" dirty="0"/>
          </a:p>
          <a:p>
            <a:pPr lvl="4"/>
            <a:r>
              <a:rPr lang="es-ES" sz="2800" b="1" dirty="0"/>
              <a:t>Mateo 19:4-6</a:t>
            </a:r>
            <a:endParaRPr lang="es-NI" sz="2800" b="1" dirty="0"/>
          </a:p>
          <a:p>
            <a:pPr lvl="3"/>
            <a:r>
              <a:rPr lang="es-ES" sz="2800" b="1" dirty="0"/>
              <a:t>Los esenciales para la comunicación:</a:t>
            </a:r>
            <a:endParaRPr lang="es-NI" sz="2800" b="1" dirty="0"/>
          </a:p>
          <a:p>
            <a:pPr lvl="4"/>
            <a:r>
              <a:rPr lang="es-ES" sz="2800" b="1" dirty="0"/>
              <a:t>Escuche (Santiago 1:19).  Cierre la boca y escuche.</a:t>
            </a:r>
            <a:endParaRPr lang="es-NI" sz="2800" b="1" dirty="0"/>
          </a:p>
          <a:p>
            <a:pPr lvl="4"/>
            <a:r>
              <a:rPr lang="es-ES" sz="2800" b="1" dirty="0"/>
              <a:t>Hable:</a:t>
            </a:r>
            <a:endParaRPr lang="es-NI" sz="2800" b="1" dirty="0"/>
          </a:p>
          <a:p>
            <a:pPr lvl="5"/>
            <a:r>
              <a:rPr lang="es-ES" sz="2800" b="1" dirty="0"/>
              <a:t>Con amor</a:t>
            </a:r>
            <a:endParaRPr lang="es-NI" sz="2800" b="1" dirty="0"/>
          </a:p>
          <a:p>
            <a:pPr lvl="5"/>
            <a:r>
              <a:rPr lang="es-ES" sz="2800" b="1" dirty="0"/>
              <a:t>Con ternura</a:t>
            </a:r>
            <a:endParaRPr lang="es-NI" sz="2800" b="1" dirty="0"/>
          </a:p>
          <a:p>
            <a:pPr lvl="5"/>
            <a:r>
              <a:rPr lang="es-ES" sz="2800" b="1" dirty="0"/>
              <a:t>Con comprensión</a:t>
            </a:r>
            <a:endParaRPr lang="es-NI" sz="2800" b="1" dirty="0"/>
          </a:p>
          <a:p>
            <a:pPr lvl="5"/>
            <a:r>
              <a:rPr lang="es-ES" sz="2800" b="1" dirty="0"/>
              <a:t>Con confianza </a:t>
            </a:r>
            <a:endParaRPr lang="es-NI" sz="2800" b="1" dirty="0"/>
          </a:p>
          <a:p>
            <a:pPr lvl="5"/>
            <a:r>
              <a:rPr lang="es-ES" sz="2800" b="1" dirty="0"/>
              <a:t>De todo lo necesario</a:t>
            </a:r>
            <a:endParaRPr lang="es-NI" sz="2800" b="1" dirty="0"/>
          </a:p>
          <a:p>
            <a:pPr lvl="5"/>
            <a:r>
              <a:rPr lang="es-ES" sz="2800" b="1" dirty="0"/>
              <a:t>Con justicia</a:t>
            </a:r>
            <a:endParaRPr lang="es-NI" sz="2800" b="1" dirty="0"/>
          </a:p>
          <a:p>
            <a:pPr lvl="5"/>
            <a:r>
              <a:rPr lang="es-ES" sz="2800" b="1" dirty="0"/>
              <a:t>Con calma</a:t>
            </a:r>
            <a:endParaRPr lang="es-NI" sz="2800" b="1" dirty="0"/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003232" cy="90872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Conclusión</a:t>
            </a:r>
            <a:r>
              <a:rPr lang="es-ES" b="1" dirty="0"/>
              <a:t>:</a:t>
            </a:r>
            <a:r>
              <a:rPr lang="es-NI" b="1" dirty="0"/>
              <a:t/>
            </a:r>
            <a:br>
              <a:rPr lang="es-NI" b="1" dirty="0"/>
            </a:br>
            <a:endParaRPr lang="es-NI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680520"/>
          </a:xfrm>
        </p:spPr>
        <p:txBody>
          <a:bodyPr/>
          <a:lstStyle/>
          <a:p>
            <a:pPr lvl="0"/>
            <a:r>
              <a:rPr lang="es-ES" b="1" dirty="0"/>
              <a:t>Si usted es casado ya sabe que tendrá problemas.</a:t>
            </a:r>
            <a:endParaRPr lang="es-NI" b="1" dirty="0"/>
          </a:p>
          <a:p>
            <a:pPr lvl="0"/>
            <a:r>
              <a:rPr lang="es-ES" b="1" dirty="0"/>
              <a:t>Si recuerda que Dios también está en el matrimonio, sabrá que siempre hay ayuda de Su parte.</a:t>
            </a:r>
            <a:endParaRPr lang="es-NI" b="1" dirty="0"/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4000" dirty="0" smtClean="0"/>
              <a:t>DIOS NOS BENDIGA A TODOS.</a:t>
            </a:r>
            <a:endParaRPr lang="es-NI" sz="4000" dirty="0"/>
          </a:p>
        </p:txBody>
      </p:sp>
      <p:pic>
        <p:nvPicPr>
          <p:cNvPr id="1026" name="Picture 2" descr="C:\Users\MARIO MORENO\Desktop\Señales\jdv1220814919z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3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693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s-ES" b="1" dirty="0"/>
              <a:t>Se deben buscar las soluciones.</a:t>
            </a:r>
            <a:endParaRPr lang="es-NI" b="1" dirty="0"/>
          </a:p>
          <a:p>
            <a:pPr lvl="1"/>
            <a:r>
              <a:rPr lang="es-ES" b="1" dirty="0"/>
              <a:t>Si no, entonces los problemas se hacen más grande y peores.</a:t>
            </a:r>
            <a:endParaRPr lang="es-NI" b="1" dirty="0"/>
          </a:p>
          <a:p>
            <a:pPr lvl="1"/>
            <a:r>
              <a:rPr lang="es-ES" b="1" dirty="0"/>
              <a:t>Impide el servicio a Dios (1 Pedro 3:7; Santiago 2:10)</a:t>
            </a:r>
            <a:endParaRPr lang="es-NI" b="1" dirty="0"/>
          </a:p>
          <a:p>
            <a:pPr lvl="0"/>
            <a:r>
              <a:rPr lang="es-ES" b="1" dirty="0"/>
              <a:t>Podemos entender mejor el por qué hay problemas y cuáles son las soluciones cuando vemos quienes están en el matrimonio.</a:t>
            </a:r>
            <a:endParaRPr lang="es-NI" b="1" dirty="0"/>
          </a:p>
          <a:p>
            <a:pPr lvl="1"/>
            <a:r>
              <a:rPr lang="es-ES" b="1" dirty="0"/>
              <a:t>El matrimonio involucra a tres seres: Hombre, mujer y Dios.</a:t>
            </a:r>
            <a:endParaRPr lang="es-NI" b="1" dirty="0"/>
          </a:p>
          <a:p>
            <a:pPr lvl="1"/>
            <a:r>
              <a:rPr lang="es-ES" b="1" dirty="0"/>
              <a:t>Malaquías 2:14; Romanos 7:2-3</a:t>
            </a:r>
            <a:endParaRPr lang="es-NI" b="1" dirty="0"/>
          </a:p>
          <a:p>
            <a:r>
              <a:rPr lang="es-ES" b="1" dirty="0"/>
              <a:t>(Cuerpo)</a:t>
            </a:r>
            <a:endParaRPr lang="es-NI" b="1" dirty="0"/>
          </a:p>
          <a:p>
            <a:pPr lvl="0"/>
            <a:r>
              <a:rPr lang="es-ES" b="1" dirty="0"/>
              <a:t>El matrimonio involucra a dos personas-Habrán problemas</a:t>
            </a:r>
            <a:endParaRPr lang="es-NI" b="1" dirty="0"/>
          </a:p>
          <a:p>
            <a:pPr lvl="1"/>
            <a:r>
              <a:rPr lang="es-ES" b="1" dirty="0"/>
              <a:t>Diferentes familias-potencial para interferencia de los padres.</a:t>
            </a:r>
            <a:endParaRPr lang="es-NI" b="1" dirty="0"/>
          </a:p>
          <a:p>
            <a:pPr lvl="0"/>
            <a:r>
              <a:rPr lang="es-ES" b="1" dirty="0"/>
              <a:t>Los padres de ambos quizás querrán seguir teniendo influencia en el matrimonio y las decisiones que hace la pareja.</a:t>
            </a:r>
            <a:endParaRPr lang="es-NI" b="1" dirty="0"/>
          </a:p>
          <a:p>
            <a:pPr lvl="1"/>
            <a:r>
              <a:rPr lang="es-ES" b="1" dirty="0"/>
              <a:t>Es muy fácil que los padres presiones a los hijos.</a:t>
            </a:r>
            <a:endParaRPr lang="es-NI" b="1" dirty="0"/>
          </a:p>
          <a:p>
            <a:pPr lvl="1"/>
            <a:r>
              <a:rPr lang="es-ES" b="1" dirty="0"/>
              <a:t>Cuando un padre (una madre) interfiere el hijo está dividido entre la lealtad a los padres y la lealtad a su pareja.</a:t>
            </a:r>
            <a:endParaRPr lang="es-NI" b="1" dirty="0"/>
          </a:p>
          <a:p>
            <a:r>
              <a:rPr lang="es-ES" b="1" dirty="0"/>
              <a:t>Los suegros pueden crear resentimiento </a:t>
            </a:r>
            <a:endParaRPr lang="es-NI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693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" b="1" dirty="0"/>
              <a:t>No se debe permitir que los padres manejen y/o arruinen el matrimonio.</a:t>
            </a:r>
            <a:endParaRPr lang="es-NI" b="1" dirty="0"/>
          </a:p>
          <a:p>
            <a:pPr lvl="1"/>
            <a:r>
              <a:rPr lang="es-ES" b="1" dirty="0"/>
              <a:t>Mateo 19:4-6 - …dejar a padre y madre… el hijo debe soltar la falda de la madre.</a:t>
            </a:r>
            <a:endParaRPr lang="es-NI" b="1" dirty="0"/>
          </a:p>
          <a:p>
            <a:pPr lvl="1"/>
            <a:r>
              <a:rPr lang="es-ES" b="1" dirty="0"/>
              <a:t>Este matrimonio constituye un hogar nuevo – una familia nueva.  El esposo es la cabeza de si casa (Efesios 5:23-28).  Asó lo declaró Dios.</a:t>
            </a:r>
            <a:endParaRPr lang="es-NI" b="1" dirty="0"/>
          </a:p>
          <a:p>
            <a:pPr lvl="0"/>
            <a:r>
              <a:rPr lang="es-ES" b="1" dirty="0"/>
              <a:t>Diferentes mentes – potencial para tener problemas de comunicación.  </a:t>
            </a:r>
            <a:endParaRPr lang="es-NI" b="1" dirty="0"/>
          </a:p>
          <a:p>
            <a:pPr lvl="1"/>
            <a:r>
              <a:rPr lang="es-ES" b="1" dirty="0"/>
              <a:t>Matrimonios fracasan por falta de comunicación.</a:t>
            </a:r>
            <a:endParaRPr lang="es-NI" b="1" dirty="0"/>
          </a:p>
          <a:p>
            <a:pPr lvl="2"/>
            <a:r>
              <a:rPr lang="es-ES" b="1" dirty="0"/>
              <a:t>Ejemplos:</a:t>
            </a:r>
            <a:endParaRPr lang="es-NI" b="1" dirty="0"/>
          </a:p>
          <a:p>
            <a:pPr lvl="3"/>
            <a:r>
              <a:rPr lang="es-ES" b="1" dirty="0"/>
              <a:t>No se unen en espíritu o no se conocen realmente.</a:t>
            </a:r>
            <a:endParaRPr lang="es-NI" b="1" dirty="0"/>
          </a:p>
          <a:p>
            <a:pPr lvl="3"/>
            <a:r>
              <a:rPr lang="es-ES" b="1" dirty="0"/>
              <a:t>Viven vidas separadas.</a:t>
            </a:r>
            <a:endParaRPr lang="es-NI" b="1" dirty="0"/>
          </a:p>
          <a:p>
            <a:pPr lvl="3"/>
            <a:r>
              <a:rPr lang="es-ES" b="1" dirty="0"/>
              <a:t>Discuten, molestan y hacen pucheros en vez de conversar.</a:t>
            </a:r>
            <a:endParaRPr lang="es-NI" b="1" dirty="0"/>
          </a:p>
          <a:p>
            <a:pPr lvl="3"/>
            <a:r>
              <a:rPr lang="es-ES" b="1" dirty="0"/>
              <a:t>Rehúsan hablar de temas sensibles.</a:t>
            </a:r>
            <a:endParaRPr lang="es-NI" b="1" dirty="0"/>
          </a:p>
          <a:p>
            <a:r>
              <a:rPr lang="es-ES" b="1" dirty="0"/>
              <a:t>Cualquier relación de éxito demanda comunicación</a:t>
            </a:r>
            <a:endParaRPr lang="es-NI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693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s-ES" b="1" dirty="0"/>
              <a:t>Cuando aprendemos comunicar efectivamente:</a:t>
            </a:r>
            <a:endParaRPr lang="es-NI" b="1" dirty="0"/>
          </a:p>
          <a:p>
            <a:pPr lvl="2"/>
            <a:r>
              <a:rPr lang="es-ES" b="1" dirty="0"/>
              <a:t>Previene malentendidos.</a:t>
            </a:r>
            <a:endParaRPr lang="es-NI" b="1" dirty="0"/>
          </a:p>
          <a:p>
            <a:pPr lvl="2"/>
            <a:r>
              <a:rPr lang="es-ES" b="1" dirty="0"/>
              <a:t>Discuten y resuelven sus diferencias.</a:t>
            </a:r>
            <a:endParaRPr lang="es-NI" b="1" dirty="0"/>
          </a:p>
          <a:p>
            <a:pPr lvl="2"/>
            <a:r>
              <a:rPr lang="es-ES" b="1" dirty="0"/>
              <a:t>Se ponen de acuerdo antes de actuar.</a:t>
            </a:r>
            <a:endParaRPr lang="es-NI" b="1" dirty="0"/>
          </a:p>
          <a:p>
            <a:pPr lvl="2"/>
            <a:r>
              <a:rPr lang="es-ES" b="1" dirty="0"/>
              <a:t>Crecen y se acercan más el uno al otro.</a:t>
            </a:r>
            <a:endParaRPr lang="es-NI" b="1" dirty="0"/>
          </a:p>
          <a:p>
            <a:pPr lvl="0"/>
            <a:r>
              <a:rPr lang="es-ES" b="1" dirty="0"/>
              <a:t>Diferentes religiones – potencial para conflicto religioso.</a:t>
            </a:r>
            <a:endParaRPr lang="es-NI" b="1" dirty="0"/>
          </a:p>
          <a:p>
            <a:pPr lvl="1"/>
            <a:r>
              <a:rPr lang="es-ES" b="1" dirty="0"/>
              <a:t>Matrimonio con un no-cristiano, o un cristiano disciplinado, o cristiano débil e inmaduro </a:t>
            </a:r>
            <a:r>
              <a:rPr lang="es-ES" b="1" i="1" dirty="0"/>
              <a:t>puede </a:t>
            </a:r>
            <a:r>
              <a:rPr lang="es-ES" b="1" dirty="0"/>
              <a:t>causar problemas.</a:t>
            </a:r>
            <a:endParaRPr lang="es-NI" b="1" dirty="0"/>
          </a:p>
          <a:p>
            <a:pPr lvl="2"/>
            <a:r>
              <a:rPr lang="es-ES" b="1" dirty="0"/>
              <a:t>Al que estás más cercas de ti no tiene las mismas convicciones y amor que debes tener, el servicio a Dios.  (Mateo 19:4-6).</a:t>
            </a:r>
            <a:endParaRPr lang="es-NI" b="1" dirty="0"/>
          </a:p>
          <a:p>
            <a:pPr lvl="2"/>
            <a:r>
              <a:rPr lang="es-ES" b="1" dirty="0"/>
              <a:t>Esto causa preocupación por su alma (1 Pedro 3:1-6).  Los esfuerzos para convertir a la pareja puede ser tomado con resentimiento.  Es decir, la pareja no cristiana quizás no interés de convertirse a Dios.</a:t>
            </a:r>
            <a:endParaRPr lang="es-NI" b="1" dirty="0"/>
          </a:p>
          <a:p>
            <a:r>
              <a:rPr lang="es-ES" b="1" dirty="0"/>
              <a:t>Discutir se entiende entre muchas personas como algo negativo.  El diccionario RAE ofrece dos definiciones de la palabra discutir.  </a:t>
            </a:r>
            <a:endParaRPr lang="es-ES" b="1" dirty="0" smtClean="0"/>
          </a:p>
          <a:p>
            <a:r>
              <a:rPr lang="es-ES" b="1" dirty="0" smtClean="0"/>
              <a:t>La </a:t>
            </a:r>
            <a:r>
              <a:rPr lang="es-ES" b="1" dirty="0"/>
              <a:t>segunda definición trata de contender y alegar.  La primera definición trata de “dicho de dos o más personas: Examinar atenta y particularmente una materia.”  </a:t>
            </a:r>
            <a:endParaRPr lang="es-ES" b="1" dirty="0" smtClean="0"/>
          </a:p>
          <a:p>
            <a:r>
              <a:rPr lang="es-ES" b="1" dirty="0" smtClean="0"/>
              <a:t>En </a:t>
            </a:r>
            <a:r>
              <a:rPr lang="es-ES" b="1" dirty="0"/>
              <a:t>este estudio la palabra se usa tal y como la define el diccionario RAE (Real Académica Española), hablar, comunicarse para poder entenderse.  </a:t>
            </a:r>
            <a:endParaRPr lang="es-NI" b="1" dirty="0"/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693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2"/>
            <a:r>
              <a:rPr lang="es-ES" b="1" dirty="0"/>
              <a:t>Cómo uno quiere crear (levantar) a sus hijos pueden ser un problema.</a:t>
            </a:r>
            <a:endParaRPr lang="es-NI" b="1" dirty="0"/>
          </a:p>
          <a:p>
            <a:pPr lvl="3"/>
            <a:r>
              <a:rPr lang="es-ES" b="1" dirty="0"/>
              <a:t>¿Practicaremos la disciplina corporal?  (Prov. 22:15)</a:t>
            </a:r>
            <a:endParaRPr lang="es-NI" b="1" dirty="0"/>
          </a:p>
          <a:p>
            <a:pPr lvl="3"/>
            <a:r>
              <a:rPr lang="es-ES" b="1" dirty="0"/>
              <a:t>¿Prohibiremos la inmodestia, los bailes, películas indecentes, </a:t>
            </a:r>
            <a:r>
              <a:rPr lang="es-ES" b="1" dirty="0" err="1"/>
              <a:t>etc</a:t>
            </a:r>
            <a:r>
              <a:rPr lang="es-ES" b="1" dirty="0"/>
              <a:t>…?</a:t>
            </a:r>
            <a:endParaRPr lang="es-NI" b="1" dirty="0"/>
          </a:p>
          <a:p>
            <a:pPr lvl="3"/>
            <a:r>
              <a:rPr lang="es-ES" b="1" dirty="0"/>
              <a:t>¿Los obligaremos asistir a los servicios de la iglesia?</a:t>
            </a:r>
            <a:endParaRPr lang="es-NI" b="1" dirty="0"/>
          </a:p>
          <a:p>
            <a:pPr lvl="3"/>
            <a:r>
              <a:rPr lang="es-ES" b="1" dirty="0"/>
              <a:t>¿Qué les enseñaremos?  ¿La verdad o doctrina </a:t>
            </a:r>
            <a:r>
              <a:rPr lang="es-ES" b="1" dirty="0" err="1"/>
              <a:t>denominacional</a:t>
            </a:r>
            <a:r>
              <a:rPr lang="es-ES" b="1" dirty="0"/>
              <a:t>?</a:t>
            </a:r>
            <a:endParaRPr lang="es-NI" b="1" dirty="0"/>
          </a:p>
          <a:p>
            <a:pPr lvl="2"/>
            <a:r>
              <a:rPr lang="es-ES" b="1" dirty="0"/>
              <a:t>Cuando hay desacuerdos no hay un respeto mutuo a la Palabra de Dios.</a:t>
            </a:r>
            <a:endParaRPr lang="es-NI" b="1" dirty="0"/>
          </a:p>
          <a:p>
            <a:pPr lvl="2"/>
            <a:r>
              <a:rPr lang="es-ES" b="1" dirty="0"/>
              <a:t>El que no es cristiano puede desanimar al que sí es cristiano (</a:t>
            </a:r>
            <a:r>
              <a:rPr lang="es-ES" b="1" dirty="0" err="1"/>
              <a:t>Deut</a:t>
            </a:r>
            <a:r>
              <a:rPr lang="es-ES" b="1" dirty="0"/>
              <a:t>. 7:3-4; </a:t>
            </a:r>
            <a:r>
              <a:rPr lang="es-ES" b="1" dirty="0" err="1"/>
              <a:t>Neh.</a:t>
            </a:r>
            <a:r>
              <a:rPr lang="es-ES" b="1" dirty="0"/>
              <a:t> 13:26-27).  </a:t>
            </a:r>
            <a:endParaRPr lang="es-NI" b="1" dirty="0"/>
          </a:p>
          <a:p>
            <a:pPr lvl="1"/>
            <a:r>
              <a:rPr lang="es-ES" b="1" dirty="0"/>
              <a:t>¿Cómo evitar estos problemas?</a:t>
            </a:r>
            <a:endParaRPr lang="es-NI" b="1" dirty="0"/>
          </a:p>
          <a:p>
            <a:pPr lvl="2"/>
            <a:r>
              <a:rPr lang="es-ES" b="1" dirty="0"/>
              <a:t>Cásate con una persona que teme a Dios (</a:t>
            </a:r>
            <a:r>
              <a:rPr lang="es-ES" b="1" dirty="0" err="1"/>
              <a:t>Neh.</a:t>
            </a:r>
            <a:r>
              <a:rPr lang="es-ES" b="1" dirty="0"/>
              <a:t> 7:2).  </a:t>
            </a:r>
            <a:endParaRPr lang="es-NI" b="1" dirty="0"/>
          </a:p>
          <a:p>
            <a:pPr lvl="2"/>
            <a:r>
              <a:rPr lang="es-ES" b="1" dirty="0"/>
              <a:t>Tú, con determinación, decides que vas a serle fiel a Dios sin importar los obstáculos.  (1 </a:t>
            </a:r>
            <a:r>
              <a:rPr lang="es-ES" b="1" dirty="0" err="1"/>
              <a:t>Ped</a:t>
            </a:r>
            <a:r>
              <a:rPr lang="es-ES" b="1" dirty="0"/>
              <a:t>. 3:6)</a:t>
            </a:r>
            <a:endParaRPr lang="es-NI" b="1" dirty="0"/>
          </a:p>
          <a:p>
            <a:pPr lvl="2"/>
            <a:r>
              <a:rPr lang="es-ES" b="1" dirty="0"/>
              <a:t>Que sea tu carácter ejemplar; no uno que sea quejumbroso, no uno que chantajea, ni uno que alegue continuamente (1 </a:t>
            </a:r>
            <a:r>
              <a:rPr lang="es-ES" b="1" dirty="0" err="1"/>
              <a:t>Ped</a:t>
            </a:r>
            <a:r>
              <a:rPr lang="es-ES" b="1" dirty="0"/>
              <a:t>. 3:1-6).</a:t>
            </a:r>
            <a:endParaRPr lang="es-NI" b="1" dirty="0"/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693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" b="1" dirty="0"/>
              <a:t>Diferencia entre el sexo (hombre y mujer) – potencial para tener conflictos sexuales.</a:t>
            </a:r>
            <a:endParaRPr lang="es-NI" b="1" dirty="0"/>
          </a:p>
          <a:p>
            <a:pPr lvl="1"/>
            <a:r>
              <a:rPr lang="es-ES" b="1" dirty="0"/>
              <a:t>Conflictos sexuales pueden ocasionarse por diversas maneras:</a:t>
            </a:r>
            <a:endParaRPr lang="es-NI" b="1" dirty="0"/>
          </a:p>
          <a:p>
            <a:pPr lvl="2"/>
            <a:r>
              <a:rPr lang="es-ES" b="1" dirty="0"/>
              <a:t>El cónyuge es infiel (Mateo 19:9).</a:t>
            </a:r>
            <a:endParaRPr lang="es-NI" b="1" dirty="0"/>
          </a:p>
          <a:p>
            <a:r>
              <a:rPr lang="es-ES" b="1" dirty="0"/>
              <a:t>Cónyuge es la palabra correcta y no </a:t>
            </a:r>
            <a:r>
              <a:rPr lang="es-ES" b="1" dirty="0" err="1" smtClean="0"/>
              <a:t>cónyugue</a:t>
            </a:r>
            <a:endParaRPr lang="es-ES" b="1" dirty="0" smtClean="0"/>
          </a:p>
          <a:p>
            <a:pPr lvl="2"/>
            <a:r>
              <a:rPr lang="es-ES" b="1" dirty="0"/>
              <a:t>El cónyuge le niega la intimidad a su pareja ( 1 Cor. 7:3-4)</a:t>
            </a:r>
            <a:endParaRPr lang="es-NI" b="1" dirty="0"/>
          </a:p>
          <a:p>
            <a:pPr lvl="2"/>
            <a:r>
              <a:rPr lang="es-ES" b="1" dirty="0"/>
              <a:t>Un cónyuge que es inconsiderado o sin amor.</a:t>
            </a:r>
            <a:endParaRPr lang="es-NI" b="1" dirty="0"/>
          </a:p>
          <a:p>
            <a:pPr lvl="1"/>
            <a:r>
              <a:rPr lang="es-ES" b="1" dirty="0"/>
              <a:t>Cómo evitar tales conflictos:</a:t>
            </a:r>
            <a:endParaRPr lang="es-NI" b="1" dirty="0"/>
          </a:p>
          <a:p>
            <a:pPr lvl="2"/>
            <a:r>
              <a:rPr lang="es-ES" b="1" dirty="0"/>
              <a:t>Relaciones sexuales son para los que están casados y solamente con su propia pareja (</a:t>
            </a:r>
            <a:r>
              <a:rPr lang="es-ES" b="1" dirty="0" err="1"/>
              <a:t>Heb.</a:t>
            </a:r>
            <a:r>
              <a:rPr lang="es-ES" b="1" dirty="0"/>
              <a:t> 13:4; 1 Cor. 7:2).</a:t>
            </a:r>
            <a:endParaRPr lang="es-NI" b="1" dirty="0"/>
          </a:p>
          <a:p>
            <a:pPr lvl="2"/>
            <a:r>
              <a:rPr lang="es-ES" b="1" dirty="0"/>
              <a:t>Cuando esto no es respetado el partido inocente puede repudiar a su pareja por causa de fornicación (Mateo 19:9).</a:t>
            </a:r>
            <a:endParaRPr lang="es-NI" b="1" dirty="0"/>
          </a:p>
          <a:p>
            <a:pPr lvl="2"/>
            <a:r>
              <a:rPr lang="es-ES" b="1" dirty="0"/>
              <a:t>Esposos y esposas deben ser considerados y comprensivos de los sentimientos y deseos de su pareja (1 </a:t>
            </a:r>
            <a:r>
              <a:rPr lang="es-ES" b="1" dirty="0" err="1"/>
              <a:t>Ped</a:t>
            </a:r>
            <a:r>
              <a:rPr lang="es-ES" b="1" dirty="0"/>
              <a:t>. 3:7; Mateo 7:12; Filipenses 2:4; Efesios 5:33; Tito 2:5).  La comunicación ayuda en esta esfera.  </a:t>
            </a:r>
            <a:endParaRPr lang="es-NI" b="1" dirty="0"/>
          </a:p>
          <a:p>
            <a:endParaRPr lang="es-NI" dirty="0"/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693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/>
            <a:r>
              <a:rPr lang="es-ES" b="1" dirty="0"/>
              <a:t>Diferentes papeles – potencial de tener conflictos en liderazgo y sumisión.</a:t>
            </a:r>
            <a:endParaRPr lang="es-NI" b="1" dirty="0"/>
          </a:p>
          <a:p>
            <a:pPr lvl="1"/>
            <a:r>
              <a:rPr lang="es-ES" b="1" dirty="0"/>
              <a:t>Esposos y esposas tienen papeles distintos.</a:t>
            </a:r>
            <a:endParaRPr lang="es-NI" b="1" dirty="0"/>
          </a:p>
          <a:p>
            <a:pPr lvl="2"/>
            <a:r>
              <a:rPr lang="es-ES" b="1" dirty="0"/>
              <a:t>Esposo es la cabeza (Efesios 5:23-28).  Esto significa que debe liderar en el hogar.</a:t>
            </a:r>
            <a:endParaRPr lang="es-NI" b="1" dirty="0"/>
          </a:p>
          <a:p>
            <a:pPr lvl="2"/>
            <a:r>
              <a:rPr lang="es-ES" b="1" dirty="0"/>
              <a:t>La esposa debe someterse (Efesios 5; Tito 2:5).</a:t>
            </a:r>
            <a:endParaRPr lang="es-NI" b="1" dirty="0"/>
          </a:p>
          <a:p>
            <a:pPr lvl="1"/>
            <a:r>
              <a:rPr lang="es-ES" b="1" dirty="0"/>
              <a:t>Problemas ocurren en estos papeles:</a:t>
            </a:r>
            <a:endParaRPr lang="es-NI" b="1" dirty="0"/>
          </a:p>
          <a:p>
            <a:pPr lvl="2"/>
            <a:r>
              <a:rPr lang="es-ES" b="1" dirty="0"/>
              <a:t>El esposo no lidera.</a:t>
            </a:r>
            <a:endParaRPr lang="es-NI" b="1" dirty="0"/>
          </a:p>
          <a:p>
            <a:pPr lvl="2"/>
            <a:r>
              <a:rPr lang="es-ES" b="1" dirty="0"/>
              <a:t>El esposo es dominador.</a:t>
            </a:r>
            <a:endParaRPr lang="es-NI" b="1" dirty="0"/>
          </a:p>
          <a:p>
            <a:pPr lvl="2"/>
            <a:r>
              <a:rPr lang="es-ES" b="1" dirty="0"/>
              <a:t>La esposa no se somete.</a:t>
            </a:r>
            <a:endParaRPr lang="es-NI" b="1" dirty="0"/>
          </a:p>
          <a:p>
            <a:pPr lvl="1"/>
            <a:r>
              <a:rPr lang="es-ES" b="1" dirty="0"/>
              <a:t>Ambos deben estar dispuestos a seguir el plan de Dios.</a:t>
            </a:r>
            <a:endParaRPr lang="es-NI" b="1" dirty="0"/>
          </a:p>
          <a:p>
            <a:pPr lvl="0"/>
            <a:r>
              <a:rPr lang="es-ES" b="1" dirty="0"/>
              <a:t>Diferentes ideas de cómo manejar el dinero-potencial para tener problemas económicos.</a:t>
            </a:r>
            <a:endParaRPr lang="es-NI" b="1" dirty="0"/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693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1"/>
            <a:r>
              <a:rPr lang="es-ES" b="1" dirty="0"/>
              <a:t>Conflictos acerca de la plata es una de las más grandes causas de problemas en el matrimonio.</a:t>
            </a:r>
            <a:endParaRPr lang="es-NI" b="1" dirty="0"/>
          </a:p>
          <a:p>
            <a:pPr lvl="1"/>
            <a:r>
              <a:rPr lang="es-ES" b="1" dirty="0"/>
              <a:t>Ambos gastan más de lo que se gana.</a:t>
            </a:r>
            <a:endParaRPr lang="es-NI" b="1" dirty="0"/>
          </a:p>
          <a:p>
            <a:pPr lvl="1"/>
            <a:r>
              <a:rPr lang="es-ES" b="1" dirty="0"/>
              <a:t>Uno quizás sea egoísta en gastar.</a:t>
            </a:r>
            <a:endParaRPr lang="es-NI" b="1" dirty="0"/>
          </a:p>
          <a:p>
            <a:pPr lvl="1"/>
            <a:r>
              <a:rPr lang="es-ES" b="1" dirty="0"/>
              <a:t>Uno quizás sea gastador y el otro sea conservador.</a:t>
            </a:r>
            <a:endParaRPr lang="es-NI" b="1" dirty="0"/>
          </a:p>
          <a:p>
            <a:pPr lvl="1"/>
            <a:r>
              <a:rPr lang="es-ES" b="1" dirty="0"/>
              <a:t>Las presiones de los cobradores y deudas puede causar conflictos y pleitos entre la pareja.</a:t>
            </a:r>
            <a:endParaRPr lang="es-NI" b="1" dirty="0"/>
          </a:p>
          <a:p>
            <a:pPr lvl="0"/>
            <a:r>
              <a:rPr lang="es-ES" b="1" dirty="0"/>
              <a:t>La Biblia advierte acerca de los problemas que resultan por el dinero.</a:t>
            </a:r>
            <a:endParaRPr lang="es-NI" b="1" dirty="0"/>
          </a:p>
          <a:p>
            <a:pPr lvl="1"/>
            <a:r>
              <a:rPr lang="es-ES" b="1" dirty="0"/>
              <a:t>Las deudas esclavizan (Prov. 22:17).</a:t>
            </a:r>
            <a:endParaRPr lang="es-NI" b="1" dirty="0"/>
          </a:p>
          <a:p>
            <a:pPr lvl="1"/>
            <a:r>
              <a:rPr lang="es-ES" b="1" dirty="0"/>
              <a:t>Paga tus deudas – vivir entre sus medios y no más allá de lo que se gana.  (</a:t>
            </a:r>
            <a:r>
              <a:rPr lang="es-ES" b="1" dirty="0" err="1"/>
              <a:t>Rom.</a:t>
            </a:r>
            <a:r>
              <a:rPr lang="es-ES" b="1" dirty="0"/>
              <a:t> 13:8)</a:t>
            </a:r>
            <a:endParaRPr lang="es-NI" b="1" dirty="0"/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O MORENO\Desktop\Señales\Fondos\fondo-con-cielo-y-nubes_23-214749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6936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pPr lvl="0"/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El </a:t>
            </a:r>
            <a:r>
              <a:rPr lang="es-ES" b="1" dirty="0"/>
              <a:t>matrimonio conlleva a Dios – Hay ayuda</a:t>
            </a:r>
            <a:r>
              <a:rPr lang="es-NI" b="1" dirty="0"/>
              <a:t/>
            </a:r>
            <a:br>
              <a:rPr lang="es-NI" b="1" dirty="0"/>
            </a:br>
            <a:endParaRPr lang="es-NI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lvl="1"/>
            <a:r>
              <a:rPr lang="es-ES" b="1" dirty="0"/>
              <a:t>Haz un compromiso</a:t>
            </a:r>
            <a:endParaRPr lang="es-NI" b="1" dirty="0"/>
          </a:p>
          <a:p>
            <a:pPr lvl="3"/>
            <a:r>
              <a:rPr lang="es-ES" sz="2400" b="1" dirty="0"/>
              <a:t>A Dios – Proverbios 2:17</a:t>
            </a:r>
            <a:endParaRPr lang="es-NI" sz="2400" b="1" dirty="0"/>
          </a:p>
          <a:p>
            <a:pPr lvl="4"/>
            <a:r>
              <a:rPr lang="es-ES" sz="2400" b="1" dirty="0"/>
              <a:t>Nuestra fidelidad a Dios es la razón de por qué:</a:t>
            </a:r>
            <a:endParaRPr lang="es-NI" sz="2400" b="1" dirty="0"/>
          </a:p>
          <a:p>
            <a:pPr lvl="5"/>
            <a:r>
              <a:rPr lang="es-ES" sz="2400" b="1" dirty="0"/>
              <a:t>Tratar al cónyuge como queremos que nos traten.</a:t>
            </a:r>
            <a:endParaRPr lang="es-NI" sz="2400" b="1" dirty="0"/>
          </a:p>
          <a:p>
            <a:pPr lvl="5"/>
            <a:r>
              <a:rPr lang="es-ES" sz="2400" b="1" dirty="0"/>
              <a:t>Cumplir con nuestros deberes (1 </a:t>
            </a:r>
            <a:r>
              <a:rPr lang="es-ES" sz="2400" b="1" dirty="0" err="1"/>
              <a:t>Ped</a:t>
            </a:r>
            <a:r>
              <a:rPr lang="es-ES" sz="2400" b="1" dirty="0"/>
              <a:t>. 3:1-7).</a:t>
            </a:r>
            <a:endParaRPr lang="es-NI" sz="2400" b="1" dirty="0"/>
          </a:p>
          <a:p>
            <a:pPr lvl="5"/>
            <a:r>
              <a:rPr lang="es-ES" sz="2400" b="1" dirty="0"/>
              <a:t>Solucionar nuestros problemas.</a:t>
            </a:r>
            <a:endParaRPr lang="es-NI" sz="2400" b="1" dirty="0"/>
          </a:p>
          <a:p>
            <a:pPr lvl="5"/>
            <a:r>
              <a:rPr lang="es-ES" sz="2400" b="1" dirty="0"/>
              <a:t>Buscar como agradar a nuestra pareja.</a:t>
            </a:r>
            <a:endParaRPr lang="es-NI" sz="2400" b="1" dirty="0"/>
          </a:p>
          <a:p>
            <a:pPr lvl="4"/>
            <a:r>
              <a:rPr lang="es-ES" sz="2400" b="1" dirty="0"/>
              <a:t>Permitamos que Dios define nuestros papeles en el hogar.</a:t>
            </a:r>
            <a:endParaRPr lang="es-NI" sz="2400" b="1" dirty="0"/>
          </a:p>
          <a:p>
            <a:pPr lvl="5"/>
            <a:r>
              <a:rPr lang="es-ES" sz="2400" b="1" dirty="0"/>
              <a:t>Dios decide quién es la cabeza.</a:t>
            </a:r>
            <a:endParaRPr lang="es-NI" sz="2400" b="1" dirty="0"/>
          </a:p>
          <a:p>
            <a:pPr lvl="5"/>
            <a:r>
              <a:rPr lang="es-ES" sz="2400" b="1" dirty="0"/>
              <a:t>Dios decide quién se va a sujetar.</a:t>
            </a:r>
            <a:endParaRPr lang="es-NI" sz="2400" b="1" dirty="0"/>
          </a:p>
          <a:p>
            <a:pPr lvl="5"/>
            <a:r>
              <a:rPr lang="es-ES" sz="2400" b="1" dirty="0"/>
              <a:t>Dios decide quién va cuidar de la casa.</a:t>
            </a:r>
            <a:endParaRPr lang="es-NI" sz="2400" b="1" dirty="0"/>
          </a:p>
          <a:p>
            <a:pPr lvl="5"/>
            <a:r>
              <a:rPr lang="es-ES" sz="2400" b="1" dirty="0"/>
              <a:t>Dios decide quién va a proveer por el hogar.  </a:t>
            </a:r>
            <a:endParaRPr lang="es-NI" sz="2400" b="1" dirty="0"/>
          </a:p>
          <a:p>
            <a:endParaRPr lang="es-N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1378</Words>
  <Application>Microsoft Office PowerPoint</Application>
  <PresentationFormat>Presentación en pantalla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 Problemas en el matrimonio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 El matrimonio conlleva a Dios – Hay ayuda </vt:lpstr>
      <vt:lpstr>Diapositiva 10</vt:lpstr>
      <vt:lpstr>Diapositiva 11</vt:lpstr>
      <vt:lpstr> Conclusión: </vt:lpstr>
      <vt:lpstr>Diapositiva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en el matrimonio</dc:title>
  <dc:creator>MARIO MORENO</dc:creator>
  <cp:lastModifiedBy>MARIO MORENO</cp:lastModifiedBy>
  <cp:revision>7</cp:revision>
  <dcterms:created xsi:type="dcterms:W3CDTF">2016-03-09T04:48:07Z</dcterms:created>
  <dcterms:modified xsi:type="dcterms:W3CDTF">2016-03-10T19:41:59Z</dcterms:modified>
</cp:coreProperties>
</file>