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71" r:id="rId14"/>
    <p:sldId id="269" r:id="rId15"/>
    <p:sldId id="270"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s-ES"/>
    </a:defPPr>
    <a:lvl1pPr algn="l" rtl="0" fontAlgn="base">
      <a:spcBef>
        <a:spcPct val="0"/>
      </a:spcBef>
      <a:spcAft>
        <a:spcPct val="0"/>
      </a:spcAft>
      <a:defRPr sz="2800" u="sng"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u="sng"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u="sng"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u="sng"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28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28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28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28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00"/>
    <a:srgbClr val="009900"/>
    <a:srgbClr val="990000"/>
    <a:srgbClr val="FFFF00"/>
    <a:srgbClr val="CC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4" d="100"/>
          <a:sy n="64" d="100"/>
        </p:scale>
        <p:origin x="8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5B2E9933-8D76-49E4-BABD-1B6F90BF05BD}" type="slidenum">
              <a:rPr lang="es-ES" altLang="es-ES"/>
              <a:pPr/>
              <a:t>‹Nº›</a:t>
            </a:fld>
            <a:endParaRPr lang="es-ES" altLang="es-ES"/>
          </a:p>
        </p:txBody>
      </p:sp>
    </p:spTree>
    <p:extLst>
      <p:ext uri="{BB962C8B-B14F-4D97-AF65-F5344CB8AC3E}">
        <p14:creationId xmlns:p14="http://schemas.microsoft.com/office/powerpoint/2010/main" val="329046343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2E911B64-3071-4D6A-82BF-B4900231E03E}" type="slidenum">
              <a:rPr lang="es-ES" altLang="es-ES"/>
              <a:pPr/>
              <a:t>‹Nº›</a:t>
            </a:fld>
            <a:endParaRPr lang="es-ES" altLang="es-ES"/>
          </a:p>
        </p:txBody>
      </p:sp>
    </p:spTree>
    <p:extLst>
      <p:ext uri="{BB962C8B-B14F-4D97-AF65-F5344CB8AC3E}">
        <p14:creationId xmlns:p14="http://schemas.microsoft.com/office/powerpoint/2010/main" val="74303123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E223CF7C-AD9B-4BB4-97CF-7E1186C76182}" type="slidenum">
              <a:rPr lang="es-ES" altLang="es-ES"/>
              <a:pPr/>
              <a:t>‹Nº›</a:t>
            </a:fld>
            <a:endParaRPr lang="es-ES" altLang="es-ES"/>
          </a:p>
        </p:txBody>
      </p:sp>
    </p:spTree>
    <p:extLst>
      <p:ext uri="{BB962C8B-B14F-4D97-AF65-F5344CB8AC3E}">
        <p14:creationId xmlns:p14="http://schemas.microsoft.com/office/powerpoint/2010/main" val="218598618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5E9AD04D-BA92-4B85-84A4-096BE808E967}" type="slidenum">
              <a:rPr lang="es-ES" altLang="es-ES"/>
              <a:pPr/>
              <a:t>‹Nº›</a:t>
            </a:fld>
            <a:endParaRPr lang="es-ES" altLang="es-ES"/>
          </a:p>
        </p:txBody>
      </p:sp>
    </p:spTree>
    <p:extLst>
      <p:ext uri="{BB962C8B-B14F-4D97-AF65-F5344CB8AC3E}">
        <p14:creationId xmlns:p14="http://schemas.microsoft.com/office/powerpoint/2010/main" val="280334612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0CB86A03-289E-4249-9CA4-832BEE16DE75}" type="slidenum">
              <a:rPr lang="es-ES" altLang="es-ES"/>
              <a:pPr/>
              <a:t>‹Nº›</a:t>
            </a:fld>
            <a:endParaRPr lang="es-ES" altLang="es-ES"/>
          </a:p>
        </p:txBody>
      </p:sp>
    </p:spTree>
    <p:extLst>
      <p:ext uri="{BB962C8B-B14F-4D97-AF65-F5344CB8AC3E}">
        <p14:creationId xmlns:p14="http://schemas.microsoft.com/office/powerpoint/2010/main" val="54359830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82169F78-296D-4F7D-A5FB-D8224ADB6446}" type="slidenum">
              <a:rPr lang="es-ES" altLang="es-ES"/>
              <a:pPr/>
              <a:t>‹Nº›</a:t>
            </a:fld>
            <a:endParaRPr lang="es-ES" altLang="es-ES"/>
          </a:p>
        </p:txBody>
      </p:sp>
    </p:spTree>
    <p:extLst>
      <p:ext uri="{BB962C8B-B14F-4D97-AF65-F5344CB8AC3E}">
        <p14:creationId xmlns:p14="http://schemas.microsoft.com/office/powerpoint/2010/main" val="283910002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9" name="Rectangle 6"/>
          <p:cNvSpPr>
            <a:spLocks noGrp="1" noChangeArrowheads="1"/>
          </p:cNvSpPr>
          <p:nvPr>
            <p:ph type="sldNum" sz="quarter" idx="12"/>
          </p:nvPr>
        </p:nvSpPr>
        <p:spPr>
          <a:ln/>
        </p:spPr>
        <p:txBody>
          <a:bodyPr/>
          <a:lstStyle>
            <a:lvl1pPr>
              <a:defRPr/>
            </a:lvl1pPr>
          </a:lstStyle>
          <a:p>
            <a:fld id="{1A9A0D2B-77FA-4388-B7AF-CB1285F765EC}" type="slidenum">
              <a:rPr lang="es-ES" altLang="es-ES"/>
              <a:pPr/>
              <a:t>‹Nº›</a:t>
            </a:fld>
            <a:endParaRPr lang="es-ES" altLang="es-ES"/>
          </a:p>
        </p:txBody>
      </p:sp>
    </p:spTree>
    <p:extLst>
      <p:ext uri="{BB962C8B-B14F-4D97-AF65-F5344CB8AC3E}">
        <p14:creationId xmlns:p14="http://schemas.microsoft.com/office/powerpoint/2010/main" val="418666558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5" name="Rectangle 6"/>
          <p:cNvSpPr>
            <a:spLocks noGrp="1" noChangeArrowheads="1"/>
          </p:cNvSpPr>
          <p:nvPr>
            <p:ph type="sldNum" sz="quarter" idx="12"/>
          </p:nvPr>
        </p:nvSpPr>
        <p:spPr>
          <a:ln/>
        </p:spPr>
        <p:txBody>
          <a:bodyPr/>
          <a:lstStyle>
            <a:lvl1pPr>
              <a:defRPr/>
            </a:lvl1pPr>
          </a:lstStyle>
          <a:p>
            <a:fld id="{6F2EE4FA-B180-4B52-AAEB-59A6B13936D6}" type="slidenum">
              <a:rPr lang="es-ES" altLang="es-ES"/>
              <a:pPr/>
              <a:t>‹Nº›</a:t>
            </a:fld>
            <a:endParaRPr lang="es-ES" altLang="es-ES"/>
          </a:p>
        </p:txBody>
      </p:sp>
    </p:spTree>
    <p:extLst>
      <p:ext uri="{BB962C8B-B14F-4D97-AF65-F5344CB8AC3E}">
        <p14:creationId xmlns:p14="http://schemas.microsoft.com/office/powerpoint/2010/main" val="357826103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4" name="Rectangle 6"/>
          <p:cNvSpPr>
            <a:spLocks noGrp="1" noChangeArrowheads="1"/>
          </p:cNvSpPr>
          <p:nvPr>
            <p:ph type="sldNum" sz="quarter" idx="12"/>
          </p:nvPr>
        </p:nvSpPr>
        <p:spPr>
          <a:ln/>
        </p:spPr>
        <p:txBody>
          <a:bodyPr/>
          <a:lstStyle>
            <a:lvl1pPr>
              <a:defRPr/>
            </a:lvl1pPr>
          </a:lstStyle>
          <a:p>
            <a:fld id="{F78F8390-F71D-4167-9569-9482F94C0E87}" type="slidenum">
              <a:rPr lang="es-ES" altLang="es-ES"/>
              <a:pPr/>
              <a:t>‹Nº›</a:t>
            </a:fld>
            <a:endParaRPr lang="es-ES" altLang="es-ES"/>
          </a:p>
        </p:txBody>
      </p:sp>
    </p:spTree>
    <p:extLst>
      <p:ext uri="{BB962C8B-B14F-4D97-AF65-F5344CB8AC3E}">
        <p14:creationId xmlns:p14="http://schemas.microsoft.com/office/powerpoint/2010/main" val="195184410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46EDD8B5-4209-4251-827C-31EAF0942E11}" type="slidenum">
              <a:rPr lang="es-ES" altLang="es-ES"/>
              <a:pPr/>
              <a:t>‹Nº›</a:t>
            </a:fld>
            <a:endParaRPr lang="es-ES" altLang="es-ES"/>
          </a:p>
        </p:txBody>
      </p:sp>
    </p:spTree>
    <p:extLst>
      <p:ext uri="{BB962C8B-B14F-4D97-AF65-F5344CB8AC3E}">
        <p14:creationId xmlns:p14="http://schemas.microsoft.com/office/powerpoint/2010/main" val="209065939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B426729D-6AC5-4B46-9CFD-FC5CDDE1AA91}" type="slidenum">
              <a:rPr lang="es-ES" altLang="es-ES"/>
              <a:pPr/>
              <a:t>‹Nº›</a:t>
            </a:fld>
            <a:endParaRPr lang="es-ES" altLang="es-ES"/>
          </a:p>
        </p:txBody>
      </p:sp>
    </p:spTree>
    <p:extLst>
      <p:ext uri="{BB962C8B-B14F-4D97-AF65-F5344CB8AC3E}">
        <p14:creationId xmlns:p14="http://schemas.microsoft.com/office/powerpoint/2010/main" val="28883692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u="none"/>
            </a:lvl1pPr>
          </a:lstStyle>
          <a:p>
            <a:pPr>
              <a:defRPr/>
            </a:pPr>
            <a:endParaRPr lang="es-ES" alt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u="none"/>
            </a:lvl1pPr>
          </a:lstStyle>
          <a:p>
            <a:pPr>
              <a:defRPr/>
            </a:pPr>
            <a:endParaRPr lang="es-ES" alt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u="none"/>
            </a:lvl1pPr>
          </a:lstStyle>
          <a:p>
            <a:fld id="{5BB9D941-333A-4267-B496-F65477875299}"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6.gif"/><Relationship Id="rId2" Type="http://schemas.openxmlformats.org/officeDocument/2006/relationships/image" Target="../media/image41.gif"/><Relationship Id="rId1" Type="http://schemas.openxmlformats.org/officeDocument/2006/relationships/slideLayout" Target="../slideLayouts/slideLayout7.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2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257800" y="2286000"/>
            <a:ext cx="3657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600" b="1" u="none" dirty="0">
                <a:solidFill>
                  <a:srgbClr val="CC3300"/>
                </a:solidFill>
                <a:effectLst>
                  <a:outerShdw blurRad="38100" dist="38100" dir="2700000" algn="tl">
                    <a:srgbClr val="C0C0C0"/>
                  </a:outerShdw>
                </a:effectLst>
                <a:latin typeface="Arial" charset="0"/>
              </a:rPr>
              <a:t>¿QUÉ COSAS LIMITAN MI SERVICIO A DIOS?</a:t>
            </a:r>
          </a:p>
        </p:txBody>
      </p:sp>
      <p:pic>
        <p:nvPicPr>
          <p:cNvPr id="2056" name="Picture 8" descr="C:\Documents and Settings\pespinoza\Mis documentos\Mis imágenes\bibli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09600"/>
            <a:ext cx="2251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Users\Mario Moreno\Desktop\Señales\Imagen Animadas\girl_grad_philosophy_h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0"/>
            <a:ext cx="460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p:cTn id="7" dur="500" fill="hold"/>
                                        <p:tgtEl>
                                          <p:spTgt spid="2057"/>
                                        </p:tgtEl>
                                        <p:attrNameLst>
                                          <p:attrName>ppt_w</p:attrName>
                                        </p:attrNameLst>
                                      </p:cBhvr>
                                      <p:tavLst>
                                        <p:tav tm="0">
                                          <p:val>
                                            <p:fltVal val="0"/>
                                          </p:val>
                                        </p:tav>
                                        <p:tav tm="100000">
                                          <p:val>
                                            <p:strVal val="#ppt_w"/>
                                          </p:val>
                                        </p:tav>
                                      </p:tavLst>
                                    </p:anim>
                                    <p:anim calcmode="lin" valueType="num">
                                      <p:cBhvr>
                                        <p:cTn id="8" dur="500" fill="hold"/>
                                        <p:tgtEl>
                                          <p:spTgt spid="2057"/>
                                        </p:tgtEl>
                                        <p:attrNameLst>
                                          <p:attrName>ppt_h</p:attrName>
                                        </p:attrNameLst>
                                      </p:cBhvr>
                                      <p:tavLst>
                                        <p:tav tm="0">
                                          <p:val>
                                            <p:fltVal val="0"/>
                                          </p:val>
                                        </p:tav>
                                        <p:tav tm="100000">
                                          <p:val>
                                            <p:strVal val="#ppt_h"/>
                                          </p:val>
                                        </p:tav>
                                      </p:tavLst>
                                    </p:anim>
                                    <p:animEffect transition="in" filter="fade">
                                      <p:cBhvr>
                                        <p:cTn id="9" dur="500"/>
                                        <p:tgtEl>
                                          <p:spTgt spid="20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p:cTn id="14" dur="1000" fill="hold"/>
                                        <p:tgtEl>
                                          <p:spTgt spid="2056"/>
                                        </p:tgtEl>
                                        <p:attrNameLst>
                                          <p:attrName>ppt_w</p:attrName>
                                        </p:attrNameLst>
                                      </p:cBhvr>
                                      <p:tavLst>
                                        <p:tav tm="0">
                                          <p:val>
                                            <p:fltVal val="0"/>
                                          </p:val>
                                        </p:tav>
                                        <p:tav tm="100000">
                                          <p:val>
                                            <p:strVal val="#ppt_w"/>
                                          </p:val>
                                        </p:tav>
                                      </p:tavLst>
                                    </p:anim>
                                    <p:anim calcmode="lin" valueType="num">
                                      <p:cBhvr>
                                        <p:cTn id="15" dur="1000" fill="hold"/>
                                        <p:tgtEl>
                                          <p:spTgt spid="2056"/>
                                        </p:tgtEl>
                                        <p:attrNameLst>
                                          <p:attrName>ppt_h</p:attrName>
                                        </p:attrNameLst>
                                      </p:cBhvr>
                                      <p:tavLst>
                                        <p:tav tm="0">
                                          <p:val>
                                            <p:fltVal val="0"/>
                                          </p:val>
                                        </p:tav>
                                        <p:tav tm="100000">
                                          <p:val>
                                            <p:strVal val="#ppt_h"/>
                                          </p:val>
                                        </p:tav>
                                      </p:tavLst>
                                    </p:anim>
                                    <p:anim calcmode="lin" valueType="num">
                                      <p:cBhvr>
                                        <p:cTn id="16" dur="1000" fill="hold"/>
                                        <p:tgtEl>
                                          <p:spTgt spid="2056"/>
                                        </p:tgtEl>
                                        <p:attrNameLst>
                                          <p:attrName>style.rotation</p:attrName>
                                        </p:attrNameLst>
                                      </p:cBhvr>
                                      <p:tavLst>
                                        <p:tav tm="0">
                                          <p:val>
                                            <p:fltVal val="90"/>
                                          </p:val>
                                        </p:tav>
                                        <p:tav tm="100000">
                                          <p:val>
                                            <p:fltVal val="0"/>
                                          </p:val>
                                        </p:tav>
                                      </p:tavLst>
                                    </p:anim>
                                    <p:animEffect transition="in" filter="fade">
                                      <p:cBhvr>
                                        <p:cTn id="17" dur="1000"/>
                                        <p:tgtEl>
                                          <p:spTgt spid="20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54"/>
                                        </p:tgtEl>
                                        <p:attrNameLst>
                                          <p:attrName>style.visibility</p:attrName>
                                        </p:attrNameLst>
                                      </p:cBhvr>
                                      <p:to>
                                        <p:strVal val="visible"/>
                                      </p:to>
                                    </p:set>
                                    <p:anim calcmode="lin" valueType="num">
                                      <p:cBhvr additive="base">
                                        <p:cTn id="22" dur="500" fill="hold"/>
                                        <p:tgtEl>
                                          <p:spTgt spid="2054"/>
                                        </p:tgtEl>
                                        <p:attrNameLst>
                                          <p:attrName>ppt_x</p:attrName>
                                        </p:attrNameLst>
                                      </p:cBhvr>
                                      <p:tavLst>
                                        <p:tav tm="0">
                                          <p:val>
                                            <p:strVal val="#ppt_x"/>
                                          </p:val>
                                        </p:tav>
                                        <p:tav tm="100000">
                                          <p:val>
                                            <p:strVal val="#ppt_x"/>
                                          </p:val>
                                        </p:tav>
                                      </p:tavLst>
                                    </p:anim>
                                    <p:anim calcmode="lin" valueType="num">
                                      <p:cBhvr additive="base">
                                        <p:cTn id="2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rgbClr val="9191B5"/>
            </a:gs>
          </a:gsLst>
          <a:path path="shape">
            <a:fillToRect l="50000" t="50000" r="50000" b="50000"/>
          </a:path>
        </a:gradFill>
        <a:effectLst/>
      </p:bgPr>
    </p:bg>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533400" y="762000"/>
            <a:ext cx="7924800" cy="86042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2400" b="1" u="none" dirty="0">
                <a:solidFill>
                  <a:schemeClr val="accent2"/>
                </a:solidFill>
                <a:effectLst>
                  <a:outerShdw blurRad="38100" dist="38100" dir="2700000" algn="tl">
                    <a:srgbClr val="C0C0C0"/>
                  </a:outerShdw>
                </a:effectLst>
                <a:latin typeface="Arial" charset="0"/>
              </a:rPr>
              <a:t>Dios dice: “Huye también de las pasiones juveniles” II Timoteo.2:22</a:t>
            </a:r>
          </a:p>
        </p:txBody>
      </p:sp>
      <p:sp>
        <p:nvSpPr>
          <p:cNvPr id="11269" name="Text Box 5"/>
          <p:cNvSpPr txBox="1">
            <a:spLocks noChangeArrowheads="1"/>
          </p:cNvSpPr>
          <p:nvPr/>
        </p:nvSpPr>
        <p:spPr bwMode="auto">
          <a:xfrm>
            <a:off x="4932363" y="2819400"/>
            <a:ext cx="388778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rgbClr val="FFFF00"/>
                </a:solidFill>
                <a:effectLst>
                  <a:outerShdw blurRad="38100" dist="38100" dir="2700000" algn="tl">
                    <a:srgbClr val="000000"/>
                  </a:outerShdw>
                </a:effectLst>
                <a:latin typeface="Arial" charset="0"/>
              </a:rPr>
              <a:t> El poder esta en la obediencia.</a:t>
            </a:r>
          </a:p>
        </p:txBody>
      </p:sp>
      <p:pic>
        <p:nvPicPr>
          <p:cNvPr id="11270" name="Picture 6" descr="C:\Users\Mario Moreno\Desktop\Señales\Imagen Animadas\devil-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19400"/>
            <a:ext cx="20891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p:cTn id="13" dur="500" fill="hold"/>
                                        <p:tgtEl>
                                          <p:spTgt spid="11270"/>
                                        </p:tgtEl>
                                        <p:attrNameLst>
                                          <p:attrName>ppt_w</p:attrName>
                                        </p:attrNameLst>
                                      </p:cBhvr>
                                      <p:tavLst>
                                        <p:tav tm="0">
                                          <p:val>
                                            <p:fltVal val="0"/>
                                          </p:val>
                                        </p:tav>
                                        <p:tav tm="100000">
                                          <p:val>
                                            <p:strVal val="#ppt_w"/>
                                          </p:val>
                                        </p:tav>
                                      </p:tavLst>
                                    </p:anim>
                                    <p:anim calcmode="lin" valueType="num">
                                      <p:cBhvr>
                                        <p:cTn id="14" dur="500" fill="hold"/>
                                        <p:tgtEl>
                                          <p:spTgt spid="11270"/>
                                        </p:tgtEl>
                                        <p:attrNameLst>
                                          <p:attrName>ppt_h</p:attrName>
                                        </p:attrNameLst>
                                      </p:cBhvr>
                                      <p:tavLst>
                                        <p:tav tm="0">
                                          <p:val>
                                            <p:fltVal val="0"/>
                                          </p:val>
                                        </p:tav>
                                        <p:tav tm="100000">
                                          <p:val>
                                            <p:strVal val="#ppt_h"/>
                                          </p:val>
                                        </p:tav>
                                      </p:tavLst>
                                    </p:anim>
                                    <p:animEffect transition="in" filter="fade">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circle(in)">
                                      <p:cBhvr>
                                        <p:cTn id="20"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ECECE"/>
            </a:gs>
          </a:gsLst>
          <a:lin ang="5400000" scaled="1"/>
        </a:gradFill>
        <a:effectLst/>
      </p:bgPr>
    </p:bg>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581400" y="7620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b="1" u="none" dirty="0">
                <a:solidFill>
                  <a:schemeClr val="accent2"/>
                </a:solidFill>
                <a:effectLst>
                  <a:outerShdw blurRad="38100" dist="38100" dir="2700000" algn="tl">
                    <a:srgbClr val="C0C0C0"/>
                  </a:outerShdw>
                </a:effectLst>
                <a:latin typeface="Arial" charset="0"/>
              </a:rPr>
              <a:t>NOVIAZGO Y MATRIMONIO</a:t>
            </a:r>
            <a:r>
              <a:rPr lang="es-ES" altLang="es-ES" b="1" u="none" dirty="0">
                <a:effectLst>
                  <a:outerShdw blurRad="38100" dist="38100" dir="2700000" algn="tl">
                    <a:srgbClr val="C0C0C0"/>
                  </a:outerShdw>
                </a:effectLst>
              </a:rPr>
              <a:t> </a:t>
            </a:r>
          </a:p>
        </p:txBody>
      </p:sp>
      <p:sp>
        <p:nvSpPr>
          <p:cNvPr id="13316" name="Rectangle 4"/>
          <p:cNvSpPr>
            <a:spLocks noChangeArrowheads="1"/>
          </p:cNvSpPr>
          <p:nvPr/>
        </p:nvSpPr>
        <p:spPr bwMode="auto">
          <a:xfrm>
            <a:off x="3621088" y="1916113"/>
            <a:ext cx="4953000" cy="1411287"/>
          </a:xfrm>
          <a:prstGeom prst="rect">
            <a:avLst/>
          </a:prstGeom>
          <a:solidFill>
            <a:schemeClr val="bg1">
              <a:alpha val="50000"/>
            </a:scheme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b="1" u="none" dirty="0">
                <a:solidFill>
                  <a:srgbClr val="009900"/>
                </a:solidFill>
                <a:effectLst>
                  <a:outerShdw blurRad="38100" dist="38100" dir="2700000" algn="tl">
                    <a:srgbClr val="C0C0C0"/>
                  </a:outerShdw>
                </a:effectLst>
                <a:latin typeface="Arial" charset="0"/>
                <a:cs typeface="Arial" charset="0"/>
              </a:rPr>
              <a:t>La uniones desiguales son tan graves en el noviazgo y fatales en el matrimonio.  </a:t>
            </a:r>
            <a:endParaRPr lang="es-ES" altLang="es-ES" b="1" u="none" dirty="0">
              <a:solidFill>
                <a:srgbClr val="0099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p:txBody>
      </p:sp>
      <p:sp>
        <p:nvSpPr>
          <p:cNvPr id="13317" name="Rectangle 5"/>
          <p:cNvSpPr>
            <a:spLocks noChangeArrowheads="1"/>
          </p:cNvSpPr>
          <p:nvPr/>
        </p:nvSpPr>
        <p:spPr bwMode="auto">
          <a:xfrm>
            <a:off x="0" y="5056188"/>
            <a:ext cx="73088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s-ES" altLang="es-ES" sz="3200" b="1" u="none" dirty="0">
                <a:solidFill>
                  <a:schemeClr val="accent2"/>
                </a:solidFill>
                <a:effectLst>
                  <a:outerShdw blurRad="38100" dist="38100" dir="2700000" algn="tl">
                    <a:srgbClr val="C0C0C0"/>
                  </a:outerShdw>
                </a:effectLst>
                <a:latin typeface="Arial" charset="0"/>
                <a:ea typeface="Arial Unicode MS" pitchFamily="34" charset="-128"/>
                <a:cs typeface="Arial Unicode MS" pitchFamily="34" charset="-128"/>
              </a:rPr>
              <a:t>¿Andarán dos juntos, si no estuvieren de acuerdo? </a:t>
            </a:r>
            <a:endParaRPr lang="es-ES" altLang="es-ES" sz="3200" b="1" u="none" dirty="0">
              <a:solidFill>
                <a:schemeClr val="accent2"/>
              </a:solidFill>
              <a:effectLst>
                <a:outerShdw blurRad="38100" dist="38100" dir="2700000" algn="tl">
                  <a:srgbClr val="C0C0C0"/>
                </a:outerShdw>
              </a:effectLst>
              <a:latin typeface="Arial" charset="0"/>
              <a:ea typeface="Arial Unicode MS" pitchFamily="34" charset="-128"/>
              <a:cs typeface="Arial Unicode MS" pitchFamily="34" charset="-128"/>
            </a:endParaRPr>
          </a:p>
          <a:p>
            <a:pPr algn="ctr" eaLnBrk="0" hangingPunct="0">
              <a:spcBef>
                <a:spcPct val="50000"/>
              </a:spcBef>
              <a:defRPr/>
            </a:pPr>
            <a:r>
              <a:rPr lang="es-ES" altLang="es-ES" sz="3200"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rPr>
              <a:t>Amos.3:3</a:t>
            </a:r>
            <a:endParaRPr lang="es-ES" altLang="es-ES" sz="3200"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endParaRPr>
          </a:p>
          <a:p>
            <a:pPr eaLnBrk="0" hangingPunct="0">
              <a:spcBef>
                <a:spcPct val="50000"/>
              </a:spcBef>
              <a:defRPr/>
            </a:pPr>
            <a:endParaRPr lang="es-ES" altLang="es-ES" sz="3200" b="1" u="none" dirty="0">
              <a:solidFill>
                <a:schemeClr val="accent2"/>
              </a:solidFill>
              <a:effectLst>
                <a:outerShdw blurRad="38100" dist="38100" dir="2700000" algn="tl">
                  <a:srgbClr val="C0C0C0"/>
                </a:outerShdw>
              </a:effectLst>
              <a:latin typeface="Arial" charset="0"/>
            </a:endParaRPr>
          </a:p>
        </p:txBody>
      </p:sp>
      <p:sp>
        <p:nvSpPr>
          <p:cNvPr id="12293" name="Line 6"/>
          <p:cNvSpPr>
            <a:spLocks noChangeShapeType="1"/>
          </p:cNvSpPr>
          <p:nvPr/>
        </p:nvSpPr>
        <p:spPr bwMode="auto">
          <a:xfrm>
            <a:off x="3733800" y="1447800"/>
            <a:ext cx="4800600"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3319" name="Picture 7" descr="C:\Users\Mario Moreno\Desktop\Señales\Imagen Animadas\gelin dama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009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C:\Users\Mario Moreno\Desktop\Señales\Imagen Animadas\Bib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500438"/>
            <a:ext cx="13144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C:\Users\Mario Moreno\Desktop\Señales\Imagen Animadas\chicas a porel  (5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533775"/>
            <a:ext cx="183515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2 Conector recto de flecha"/>
          <p:cNvCxnSpPr>
            <a:cxnSpLocks noChangeShapeType="1"/>
          </p:cNvCxnSpPr>
          <p:nvPr/>
        </p:nvCxnSpPr>
        <p:spPr bwMode="auto">
          <a:xfrm>
            <a:off x="5795963" y="4241800"/>
            <a:ext cx="1512887" cy="482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p:cTn id="13" dur="500" fill="hold"/>
                                        <p:tgtEl>
                                          <p:spTgt spid="13319"/>
                                        </p:tgtEl>
                                        <p:attrNameLst>
                                          <p:attrName>ppt_w</p:attrName>
                                        </p:attrNameLst>
                                      </p:cBhvr>
                                      <p:tavLst>
                                        <p:tav tm="0">
                                          <p:val>
                                            <p:fltVal val="0"/>
                                          </p:val>
                                        </p:tav>
                                        <p:tav tm="100000">
                                          <p:val>
                                            <p:strVal val="#ppt_w"/>
                                          </p:val>
                                        </p:tav>
                                      </p:tavLst>
                                    </p:anim>
                                    <p:anim calcmode="lin" valueType="num">
                                      <p:cBhvr>
                                        <p:cTn id="14" dur="500" fill="hold"/>
                                        <p:tgtEl>
                                          <p:spTgt spid="13319"/>
                                        </p:tgtEl>
                                        <p:attrNameLst>
                                          <p:attrName>ppt_h</p:attrName>
                                        </p:attrNameLst>
                                      </p:cBhvr>
                                      <p:tavLst>
                                        <p:tav tm="0">
                                          <p:val>
                                            <p:fltVal val="0"/>
                                          </p:val>
                                        </p:tav>
                                        <p:tav tm="100000">
                                          <p:val>
                                            <p:strVal val="#ppt_h"/>
                                          </p:val>
                                        </p:tav>
                                      </p:tavLst>
                                    </p:anim>
                                    <p:animEffect transition="in" filter="fade">
                                      <p:cBhvr>
                                        <p:cTn id="15" dur="500"/>
                                        <p:tgtEl>
                                          <p:spTgt spid="133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circle(in)">
                                      <p:cBhvr>
                                        <p:cTn id="20" dur="2000"/>
                                        <p:tgtEl>
                                          <p:spTgt spid="133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3317">
                                            <p:txEl>
                                              <p:pRg st="1" end="1"/>
                                            </p:txEl>
                                          </p:spTgt>
                                        </p:tgtEl>
                                        <p:attrNameLst>
                                          <p:attrName>style.visibility</p:attrName>
                                        </p:attrNameLst>
                                      </p:cBhvr>
                                      <p:to>
                                        <p:strVal val="visible"/>
                                      </p:to>
                                    </p:set>
                                    <p:animEffect transition="in" filter="circle(in)">
                                      <p:cBhvr>
                                        <p:cTn id="25" dur="2000"/>
                                        <p:tgtEl>
                                          <p:spTgt spid="1331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3317">
                                            <p:txEl>
                                              <p:pRg st="0" end="0"/>
                                            </p:txEl>
                                          </p:spTgt>
                                        </p:tgtEl>
                                        <p:attrNameLst>
                                          <p:attrName>style.visibility</p:attrName>
                                        </p:attrNameLst>
                                      </p:cBhvr>
                                      <p:to>
                                        <p:strVal val="visible"/>
                                      </p:to>
                                    </p:set>
                                    <p:animEffect transition="in" filter="barn(inVertical)">
                                      <p:cBhvr>
                                        <p:cTn id="30" dur="500"/>
                                        <p:tgtEl>
                                          <p:spTgt spid="1331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500" fill="hold"/>
                                        <p:tgtEl>
                                          <p:spTgt spid="12295"/>
                                        </p:tgtEl>
                                        <p:attrNameLst>
                                          <p:attrName>ppt_w</p:attrName>
                                        </p:attrNameLst>
                                      </p:cBhvr>
                                      <p:tavLst>
                                        <p:tav tm="0">
                                          <p:val>
                                            <p:fltVal val="0"/>
                                          </p:val>
                                        </p:tav>
                                        <p:tav tm="100000">
                                          <p:val>
                                            <p:strVal val="#ppt_w"/>
                                          </p:val>
                                        </p:tav>
                                      </p:tavLst>
                                    </p:anim>
                                    <p:anim calcmode="lin" valueType="num">
                                      <p:cBhvr>
                                        <p:cTn id="36" dur="500" fill="hold"/>
                                        <p:tgtEl>
                                          <p:spTgt spid="12295"/>
                                        </p:tgtEl>
                                        <p:attrNameLst>
                                          <p:attrName>ppt_h</p:attrName>
                                        </p:attrNameLst>
                                      </p:cBhvr>
                                      <p:tavLst>
                                        <p:tav tm="0">
                                          <p:val>
                                            <p:fltVal val="0"/>
                                          </p:val>
                                        </p:tav>
                                        <p:tav tm="100000">
                                          <p:val>
                                            <p:strVal val="#ppt_h"/>
                                          </p:val>
                                        </p:tav>
                                      </p:tavLst>
                                    </p:anim>
                                    <p:animEffect transition="in" filter="fade">
                                      <p:cBhvr>
                                        <p:cTn id="37" dur="500"/>
                                        <p:tgtEl>
                                          <p:spTgt spid="122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12296"/>
                                        </p:tgtEl>
                                        <p:attrNameLst>
                                          <p:attrName>style.visibility</p:attrName>
                                        </p:attrNameLst>
                                      </p:cBhvr>
                                      <p:to>
                                        <p:strVal val="visible"/>
                                      </p:to>
                                    </p:set>
                                    <p:animEffect transition="in" filter="wipe(down)">
                                      <p:cBhvr>
                                        <p:cTn id="47" dur="580">
                                          <p:stCondLst>
                                            <p:cond delay="0"/>
                                          </p:stCondLst>
                                        </p:cTn>
                                        <p:tgtEl>
                                          <p:spTgt spid="12296"/>
                                        </p:tgtEl>
                                      </p:cBhvr>
                                    </p:animEffect>
                                    <p:anim calcmode="lin" valueType="num">
                                      <p:cBhvr>
                                        <p:cTn id="48"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53" dur="26">
                                          <p:stCondLst>
                                            <p:cond delay="650"/>
                                          </p:stCondLst>
                                        </p:cTn>
                                        <p:tgtEl>
                                          <p:spTgt spid="12296"/>
                                        </p:tgtEl>
                                      </p:cBhvr>
                                      <p:to x="100000" y="60000"/>
                                    </p:animScale>
                                    <p:animScale>
                                      <p:cBhvr>
                                        <p:cTn id="54" dur="166" decel="50000">
                                          <p:stCondLst>
                                            <p:cond delay="676"/>
                                          </p:stCondLst>
                                        </p:cTn>
                                        <p:tgtEl>
                                          <p:spTgt spid="12296"/>
                                        </p:tgtEl>
                                      </p:cBhvr>
                                      <p:to x="100000" y="100000"/>
                                    </p:animScale>
                                    <p:animScale>
                                      <p:cBhvr>
                                        <p:cTn id="55" dur="26">
                                          <p:stCondLst>
                                            <p:cond delay="1312"/>
                                          </p:stCondLst>
                                        </p:cTn>
                                        <p:tgtEl>
                                          <p:spTgt spid="12296"/>
                                        </p:tgtEl>
                                      </p:cBhvr>
                                      <p:to x="100000" y="80000"/>
                                    </p:animScale>
                                    <p:animScale>
                                      <p:cBhvr>
                                        <p:cTn id="56" dur="166" decel="50000">
                                          <p:stCondLst>
                                            <p:cond delay="1338"/>
                                          </p:stCondLst>
                                        </p:cTn>
                                        <p:tgtEl>
                                          <p:spTgt spid="12296"/>
                                        </p:tgtEl>
                                      </p:cBhvr>
                                      <p:to x="100000" y="100000"/>
                                    </p:animScale>
                                    <p:animScale>
                                      <p:cBhvr>
                                        <p:cTn id="57" dur="26">
                                          <p:stCondLst>
                                            <p:cond delay="1642"/>
                                          </p:stCondLst>
                                        </p:cTn>
                                        <p:tgtEl>
                                          <p:spTgt spid="12296"/>
                                        </p:tgtEl>
                                      </p:cBhvr>
                                      <p:to x="100000" y="90000"/>
                                    </p:animScale>
                                    <p:animScale>
                                      <p:cBhvr>
                                        <p:cTn id="58" dur="166" decel="50000">
                                          <p:stCondLst>
                                            <p:cond delay="1668"/>
                                          </p:stCondLst>
                                        </p:cTn>
                                        <p:tgtEl>
                                          <p:spTgt spid="12296"/>
                                        </p:tgtEl>
                                      </p:cBhvr>
                                      <p:to x="100000" y="100000"/>
                                    </p:animScale>
                                    <p:animScale>
                                      <p:cBhvr>
                                        <p:cTn id="59" dur="26">
                                          <p:stCondLst>
                                            <p:cond delay="1808"/>
                                          </p:stCondLst>
                                        </p:cTn>
                                        <p:tgtEl>
                                          <p:spTgt spid="12296"/>
                                        </p:tgtEl>
                                      </p:cBhvr>
                                      <p:to x="100000" y="95000"/>
                                    </p:animScale>
                                    <p:animScale>
                                      <p:cBhvr>
                                        <p:cTn id="60" dur="166" decel="50000">
                                          <p:stCondLst>
                                            <p:cond delay="1834"/>
                                          </p:stCondLst>
                                        </p:cTn>
                                        <p:tgtEl>
                                          <p:spTgt spid="122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4163" y="2103438"/>
            <a:ext cx="86868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 altLang="es-ES" sz="2800" b="1" u="none">
                <a:solidFill>
                  <a:schemeClr val="accent2"/>
                </a:solidFill>
                <a:latin typeface="Arial" panose="020B0604020202020204" pitchFamily="34" charset="0"/>
                <a:cs typeface="Arial" panose="020B0604020202020204" pitchFamily="34" charset="0"/>
              </a:rPr>
              <a:t>“El amor es sufrido, es benigno; el amor no tiene envidia, el amor no es jactancioso, no se envanece; </a:t>
            </a:r>
          </a:p>
          <a:p>
            <a:pPr algn="just" eaLnBrk="1" hangingPunct="1">
              <a:spcBef>
                <a:spcPct val="0"/>
              </a:spcBef>
              <a:buFontTx/>
              <a:buNone/>
            </a:pPr>
            <a:r>
              <a:rPr lang="es-ES" altLang="es-ES" sz="2800" b="1" u="none">
                <a:solidFill>
                  <a:schemeClr val="accent2"/>
                </a:solidFill>
                <a:latin typeface="Arial" panose="020B0604020202020204" pitchFamily="34" charset="0"/>
                <a:cs typeface="Arial" panose="020B0604020202020204" pitchFamily="34" charset="0"/>
              </a:rPr>
              <a:t>no hace nada indebido, no busca lo suyo, no se irrita, no guarda rencor;  </a:t>
            </a:r>
          </a:p>
          <a:p>
            <a:pPr algn="just" eaLnBrk="1" hangingPunct="1">
              <a:spcBef>
                <a:spcPct val="0"/>
              </a:spcBef>
              <a:buFontTx/>
              <a:buNone/>
            </a:pPr>
            <a:r>
              <a:rPr lang="es-ES" altLang="es-ES" sz="2800" b="1" u="none">
                <a:solidFill>
                  <a:schemeClr val="accent2"/>
                </a:solidFill>
                <a:latin typeface="Arial" panose="020B0604020202020204" pitchFamily="34" charset="0"/>
                <a:cs typeface="Arial" panose="020B0604020202020204" pitchFamily="34" charset="0"/>
              </a:rPr>
              <a:t>no se goza de la injusticia, mas se goza de la verdad. </a:t>
            </a:r>
          </a:p>
          <a:p>
            <a:pPr algn="just" eaLnBrk="1" hangingPunct="1">
              <a:spcBef>
                <a:spcPct val="0"/>
              </a:spcBef>
              <a:buFontTx/>
              <a:buNone/>
            </a:pPr>
            <a:r>
              <a:rPr lang="es-ES" altLang="es-ES" sz="2800" b="1" u="none">
                <a:solidFill>
                  <a:schemeClr val="accent2"/>
                </a:solidFill>
                <a:latin typeface="Arial" panose="020B0604020202020204" pitchFamily="34" charset="0"/>
                <a:cs typeface="Arial" panose="020B0604020202020204" pitchFamily="34" charset="0"/>
              </a:rPr>
              <a:t>Todo lo sufre, todo lo cree, todo lo espera, todo lo soporta.  </a:t>
            </a:r>
          </a:p>
          <a:p>
            <a:pPr algn="just" eaLnBrk="1" hangingPunct="1">
              <a:spcBef>
                <a:spcPct val="0"/>
              </a:spcBef>
              <a:buFontTx/>
              <a:buNone/>
            </a:pPr>
            <a:r>
              <a:rPr lang="es-ES" altLang="es-ES" sz="2800" b="1" u="none">
                <a:solidFill>
                  <a:schemeClr val="accent2"/>
                </a:solidFill>
                <a:latin typeface="Arial" panose="020B0604020202020204" pitchFamily="34" charset="0"/>
                <a:cs typeface="Arial" panose="020B0604020202020204" pitchFamily="34" charset="0"/>
              </a:rPr>
              <a:t>El amor nunca deja de ser” </a:t>
            </a:r>
          </a:p>
          <a:p>
            <a:pPr algn="ctr" eaLnBrk="1" hangingPunct="1">
              <a:spcBef>
                <a:spcPct val="0"/>
              </a:spcBef>
              <a:buFontTx/>
              <a:buNone/>
            </a:pPr>
            <a:r>
              <a:rPr lang="es-ES" altLang="es-ES" sz="2800" b="1" u="none">
                <a:solidFill>
                  <a:srgbClr val="CC3300"/>
                </a:solidFill>
                <a:latin typeface="Arial" panose="020B0604020202020204" pitchFamily="34" charset="0"/>
                <a:cs typeface="Arial" panose="020B0604020202020204" pitchFamily="34" charset="0"/>
              </a:rPr>
              <a:t>I Corintios.13:4-8</a:t>
            </a:r>
            <a:endParaRPr lang="es-ES" altLang="es-ES" sz="2800" b="1" u="none">
              <a:solidFill>
                <a:srgbClr val="CC3300"/>
              </a:solidFill>
              <a:latin typeface="Arial" panose="020B0604020202020204" pitchFamily="34" charset="0"/>
              <a:ea typeface="Arial Unicode MS" panose="020B0604020202020204" pitchFamily="34" charset="-128"/>
              <a:cs typeface="Arial Unicode MS" panose="020B0604020202020204" pitchFamily="34" charset="-128"/>
            </a:endParaRPr>
          </a:p>
          <a:p>
            <a:pPr>
              <a:spcBef>
                <a:spcPct val="0"/>
              </a:spcBef>
              <a:buFontTx/>
              <a:buNone/>
            </a:pPr>
            <a:endParaRPr lang="es-ES" altLang="es-ES" sz="2800" b="1" u="none">
              <a:solidFill>
                <a:srgbClr val="CC3300"/>
              </a:solidFill>
              <a:latin typeface="Arial" panose="020B0604020202020204" pitchFamily="34" charset="0"/>
            </a:endParaRPr>
          </a:p>
        </p:txBody>
      </p:sp>
      <p:pic>
        <p:nvPicPr>
          <p:cNvPr id="14339" name="Picture 3" descr="C:\Documents and Settings\pespinoza\Mis documentos\Mis imágenes\BIBLI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7938"/>
            <a:ext cx="4032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4338">
                                            <p:txEl>
                                              <p:pRg st="5" end="5"/>
                                            </p:txEl>
                                          </p:spTgt>
                                        </p:tgtEl>
                                        <p:attrNameLst>
                                          <p:attrName>style.visibility</p:attrName>
                                        </p:attrNameLst>
                                      </p:cBhvr>
                                      <p:to>
                                        <p:strVal val="visible"/>
                                      </p:to>
                                    </p:set>
                                    <p:animEffect transition="in" filter="circle(in)">
                                      <p:cBhvr>
                                        <p:cTn id="13" dur="2000"/>
                                        <p:tgtEl>
                                          <p:spTgt spid="14338">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4338">
                                            <p:txEl>
                                              <p:pRg st="0" end="0"/>
                                            </p:txEl>
                                          </p:spTgt>
                                        </p:tgtEl>
                                        <p:attrNameLst>
                                          <p:attrName>style.visibility</p:attrName>
                                        </p:attrNameLst>
                                      </p:cBhvr>
                                      <p:to>
                                        <p:strVal val="visible"/>
                                      </p:to>
                                    </p:set>
                                    <p:animEffect transition="in" filter="barn(inVertical)">
                                      <p:cBhvr>
                                        <p:cTn id="18" dur="500"/>
                                        <p:tgtEl>
                                          <p:spTgt spid="1433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4338">
                                            <p:txEl>
                                              <p:pRg st="1" end="1"/>
                                            </p:txEl>
                                          </p:spTgt>
                                        </p:tgtEl>
                                        <p:attrNameLst>
                                          <p:attrName>style.visibility</p:attrName>
                                        </p:attrNameLst>
                                      </p:cBhvr>
                                      <p:to>
                                        <p:strVal val="visible"/>
                                      </p:to>
                                    </p:set>
                                    <p:animEffect transition="in" filter="barn(inVertical)">
                                      <p:cBhvr>
                                        <p:cTn id="23" dur="500"/>
                                        <p:tgtEl>
                                          <p:spTgt spid="1433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4338">
                                            <p:txEl>
                                              <p:pRg st="2" end="2"/>
                                            </p:txEl>
                                          </p:spTgt>
                                        </p:tgtEl>
                                        <p:attrNameLst>
                                          <p:attrName>style.visibility</p:attrName>
                                        </p:attrNameLst>
                                      </p:cBhvr>
                                      <p:to>
                                        <p:strVal val="visible"/>
                                      </p:to>
                                    </p:set>
                                    <p:animEffect transition="in" filter="barn(inVertical)">
                                      <p:cBhvr>
                                        <p:cTn id="28" dur="500"/>
                                        <p:tgtEl>
                                          <p:spTgt spid="143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4338">
                                            <p:txEl>
                                              <p:pRg st="3" end="3"/>
                                            </p:txEl>
                                          </p:spTgt>
                                        </p:tgtEl>
                                        <p:attrNameLst>
                                          <p:attrName>style.visibility</p:attrName>
                                        </p:attrNameLst>
                                      </p:cBhvr>
                                      <p:to>
                                        <p:strVal val="visible"/>
                                      </p:to>
                                    </p:set>
                                    <p:animEffect transition="in" filter="barn(inVertical)">
                                      <p:cBhvr>
                                        <p:cTn id="33" dur="500"/>
                                        <p:tgtEl>
                                          <p:spTgt spid="1433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14338">
                                            <p:txEl>
                                              <p:pRg st="4" end="4"/>
                                            </p:txEl>
                                          </p:spTgt>
                                        </p:tgtEl>
                                        <p:attrNameLst>
                                          <p:attrName>style.visibility</p:attrName>
                                        </p:attrNameLst>
                                      </p:cBhvr>
                                      <p:to>
                                        <p:strVal val="visible"/>
                                      </p:to>
                                    </p:set>
                                    <p:animEffect transition="in" filter="barn(inVertical)">
                                      <p:cBhvr>
                                        <p:cTn id="38" dur="500"/>
                                        <p:tgtEl>
                                          <p:spTgt spid="14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76400" y="5334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800" b="1" u="none">
                <a:solidFill>
                  <a:srgbClr val="FFFF00"/>
                </a:solidFill>
                <a:latin typeface="Arial" panose="020B0604020202020204" pitchFamily="34" charset="0"/>
              </a:rPr>
              <a:t>EL AREA DE PRIORIDADES</a:t>
            </a:r>
          </a:p>
        </p:txBody>
      </p:sp>
      <p:sp>
        <p:nvSpPr>
          <p:cNvPr id="14339" name="Line 3"/>
          <p:cNvSpPr>
            <a:spLocks noChangeShapeType="1"/>
          </p:cNvSpPr>
          <p:nvPr/>
        </p:nvSpPr>
        <p:spPr bwMode="auto">
          <a:xfrm>
            <a:off x="1219200" y="1219200"/>
            <a:ext cx="67818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413" name="Rectangle 5"/>
          <p:cNvSpPr>
            <a:spLocks noChangeArrowheads="1"/>
          </p:cNvSpPr>
          <p:nvPr/>
        </p:nvSpPr>
        <p:spPr bwMode="auto">
          <a:xfrm>
            <a:off x="3398838" y="1381125"/>
            <a:ext cx="5722937"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400" b="1" u="none">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Pero nada tengas que ver con las fábulas profanas propias de viejas. Más bien disciplínate a ti mismo para la piedad; </a:t>
            </a:r>
          </a:p>
          <a:p>
            <a:pPr algn="ctr" eaLnBrk="1" hangingPunct="1">
              <a:spcBef>
                <a:spcPct val="50000"/>
              </a:spcBef>
              <a:buFontTx/>
              <a:buNone/>
            </a:pPr>
            <a:r>
              <a:rPr lang="es-ES" altLang="es-ES" sz="2400" b="1" u="none">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porque el ejercicio físico aprovecha poco, pero la piedad es provechosa para todo, pues tiene promesa para la vida presente y también para la futura. </a:t>
            </a:r>
          </a:p>
          <a:p>
            <a:pPr algn="ctr" eaLnBrk="1" hangingPunct="1">
              <a:spcBef>
                <a:spcPct val="50000"/>
              </a:spcBef>
              <a:buFontTx/>
              <a:buNone/>
            </a:pPr>
            <a:r>
              <a:rPr lang="es-ES" altLang="es-ES" sz="2400" b="1" u="none">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Palabra fiel es ésta , y digna de ser aceptada por todos. </a:t>
            </a:r>
          </a:p>
          <a:p>
            <a:pPr algn="ctr" eaLnBrk="1" hangingPunct="1">
              <a:spcBef>
                <a:spcPct val="50000"/>
              </a:spcBef>
              <a:buFontTx/>
              <a:buNone/>
            </a:pPr>
            <a:r>
              <a:rPr lang="es-ES" altLang="es-ES" sz="2400" b="1" u="none">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I  Timoteo.4: 7-9</a:t>
            </a:r>
          </a:p>
          <a:p>
            <a:pPr>
              <a:spcBef>
                <a:spcPct val="50000"/>
              </a:spcBef>
              <a:buFontTx/>
              <a:buNone/>
            </a:pPr>
            <a:endParaRPr lang="es-ES" altLang="es-ES" sz="2800" b="1" u="none">
              <a:solidFill>
                <a:srgbClr val="FFFF00"/>
              </a:solidFill>
              <a:latin typeface="Arial Unicode MS" panose="020B0604020202020204" pitchFamily="34" charset="-128"/>
            </a:endParaRPr>
          </a:p>
        </p:txBody>
      </p:sp>
      <p:pic>
        <p:nvPicPr>
          <p:cNvPr id="17415" name="Picture 7" descr="C:\Users\Mario Moreno\Desktop\Señales\Imagen Animadas\rezar gifs animados (2)_thum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63" y="1412875"/>
            <a:ext cx="2957512"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C:\Users\Mario Moreno\Desktop\Señales\Imagen Animadas\Student-Reading-On-The-Floor-6076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8" y="4027488"/>
            <a:ext cx="3714751"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7413">
                                            <p:txEl>
                                              <p:pRg st="3" end="3"/>
                                            </p:txEl>
                                          </p:spTgt>
                                        </p:tgtEl>
                                        <p:attrNameLst>
                                          <p:attrName>style.visibility</p:attrName>
                                        </p:attrNameLst>
                                      </p:cBhvr>
                                      <p:to>
                                        <p:strVal val="visible"/>
                                      </p:to>
                                    </p:set>
                                    <p:animEffect transition="in" filter="circle(in)">
                                      <p:cBhvr>
                                        <p:cTn id="13" dur="2000"/>
                                        <p:tgtEl>
                                          <p:spTgt spid="1741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7413">
                                            <p:txEl>
                                              <p:pRg st="0" end="0"/>
                                            </p:txEl>
                                          </p:spTgt>
                                        </p:tgtEl>
                                        <p:attrNameLst>
                                          <p:attrName>style.visibility</p:attrName>
                                        </p:attrNameLst>
                                      </p:cBhvr>
                                      <p:to>
                                        <p:strVal val="visible"/>
                                      </p:to>
                                    </p:set>
                                    <p:animEffect transition="in" filter="barn(inVertical)">
                                      <p:cBhvr>
                                        <p:cTn id="18" dur="500"/>
                                        <p:tgtEl>
                                          <p:spTgt spid="1741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7413">
                                            <p:txEl>
                                              <p:pRg st="1" end="1"/>
                                            </p:txEl>
                                          </p:spTgt>
                                        </p:tgtEl>
                                        <p:attrNameLst>
                                          <p:attrName>style.visibility</p:attrName>
                                        </p:attrNameLst>
                                      </p:cBhvr>
                                      <p:to>
                                        <p:strVal val="visible"/>
                                      </p:to>
                                    </p:set>
                                    <p:animEffect transition="in" filter="barn(inVertical)">
                                      <p:cBhvr>
                                        <p:cTn id="23" dur="500"/>
                                        <p:tgtEl>
                                          <p:spTgt spid="1741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7413">
                                            <p:txEl>
                                              <p:pRg st="2" end="2"/>
                                            </p:txEl>
                                          </p:spTgt>
                                        </p:tgtEl>
                                        <p:attrNameLst>
                                          <p:attrName>style.visibility</p:attrName>
                                        </p:attrNameLst>
                                      </p:cBhvr>
                                      <p:to>
                                        <p:strVal val="visible"/>
                                      </p:to>
                                    </p:set>
                                    <p:animEffect transition="in" filter="barn(inVertical)">
                                      <p:cBhvr>
                                        <p:cTn id="28" dur="500"/>
                                        <p:tgtEl>
                                          <p:spTgt spid="1741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17415"/>
                                        </p:tgtEl>
                                        <p:attrNameLst>
                                          <p:attrName>style.visibility</p:attrName>
                                        </p:attrNameLst>
                                      </p:cBhvr>
                                      <p:to>
                                        <p:strVal val="visible"/>
                                      </p:to>
                                    </p:set>
                                    <p:anim calcmode="lin" valueType="num">
                                      <p:cBhvr>
                                        <p:cTn id="33" dur="500" fill="hold"/>
                                        <p:tgtEl>
                                          <p:spTgt spid="17415"/>
                                        </p:tgtEl>
                                        <p:attrNameLst>
                                          <p:attrName>ppt_w</p:attrName>
                                        </p:attrNameLst>
                                      </p:cBhvr>
                                      <p:tavLst>
                                        <p:tav tm="0">
                                          <p:val>
                                            <p:fltVal val="0"/>
                                          </p:val>
                                        </p:tav>
                                        <p:tav tm="100000">
                                          <p:val>
                                            <p:strVal val="#ppt_w"/>
                                          </p:val>
                                        </p:tav>
                                      </p:tavLst>
                                    </p:anim>
                                    <p:anim calcmode="lin" valueType="num">
                                      <p:cBhvr>
                                        <p:cTn id="34" dur="500" fill="hold"/>
                                        <p:tgtEl>
                                          <p:spTgt spid="17415"/>
                                        </p:tgtEl>
                                        <p:attrNameLst>
                                          <p:attrName>ppt_h</p:attrName>
                                        </p:attrNameLst>
                                      </p:cBhvr>
                                      <p:tavLst>
                                        <p:tav tm="0">
                                          <p:val>
                                            <p:fltVal val="0"/>
                                          </p:val>
                                        </p:tav>
                                        <p:tav tm="100000">
                                          <p:val>
                                            <p:strVal val="#ppt_h"/>
                                          </p:val>
                                        </p:tav>
                                      </p:tavLst>
                                    </p:anim>
                                    <p:animEffect transition="in" filter="fade">
                                      <p:cBhvr>
                                        <p:cTn id="35" dur="500"/>
                                        <p:tgtEl>
                                          <p:spTgt spid="174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nodeType="clickEffect">
                                  <p:stCondLst>
                                    <p:cond delay="0"/>
                                  </p:stCondLst>
                                  <p:childTnLst>
                                    <p:set>
                                      <p:cBhvr>
                                        <p:cTn id="39" dur="1" fill="hold">
                                          <p:stCondLst>
                                            <p:cond delay="0"/>
                                          </p:stCondLst>
                                        </p:cTn>
                                        <p:tgtEl>
                                          <p:spTgt spid="17416"/>
                                        </p:tgtEl>
                                        <p:attrNameLst>
                                          <p:attrName>style.visibility</p:attrName>
                                        </p:attrNameLst>
                                      </p:cBhvr>
                                      <p:to>
                                        <p:strVal val="visible"/>
                                      </p:to>
                                    </p:set>
                                    <p:animEffect transition="in" filter="wipe(down)">
                                      <p:cBhvr>
                                        <p:cTn id="40" dur="580">
                                          <p:stCondLst>
                                            <p:cond delay="0"/>
                                          </p:stCondLst>
                                        </p:cTn>
                                        <p:tgtEl>
                                          <p:spTgt spid="17416"/>
                                        </p:tgtEl>
                                      </p:cBhvr>
                                    </p:animEffect>
                                    <p:anim calcmode="lin" valueType="num">
                                      <p:cBhvr>
                                        <p:cTn id="41" dur="1822" tmFilter="0,0; 0.14,0.36; 0.43,0.73; 0.71,0.91; 1.0,1.0">
                                          <p:stCondLst>
                                            <p:cond delay="0"/>
                                          </p:stCondLst>
                                        </p:cTn>
                                        <p:tgtEl>
                                          <p:spTgt spid="174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74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74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74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74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7416"/>
                                        </p:tgtEl>
                                      </p:cBhvr>
                                      <p:to x="100000" y="60000"/>
                                    </p:animScale>
                                    <p:animScale>
                                      <p:cBhvr>
                                        <p:cTn id="47" dur="166" decel="50000">
                                          <p:stCondLst>
                                            <p:cond delay="676"/>
                                          </p:stCondLst>
                                        </p:cTn>
                                        <p:tgtEl>
                                          <p:spTgt spid="17416"/>
                                        </p:tgtEl>
                                      </p:cBhvr>
                                      <p:to x="100000" y="100000"/>
                                    </p:animScale>
                                    <p:animScale>
                                      <p:cBhvr>
                                        <p:cTn id="48" dur="26">
                                          <p:stCondLst>
                                            <p:cond delay="1312"/>
                                          </p:stCondLst>
                                        </p:cTn>
                                        <p:tgtEl>
                                          <p:spTgt spid="17416"/>
                                        </p:tgtEl>
                                      </p:cBhvr>
                                      <p:to x="100000" y="80000"/>
                                    </p:animScale>
                                    <p:animScale>
                                      <p:cBhvr>
                                        <p:cTn id="49" dur="166" decel="50000">
                                          <p:stCondLst>
                                            <p:cond delay="1338"/>
                                          </p:stCondLst>
                                        </p:cTn>
                                        <p:tgtEl>
                                          <p:spTgt spid="17416"/>
                                        </p:tgtEl>
                                      </p:cBhvr>
                                      <p:to x="100000" y="100000"/>
                                    </p:animScale>
                                    <p:animScale>
                                      <p:cBhvr>
                                        <p:cTn id="50" dur="26">
                                          <p:stCondLst>
                                            <p:cond delay="1642"/>
                                          </p:stCondLst>
                                        </p:cTn>
                                        <p:tgtEl>
                                          <p:spTgt spid="17416"/>
                                        </p:tgtEl>
                                      </p:cBhvr>
                                      <p:to x="100000" y="90000"/>
                                    </p:animScale>
                                    <p:animScale>
                                      <p:cBhvr>
                                        <p:cTn id="51" dur="166" decel="50000">
                                          <p:stCondLst>
                                            <p:cond delay="1668"/>
                                          </p:stCondLst>
                                        </p:cTn>
                                        <p:tgtEl>
                                          <p:spTgt spid="17416"/>
                                        </p:tgtEl>
                                      </p:cBhvr>
                                      <p:to x="100000" y="100000"/>
                                    </p:animScale>
                                    <p:animScale>
                                      <p:cBhvr>
                                        <p:cTn id="52" dur="26">
                                          <p:stCondLst>
                                            <p:cond delay="1808"/>
                                          </p:stCondLst>
                                        </p:cTn>
                                        <p:tgtEl>
                                          <p:spTgt spid="17416"/>
                                        </p:tgtEl>
                                      </p:cBhvr>
                                      <p:to x="100000" y="95000"/>
                                    </p:animScale>
                                    <p:animScale>
                                      <p:cBhvr>
                                        <p:cTn id="53" dur="166" decel="50000">
                                          <p:stCondLst>
                                            <p:cond delay="1834"/>
                                          </p:stCondLst>
                                        </p:cTn>
                                        <p:tgtEl>
                                          <p:spTgt spid="174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7" name="Text Box 7"/>
          <p:cNvSpPr txBox="1">
            <a:spLocks noChangeArrowheads="1"/>
          </p:cNvSpPr>
          <p:nvPr/>
        </p:nvSpPr>
        <p:spPr bwMode="auto">
          <a:xfrm>
            <a:off x="2590800" y="2286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a:solidFill>
                  <a:srgbClr val="FF9900"/>
                </a:solidFill>
                <a:effectLst>
                  <a:outerShdw blurRad="38100" dist="38100" dir="2700000" algn="tl">
                    <a:srgbClr val="000000"/>
                  </a:outerShdw>
                </a:effectLst>
                <a:latin typeface="Arial" charset="0"/>
              </a:rPr>
              <a:t>NO TENGO TIEMPO...</a:t>
            </a:r>
          </a:p>
        </p:txBody>
      </p:sp>
      <p:sp>
        <p:nvSpPr>
          <p:cNvPr id="15368" name="Rectangle 8"/>
          <p:cNvSpPr>
            <a:spLocks noChangeArrowheads="1"/>
          </p:cNvSpPr>
          <p:nvPr/>
        </p:nvSpPr>
        <p:spPr bwMode="auto">
          <a:xfrm>
            <a:off x="228600" y="4213225"/>
            <a:ext cx="8763000" cy="19383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 altLang="es-ES" sz="2000" b="1" u="none">
                <a:solidFill>
                  <a:schemeClr val="bg1"/>
                </a:solidFill>
                <a:latin typeface="Arial" panose="020B0604020202020204" pitchFamily="34" charset="0"/>
                <a:cs typeface="Arial" panose="020B0604020202020204" pitchFamily="34" charset="0"/>
              </a:rPr>
              <a:t>Hoy es muy común ver cristianos  que  destinan gran  parte de su tiempo a la actividad de la casa descuidando su participación en la iglesia. Con esto no estoy diciendo que sea ilícito delante de Dios, pero si lo es cuando dicha actividad pasa a ser prioridad y se transforma en el impedimento para estar con los hermanos en la congregación.  </a:t>
            </a:r>
            <a:endParaRPr lang="es-ES" altLang="es-ES" sz="2000" b="1" u="none">
              <a:solidFill>
                <a:schemeClr val="accent2"/>
              </a:solidFill>
              <a:latin typeface="Arial" panose="020B0604020202020204" pitchFamily="34" charset="0"/>
            </a:endParaRPr>
          </a:p>
        </p:txBody>
      </p:sp>
      <p:sp>
        <p:nvSpPr>
          <p:cNvPr id="15364" name="Line 10"/>
          <p:cNvSpPr>
            <a:spLocks noChangeShapeType="1"/>
          </p:cNvSpPr>
          <p:nvPr/>
        </p:nvSpPr>
        <p:spPr bwMode="auto">
          <a:xfrm>
            <a:off x="685800" y="914400"/>
            <a:ext cx="77724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2" name="Picture 11" descr="C:\Users\Mario Moreno\Desktop\Señales\Imagen Animadas\5xmzyd.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8413"/>
            <a:ext cx="29749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C:\Users\Mario Moreno\Desktop\Señales\Imagen Animadas\542_shopp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125538"/>
            <a:ext cx="1865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C:\Users\Mario Moreno\Desktop\Señales\Imagen Animadas\982_j2tlyo2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692400"/>
            <a:ext cx="2016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Users\Mario Moreno\Desktop\Señales\Imagen Animadas\19201.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125538"/>
            <a:ext cx="27225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C:\Users\Mario Moreno\Desktop\Señales\Imagen Animadas\an-ala1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0"/>
            <a:ext cx="2051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6" descr="C:\Users\Mario Moreno\Desktop\Señales\Imagen Animadas\ani_gr10.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714625"/>
            <a:ext cx="2867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barn(inVertical)">
                                      <p:cBhvr>
                                        <p:cTn id="20" dur="500"/>
                                        <p:tgtEl>
                                          <p:spTgt spid="153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anim calcmode="lin" valueType="num">
                                      <p:cBhvr>
                                        <p:cTn id="33" dur="2000" fill="hold"/>
                                        <p:tgtEl>
                                          <p:spTgt spid="3"/>
                                        </p:tgtEl>
                                        <p:attrNameLst>
                                          <p:attrName>ppt_w</p:attrName>
                                        </p:attrNameLst>
                                      </p:cBhvr>
                                      <p:tavLst>
                                        <p:tav tm="0" fmla="#ppt_w*sin(2.5*pi*$)">
                                          <p:val>
                                            <p:fltVal val="0"/>
                                          </p:val>
                                        </p:tav>
                                        <p:tav tm="100000">
                                          <p:val>
                                            <p:fltVal val="1"/>
                                          </p:val>
                                        </p:tav>
                                      </p:tavLst>
                                    </p:anim>
                                    <p:anim calcmode="lin" valueType="num">
                                      <p:cBhvr>
                                        <p:cTn id="3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 calcmode="lin" valueType="num">
                                      <p:cBhvr>
                                        <p:cTn id="59" dur="1000" fill="hold"/>
                                        <p:tgtEl>
                                          <p:spTgt spid="4"/>
                                        </p:tgtEl>
                                        <p:attrNameLst>
                                          <p:attrName>style.rotation</p:attrName>
                                        </p:attrNameLst>
                                      </p:cBhvr>
                                      <p:tavLst>
                                        <p:tav tm="0">
                                          <p:val>
                                            <p:fltVal val="90"/>
                                          </p:val>
                                        </p:tav>
                                        <p:tav tm="100000">
                                          <p:val>
                                            <p:fltVal val="0"/>
                                          </p:val>
                                        </p:tav>
                                      </p:tavLst>
                                    </p:anim>
                                    <p:animEffect transition="in" filter="fade">
                                      <p:cBhvr>
                                        <p:cTn id="60" dur="10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16" fill="hold" nodeType="clickEffect">
                                  <p:stCondLst>
                                    <p:cond delay="0"/>
                                  </p:stCondLst>
                                  <p:childTnLst>
                                    <p:set>
                                      <p:cBhvr>
                                        <p:cTn id="64" dur="1" fill="hold">
                                          <p:stCondLst>
                                            <p:cond delay="0"/>
                                          </p:stCondLst>
                                        </p:cTn>
                                        <p:tgtEl>
                                          <p:spTgt spid="15376"/>
                                        </p:tgtEl>
                                        <p:attrNameLst>
                                          <p:attrName>style.visibility</p:attrName>
                                        </p:attrNameLst>
                                      </p:cBhvr>
                                      <p:to>
                                        <p:strVal val="visible"/>
                                      </p:to>
                                    </p:set>
                                    <p:anim calcmode="lin" valueType="num">
                                      <p:cBhvr>
                                        <p:cTn id="65" dur="500" fill="hold"/>
                                        <p:tgtEl>
                                          <p:spTgt spid="15376"/>
                                        </p:tgtEl>
                                        <p:attrNameLst>
                                          <p:attrName>ppt_w</p:attrName>
                                        </p:attrNameLst>
                                      </p:cBhvr>
                                      <p:tavLst>
                                        <p:tav tm="0">
                                          <p:val>
                                            <p:fltVal val="0"/>
                                          </p:val>
                                        </p:tav>
                                        <p:tav tm="100000">
                                          <p:val>
                                            <p:strVal val="#ppt_w"/>
                                          </p:val>
                                        </p:tav>
                                      </p:tavLst>
                                    </p:anim>
                                    <p:anim calcmode="lin" valueType="num">
                                      <p:cBhvr>
                                        <p:cTn id="66" dur="500" fill="hold"/>
                                        <p:tgtEl>
                                          <p:spTgt spid="15376"/>
                                        </p:tgtEl>
                                        <p:attrNameLst>
                                          <p:attrName>ppt_h</p:attrName>
                                        </p:attrNameLst>
                                      </p:cBhvr>
                                      <p:tavLst>
                                        <p:tav tm="0">
                                          <p:val>
                                            <p:fltVal val="0"/>
                                          </p:val>
                                        </p:tav>
                                        <p:tav tm="100000">
                                          <p:val>
                                            <p:strVal val="#ppt_h"/>
                                          </p:val>
                                        </p:tav>
                                      </p:tavLst>
                                    </p:anim>
                                    <p:animEffect transition="in" filter="fade">
                                      <p:cBhvr>
                                        <p:cTn id="67"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2544763"/>
            <a:ext cx="815340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b="1" u="none">
                <a:solidFill>
                  <a:schemeClr val="accent2"/>
                </a:solidFill>
                <a:latin typeface="Arial" panose="020B0604020202020204" pitchFamily="34" charset="0"/>
                <a:cs typeface="Arial" panose="020B0604020202020204" pitchFamily="34" charset="0"/>
              </a:rPr>
              <a:t>La Biblia dice:</a:t>
            </a:r>
            <a:endParaRPr lang="es-ES" altLang="es-ES" b="1" u="none">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ct val="50000"/>
              </a:spcBef>
              <a:buFontTx/>
              <a:buNone/>
            </a:pPr>
            <a:r>
              <a:rPr lang="es-ES" altLang="es-ES" b="1" u="none">
                <a:solidFill>
                  <a:schemeClr val="accent2"/>
                </a:solidFill>
                <a:latin typeface="Arial" panose="020B0604020202020204" pitchFamily="34" charset="0"/>
                <a:cs typeface="Arial" panose="020B0604020202020204" pitchFamily="34" charset="0"/>
              </a:rPr>
              <a:t>“Todas las cosas me son lícitas, mas no todas convienen; todas las cosas me son lícitas, mas yo no me dejaré dominar de ninguna” </a:t>
            </a:r>
          </a:p>
          <a:p>
            <a:pPr algn="ctr">
              <a:spcBef>
                <a:spcPct val="50000"/>
              </a:spcBef>
              <a:buFontTx/>
              <a:buNone/>
            </a:pPr>
            <a:r>
              <a:rPr lang="es-ES" altLang="es-ES" b="1" u="none">
                <a:solidFill>
                  <a:srgbClr val="CC3300"/>
                </a:solidFill>
                <a:latin typeface="Arial" panose="020B0604020202020204" pitchFamily="34" charset="0"/>
                <a:cs typeface="Arial" panose="020B0604020202020204" pitchFamily="34" charset="0"/>
              </a:rPr>
              <a:t>I Corintios.6:12</a:t>
            </a:r>
            <a:endParaRPr lang="es-ES" altLang="es-ES" b="1" u="none">
              <a:solidFill>
                <a:srgbClr val="CC3300"/>
              </a:solidFill>
              <a:latin typeface="Arial" panose="020B0604020202020204" pitchFamily="34" charset="0"/>
              <a:ea typeface="Arial Unicode MS" panose="020B0604020202020204" pitchFamily="34" charset="-128"/>
              <a:cs typeface="Arial Unicode MS" panose="020B0604020202020204" pitchFamily="34" charset="-128"/>
            </a:endParaRPr>
          </a:p>
          <a:p>
            <a:pPr algn="ctr">
              <a:spcBef>
                <a:spcPct val="50000"/>
              </a:spcBef>
              <a:buFontTx/>
              <a:buNone/>
            </a:pPr>
            <a:endParaRPr lang="es-ES" altLang="es-ES" b="1" u="none">
              <a:solidFill>
                <a:srgbClr val="CC3300"/>
              </a:solidFill>
              <a:latin typeface="Arial" panose="020B0604020202020204" pitchFamily="34" charset="0"/>
            </a:endParaRPr>
          </a:p>
        </p:txBody>
      </p:sp>
      <p:pic>
        <p:nvPicPr>
          <p:cNvPr id="16387" name="Picture 3" descr="C:\Documents and Settings\pespinoza\Mis documentos\Mis imágenes\bibl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
            <a:ext cx="2743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6386">
                                            <p:txEl>
                                              <p:pRg st="0" end="0"/>
                                            </p:txEl>
                                          </p:spTgt>
                                        </p:tgtEl>
                                        <p:attrNameLst>
                                          <p:attrName>style.visibility</p:attrName>
                                        </p:attrNameLst>
                                      </p:cBhvr>
                                      <p:to>
                                        <p:strVal val="visible"/>
                                      </p:to>
                                    </p:set>
                                    <p:animEffect transition="in" filter="circle(in)">
                                      <p:cBhvr>
                                        <p:cTn id="13" dur="2000"/>
                                        <p:tgtEl>
                                          <p:spTgt spid="1638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6386">
                                            <p:txEl>
                                              <p:pRg st="2" end="2"/>
                                            </p:txEl>
                                          </p:spTgt>
                                        </p:tgtEl>
                                        <p:attrNameLst>
                                          <p:attrName>style.visibility</p:attrName>
                                        </p:attrNameLst>
                                      </p:cBhvr>
                                      <p:to>
                                        <p:strVal val="visible"/>
                                      </p:to>
                                    </p:set>
                                    <p:animEffect transition="in" filter="barn(inVertical)">
                                      <p:cBhvr>
                                        <p:cTn id="18" dur="500"/>
                                        <p:tgtEl>
                                          <p:spTgt spid="1638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6386">
                                            <p:txEl>
                                              <p:pRg st="1" end="1"/>
                                            </p:txEl>
                                          </p:spTgt>
                                        </p:tgtEl>
                                        <p:attrNameLst>
                                          <p:attrName>style.visibility</p:attrName>
                                        </p:attrNameLst>
                                      </p:cBhvr>
                                      <p:to>
                                        <p:strVal val="visible"/>
                                      </p:to>
                                    </p:set>
                                    <p:animEffect transition="in" filter="barn(inVertical)">
                                      <p:cBhvr>
                                        <p:cTn id="23" dur="5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DBDBD"/>
            </a:gs>
          </a:gsLst>
          <a:lin ang="5400000" scaled="1"/>
        </a:gradFill>
        <a:effectLst/>
      </p:bgPr>
    </p:bg>
    <p:spTree>
      <p:nvGrpSpPr>
        <p:cNvPr id="1" name=""/>
        <p:cNvGrpSpPr/>
        <p:nvPr/>
      </p:nvGrpSpPr>
      <p:grpSpPr>
        <a:xfrm>
          <a:off x="0" y="0"/>
          <a:ext cx="0" cy="0"/>
          <a:chOff x="0" y="0"/>
          <a:chExt cx="0" cy="0"/>
        </a:xfrm>
      </p:grpSpPr>
      <p:pic>
        <p:nvPicPr>
          <p:cNvPr id="18435" name="Picture 3" descr="C:\Documents and Settings\pespinoza\Escritorio\CONF. CJEF\EXI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13385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4724400" y="4776788"/>
            <a:ext cx="419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 altLang="es-ES" sz="2800" b="1" u="none">
                <a:solidFill>
                  <a:srgbClr val="CC3300"/>
                </a:solidFill>
                <a:latin typeface="Arial" panose="020B0604020202020204" pitchFamily="34" charset="0"/>
              </a:rPr>
              <a:t>Fama</a:t>
            </a:r>
            <a:r>
              <a:rPr lang="es-ES" altLang="es-ES" sz="2800" b="1" u="none">
                <a:latin typeface="Arial" panose="020B0604020202020204" pitchFamily="34" charset="0"/>
              </a:rPr>
              <a:t>   </a:t>
            </a:r>
            <a:r>
              <a:rPr lang="es-ES" altLang="es-ES" sz="2800" b="1" u="none">
                <a:solidFill>
                  <a:srgbClr val="009900"/>
                </a:solidFill>
                <a:latin typeface="Arial" panose="020B0604020202020204" pitchFamily="34" charset="0"/>
              </a:rPr>
              <a:t>Poder </a:t>
            </a:r>
            <a:r>
              <a:rPr lang="es-ES" altLang="es-ES" sz="2800" b="1" u="none">
                <a:latin typeface="Arial" panose="020B0604020202020204" pitchFamily="34" charset="0"/>
              </a:rPr>
              <a:t>  </a:t>
            </a:r>
            <a:r>
              <a:rPr lang="es-ES" altLang="es-ES" sz="2800" b="1" u="none">
                <a:solidFill>
                  <a:srgbClr val="FF9900"/>
                </a:solidFill>
                <a:latin typeface="Arial" panose="020B0604020202020204" pitchFamily="34" charset="0"/>
              </a:rPr>
              <a:t>Dinero</a:t>
            </a:r>
          </a:p>
          <a:p>
            <a:pPr eaLnBrk="1" hangingPunct="1">
              <a:spcBef>
                <a:spcPct val="50000"/>
              </a:spcBef>
              <a:buFontTx/>
              <a:buNone/>
            </a:pPr>
            <a:r>
              <a:rPr lang="es-ES" altLang="es-ES" sz="2800" b="1" u="none">
                <a:solidFill>
                  <a:srgbClr val="990000"/>
                </a:solidFill>
                <a:latin typeface="Arial" panose="020B0604020202020204" pitchFamily="34" charset="0"/>
              </a:rPr>
              <a:t>Logros materiales</a:t>
            </a:r>
          </a:p>
          <a:p>
            <a:pPr eaLnBrk="1" hangingPunct="1">
              <a:spcBef>
                <a:spcPct val="50000"/>
              </a:spcBef>
              <a:buFontTx/>
              <a:buNone/>
            </a:pPr>
            <a:r>
              <a:rPr lang="es-ES" altLang="es-ES" sz="2800" b="1" u="none">
                <a:solidFill>
                  <a:srgbClr val="663300"/>
                </a:solidFill>
                <a:latin typeface="Arial" panose="020B0604020202020204" pitchFamily="34" charset="0"/>
              </a:rPr>
              <a:t>Diversión</a:t>
            </a:r>
          </a:p>
        </p:txBody>
      </p:sp>
      <p:sp>
        <p:nvSpPr>
          <p:cNvPr id="19461" name="WordArt 5"/>
          <p:cNvSpPr>
            <a:spLocks noChangeArrowheads="1" noChangeShapeType="1" noTextEdit="1"/>
          </p:cNvSpPr>
          <p:nvPr/>
        </p:nvSpPr>
        <p:spPr bwMode="auto">
          <a:xfrm rot="-1701455">
            <a:off x="1941513" y="5181600"/>
            <a:ext cx="2998787" cy="990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defRPr/>
            </a:pPr>
            <a:r>
              <a:rPr lang="es-ES" sz="3600" kern="10" dirty="0">
                <a:ln w="9525">
                  <a:round/>
                  <a:headEnd/>
                  <a:tailEnd/>
                </a:ln>
                <a:gradFill rotWithShape="0">
                  <a:gsLst>
                    <a:gs pos="0">
                      <a:srgbClr val="707070"/>
                    </a:gs>
                    <a:gs pos="50000">
                      <a:srgbClr val="FFFFFF"/>
                    </a:gs>
                    <a:gs pos="100000">
                      <a:srgbClr val="707070"/>
                    </a:gs>
                  </a:gsLst>
                  <a:lin ang="4401455" scaled="1"/>
                </a:gradFill>
                <a:latin typeface="Impact"/>
              </a:rPr>
              <a:t>EXITISMO</a:t>
            </a:r>
          </a:p>
        </p:txBody>
      </p:sp>
      <p:sp>
        <p:nvSpPr>
          <p:cNvPr id="19464" name="Text Box 8"/>
          <p:cNvSpPr txBox="1">
            <a:spLocks noChangeArrowheads="1"/>
          </p:cNvSpPr>
          <p:nvPr/>
        </p:nvSpPr>
        <p:spPr bwMode="auto">
          <a:xfrm>
            <a:off x="1143000" y="304800"/>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b="1" u="none" dirty="0">
                <a:solidFill>
                  <a:srgbClr val="990000"/>
                </a:solidFill>
                <a:effectLst>
                  <a:outerShdw blurRad="38100" dist="38100" dir="2700000" algn="tl">
                    <a:srgbClr val="C0C0C0"/>
                  </a:outerShdw>
                </a:effectLst>
                <a:latin typeface="Arial" charset="0"/>
              </a:rPr>
              <a:t>     LA CARRERA DEL EXITISMO</a:t>
            </a:r>
          </a:p>
        </p:txBody>
      </p:sp>
      <p:sp>
        <p:nvSpPr>
          <p:cNvPr id="17414" name="Line 9"/>
          <p:cNvSpPr>
            <a:spLocks noChangeShapeType="1"/>
          </p:cNvSpPr>
          <p:nvPr/>
        </p:nvSpPr>
        <p:spPr bwMode="auto">
          <a:xfrm>
            <a:off x="381000" y="914400"/>
            <a:ext cx="8305800"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8442" name="Picture 10" descr="C:\Users\Mario Moreno\Desktop\Señales\Imagen Animadas\estudiant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052513"/>
            <a:ext cx="2054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C:\Users\Mario Moreno\Desktop\Señales\Imagen Animadas\Peso-Impuestos-8161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486150"/>
            <a:ext cx="26130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C:\Users\Mario Moreno\Desktop\Señales\Imagen Animadas\8f95b11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1052513"/>
            <a:ext cx="2171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additive="base">
                                        <p:cTn id="7" dur="500" fill="hold"/>
                                        <p:tgtEl>
                                          <p:spTgt spid="19464"/>
                                        </p:tgtEl>
                                        <p:attrNameLst>
                                          <p:attrName>ppt_x</p:attrName>
                                        </p:attrNameLst>
                                      </p:cBhvr>
                                      <p:tavLst>
                                        <p:tav tm="0">
                                          <p:val>
                                            <p:strVal val="#ppt_x"/>
                                          </p:val>
                                        </p:tav>
                                        <p:tav tm="100000">
                                          <p:val>
                                            <p:strVal val="#ppt_x"/>
                                          </p:val>
                                        </p:tav>
                                      </p:tavLst>
                                    </p:anim>
                                    <p:anim calcmode="lin" valueType="num">
                                      <p:cBhvr additive="base">
                                        <p:cTn id="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p:cTn id="13" dur="500" fill="hold"/>
                                        <p:tgtEl>
                                          <p:spTgt spid="18435"/>
                                        </p:tgtEl>
                                        <p:attrNameLst>
                                          <p:attrName>ppt_w</p:attrName>
                                        </p:attrNameLst>
                                      </p:cBhvr>
                                      <p:tavLst>
                                        <p:tav tm="0">
                                          <p:val>
                                            <p:fltVal val="0"/>
                                          </p:val>
                                        </p:tav>
                                        <p:tav tm="100000">
                                          <p:val>
                                            <p:strVal val="#ppt_w"/>
                                          </p:val>
                                        </p:tav>
                                      </p:tavLst>
                                    </p:anim>
                                    <p:anim calcmode="lin" valueType="num">
                                      <p:cBhvr>
                                        <p:cTn id="14" dur="500" fill="hold"/>
                                        <p:tgtEl>
                                          <p:spTgt spid="18435"/>
                                        </p:tgtEl>
                                        <p:attrNameLst>
                                          <p:attrName>ppt_h</p:attrName>
                                        </p:attrNameLst>
                                      </p:cBhvr>
                                      <p:tavLst>
                                        <p:tav tm="0">
                                          <p:val>
                                            <p:fltVal val="0"/>
                                          </p:val>
                                        </p:tav>
                                        <p:tav tm="100000">
                                          <p:val>
                                            <p:strVal val="#ppt_h"/>
                                          </p:val>
                                        </p:tav>
                                      </p:tavLst>
                                    </p:anim>
                                    <p:animEffect transition="in" filter="fade">
                                      <p:cBhvr>
                                        <p:cTn id="15" dur="500"/>
                                        <p:tgtEl>
                                          <p:spTgt spid="184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circle(in)">
                                      <p:cBhvr>
                                        <p:cTn id="20" dur="2000"/>
                                        <p:tgtEl>
                                          <p:spTgt spid="194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circle(in)">
                                      <p:cBhvr>
                                        <p:cTn id="25" dur="2000"/>
                                        <p:tgtEl>
                                          <p:spTgt spid="194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18442"/>
                                        </p:tgtEl>
                                        <p:attrNameLst>
                                          <p:attrName>style.visibility</p:attrName>
                                        </p:attrNameLst>
                                      </p:cBhvr>
                                      <p:to>
                                        <p:strVal val="visible"/>
                                      </p:to>
                                    </p:set>
                                    <p:anim calcmode="lin" valueType="num">
                                      <p:cBhvr>
                                        <p:cTn id="30" dur="500" fill="hold"/>
                                        <p:tgtEl>
                                          <p:spTgt spid="18442"/>
                                        </p:tgtEl>
                                        <p:attrNameLst>
                                          <p:attrName>ppt_w</p:attrName>
                                        </p:attrNameLst>
                                      </p:cBhvr>
                                      <p:tavLst>
                                        <p:tav tm="0">
                                          <p:val>
                                            <p:fltVal val="0"/>
                                          </p:val>
                                        </p:tav>
                                        <p:tav tm="100000">
                                          <p:val>
                                            <p:strVal val="#ppt_w"/>
                                          </p:val>
                                        </p:tav>
                                      </p:tavLst>
                                    </p:anim>
                                    <p:anim calcmode="lin" valueType="num">
                                      <p:cBhvr>
                                        <p:cTn id="31" dur="500" fill="hold"/>
                                        <p:tgtEl>
                                          <p:spTgt spid="18442"/>
                                        </p:tgtEl>
                                        <p:attrNameLst>
                                          <p:attrName>ppt_h</p:attrName>
                                        </p:attrNameLst>
                                      </p:cBhvr>
                                      <p:tavLst>
                                        <p:tav tm="0">
                                          <p:val>
                                            <p:fltVal val="0"/>
                                          </p:val>
                                        </p:tav>
                                        <p:tav tm="100000">
                                          <p:val>
                                            <p:strVal val="#ppt_h"/>
                                          </p:val>
                                        </p:tav>
                                      </p:tavLst>
                                    </p:anim>
                                    <p:animEffect transition="in" filter="fade">
                                      <p:cBhvr>
                                        <p:cTn id="32" dur="500"/>
                                        <p:tgtEl>
                                          <p:spTgt spid="184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18444"/>
                                        </p:tgtEl>
                                        <p:attrNameLst>
                                          <p:attrName>style.visibility</p:attrName>
                                        </p:attrNameLst>
                                      </p:cBhvr>
                                      <p:to>
                                        <p:strVal val="visible"/>
                                      </p:to>
                                    </p:set>
                                    <p:animEffect transition="in" filter="wipe(down)">
                                      <p:cBhvr>
                                        <p:cTn id="37" dur="580">
                                          <p:stCondLst>
                                            <p:cond delay="0"/>
                                          </p:stCondLst>
                                        </p:cTn>
                                        <p:tgtEl>
                                          <p:spTgt spid="18444"/>
                                        </p:tgtEl>
                                      </p:cBhvr>
                                    </p:animEffect>
                                    <p:anim calcmode="lin" valueType="num">
                                      <p:cBhvr>
                                        <p:cTn id="38" dur="1822" tmFilter="0,0; 0.14,0.36; 0.43,0.73; 0.71,0.91; 1.0,1.0">
                                          <p:stCondLst>
                                            <p:cond delay="0"/>
                                          </p:stCondLst>
                                        </p:cTn>
                                        <p:tgtEl>
                                          <p:spTgt spid="1844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844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844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844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8444"/>
                                        </p:tgtEl>
                                        <p:attrNameLst>
                                          <p:attrName>ppt_y</p:attrName>
                                        </p:attrNameLst>
                                      </p:cBhvr>
                                      <p:tavLst>
                                        <p:tav tm="0" fmla="#ppt_y-sin(pi*$)/81">
                                          <p:val>
                                            <p:fltVal val="0"/>
                                          </p:val>
                                        </p:tav>
                                        <p:tav tm="100000">
                                          <p:val>
                                            <p:fltVal val="1"/>
                                          </p:val>
                                        </p:tav>
                                      </p:tavLst>
                                    </p:anim>
                                    <p:animScale>
                                      <p:cBhvr>
                                        <p:cTn id="43" dur="26">
                                          <p:stCondLst>
                                            <p:cond delay="650"/>
                                          </p:stCondLst>
                                        </p:cTn>
                                        <p:tgtEl>
                                          <p:spTgt spid="18444"/>
                                        </p:tgtEl>
                                      </p:cBhvr>
                                      <p:to x="100000" y="60000"/>
                                    </p:animScale>
                                    <p:animScale>
                                      <p:cBhvr>
                                        <p:cTn id="44" dur="166" decel="50000">
                                          <p:stCondLst>
                                            <p:cond delay="676"/>
                                          </p:stCondLst>
                                        </p:cTn>
                                        <p:tgtEl>
                                          <p:spTgt spid="18444"/>
                                        </p:tgtEl>
                                      </p:cBhvr>
                                      <p:to x="100000" y="100000"/>
                                    </p:animScale>
                                    <p:animScale>
                                      <p:cBhvr>
                                        <p:cTn id="45" dur="26">
                                          <p:stCondLst>
                                            <p:cond delay="1312"/>
                                          </p:stCondLst>
                                        </p:cTn>
                                        <p:tgtEl>
                                          <p:spTgt spid="18444"/>
                                        </p:tgtEl>
                                      </p:cBhvr>
                                      <p:to x="100000" y="80000"/>
                                    </p:animScale>
                                    <p:animScale>
                                      <p:cBhvr>
                                        <p:cTn id="46" dur="166" decel="50000">
                                          <p:stCondLst>
                                            <p:cond delay="1338"/>
                                          </p:stCondLst>
                                        </p:cTn>
                                        <p:tgtEl>
                                          <p:spTgt spid="18444"/>
                                        </p:tgtEl>
                                      </p:cBhvr>
                                      <p:to x="100000" y="100000"/>
                                    </p:animScale>
                                    <p:animScale>
                                      <p:cBhvr>
                                        <p:cTn id="47" dur="26">
                                          <p:stCondLst>
                                            <p:cond delay="1642"/>
                                          </p:stCondLst>
                                        </p:cTn>
                                        <p:tgtEl>
                                          <p:spTgt spid="18444"/>
                                        </p:tgtEl>
                                      </p:cBhvr>
                                      <p:to x="100000" y="90000"/>
                                    </p:animScale>
                                    <p:animScale>
                                      <p:cBhvr>
                                        <p:cTn id="48" dur="166" decel="50000">
                                          <p:stCondLst>
                                            <p:cond delay="1668"/>
                                          </p:stCondLst>
                                        </p:cTn>
                                        <p:tgtEl>
                                          <p:spTgt spid="18444"/>
                                        </p:tgtEl>
                                      </p:cBhvr>
                                      <p:to x="100000" y="100000"/>
                                    </p:animScale>
                                    <p:animScale>
                                      <p:cBhvr>
                                        <p:cTn id="49" dur="26">
                                          <p:stCondLst>
                                            <p:cond delay="1808"/>
                                          </p:stCondLst>
                                        </p:cTn>
                                        <p:tgtEl>
                                          <p:spTgt spid="18444"/>
                                        </p:tgtEl>
                                      </p:cBhvr>
                                      <p:to x="100000" y="95000"/>
                                    </p:animScale>
                                    <p:animScale>
                                      <p:cBhvr>
                                        <p:cTn id="50" dur="166" decel="50000">
                                          <p:stCondLst>
                                            <p:cond delay="1834"/>
                                          </p:stCondLst>
                                        </p:cTn>
                                        <p:tgtEl>
                                          <p:spTgt spid="18444"/>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18443"/>
                                        </p:tgtEl>
                                        <p:attrNameLst>
                                          <p:attrName>style.visibility</p:attrName>
                                        </p:attrNameLst>
                                      </p:cBhvr>
                                      <p:to>
                                        <p:strVal val="visible"/>
                                      </p:to>
                                    </p:set>
                                    <p:anim calcmode="lin" valueType="num">
                                      <p:cBhvr>
                                        <p:cTn id="55" dur="1000" fill="hold"/>
                                        <p:tgtEl>
                                          <p:spTgt spid="18443"/>
                                        </p:tgtEl>
                                        <p:attrNameLst>
                                          <p:attrName>ppt_w</p:attrName>
                                        </p:attrNameLst>
                                      </p:cBhvr>
                                      <p:tavLst>
                                        <p:tav tm="0">
                                          <p:val>
                                            <p:fltVal val="0"/>
                                          </p:val>
                                        </p:tav>
                                        <p:tav tm="100000">
                                          <p:val>
                                            <p:strVal val="#ppt_w"/>
                                          </p:val>
                                        </p:tav>
                                      </p:tavLst>
                                    </p:anim>
                                    <p:anim calcmode="lin" valueType="num">
                                      <p:cBhvr>
                                        <p:cTn id="56" dur="1000" fill="hold"/>
                                        <p:tgtEl>
                                          <p:spTgt spid="18443"/>
                                        </p:tgtEl>
                                        <p:attrNameLst>
                                          <p:attrName>ppt_h</p:attrName>
                                        </p:attrNameLst>
                                      </p:cBhvr>
                                      <p:tavLst>
                                        <p:tav tm="0">
                                          <p:val>
                                            <p:fltVal val="0"/>
                                          </p:val>
                                        </p:tav>
                                        <p:tav tm="100000">
                                          <p:val>
                                            <p:strVal val="#ppt_h"/>
                                          </p:val>
                                        </p:tav>
                                      </p:tavLst>
                                    </p:anim>
                                    <p:anim calcmode="lin" valueType="num">
                                      <p:cBhvr>
                                        <p:cTn id="57" dur="1000" fill="hold"/>
                                        <p:tgtEl>
                                          <p:spTgt spid="18443"/>
                                        </p:tgtEl>
                                        <p:attrNameLst>
                                          <p:attrName>style.rotation</p:attrName>
                                        </p:attrNameLst>
                                      </p:cBhvr>
                                      <p:tavLst>
                                        <p:tav tm="0">
                                          <p:val>
                                            <p:fltVal val="90"/>
                                          </p:val>
                                        </p:tav>
                                        <p:tav tm="100000">
                                          <p:val>
                                            <p:fltVal val="0"/>
                                          </p:val>
                                        </p:tav>
                                      </p:tavLst>
                                    </p:anim>
                                    <p:animEffect transition="in" filter="fade">
                                      <p:cBhvr>
                                        <p:cTn id="58"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ADADAD"/>
            </a:gs>
          </a:gsLst>
          <a:lin ang="5400000" scaled="1"/>
        </a:gradFill>
        <a:effectLst/>
      </p:bgPr>
    </p:bg>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029200" y="990600"/>
            <a:ext cx="3352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rgbClr val="CC3300"/>
                </a:solidFill>
                <a:effectLst>
                  <a:outerShdw blurRad="38100" dist="38100" dir="2700000" algn="tl">
                    <a:srgbClr val="C0C0C0"/>
                  </a:outerShdw>
                </a:effectLst>
                <a:latin typeface="Arial" charset="0"/>
              </a:rPr>
              <a:t>EL REY SALOMON </a:t>
            </a:r>
          </a:p>
          <a:p>
            <a:pPr algn="ctr">
              <a:spcBef>
                <a:spcPct val="50000"/>
              </a:spcBef>
              <a:defRPr/>
            </a:pPr>
            <a:r>
              <a:rPr lang="es-ES" altLang="es-ES" sz="3200" b="1" u="none" dirty="0">
                <a:solidFill>
                  <a:schemeClr val="accent2"/>
                </a:solidFill>
                <a:effectLst>
                  <a:outerShdw blurRad="38100" dist="38100" dir="2700000" algn="tl">
                    <a:srgbClr val="C0C0C0"/>
                  </a:outerShdw>
                </a:effectLst>
                <a:latin typeface="Arial" charset="0"/>
              </a:rPr>
              <a:t>a modo de ejemplo...</a:t>
            </a:r>
          </a:p>
        </p:txBody>
      </p:sp>
      <p:sp>
        <p:nvSpPr>
          <p:cNvPr id="18435" name="Line 4"/>
          <p:cNvSpPr>
            <a:spLocks noChangeShapeType="1"/>
          </p:cNvSpPr>
          <p:nvPr/>
        </p:nvSpPr>
        <p:spPr bwMode="auto">
          <a:xfrm>
            <a:off x="5105400" y="2209800"/>
            <a:ext cx="33528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485" name="Text Box 5"/>
          <p:cNvSpPr txBox="1">
            <a:spLocks noChangeArrowheads="1"/>
          </p:cNvSpPr>
          <p:nvPr/>
        </p:nvSpPr>
        <p:spPr bwMode="auto">
          <a:xfrm>
            <a:off x="685800" y="3581400"/>
            <a:ext cx="8077200" cy="3119438"/>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s-ES" altLang="es-ES" b="1" u="none" dirty="0">
                <a:solidFill>
                  <a:srgbClr val="000000"/>
                </a:solidFill>
                <a:effectLst>
                  <a:outerShdw blurRad="38100" dist="38100" dir="2700000" algn="tl">
                    <a:srgbClr val="C0C0C0"/>
                  </a:outerShdw>
                </a:effectLst>
                <a:latin typeface="Arial" charset="0"/>
                <a:cs typeface="Arial" charset="0"/>
              </a:rPr>
              <a:t>Para la mente natural, el rey Salomón es el paradigma de un hombre ideal. Poder, sabiduría, dinero, mujeres y admiración, podrían ser las metas mas anheladas por la carrera de los hombres.  No obstante, la Escritura nos deja un legado opuesto y de trascendencia eterna.</a:t>
            </a:r>
            <a:endParaRPr lang="es-ES" altLang="es-ES" b="1" u="none" dirty="0">
              <a:effectLst>
                <a:outerShdw blurRad="38100" dist="38100" dir="2700000" algn="tl">
                  <a:srgbClr val="C0C0C0"/>
                </a:outerShdw>
              </a:effectLst>
            </a:endParaRPr>
          </a:p>
        </p:txBody>
      </p:sp>
      <p:pic>
        <p:nvPicPr>
          <p:cNvPr id="19462" name="Picture 6" descr="C:\Users\Mario Moreno\Desktop\Señales\Imagen Animadas\794dbdb4f49fb1dea278b8be12200c6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3382962"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p:cTn id="13" dur="500" fill="hold"/>
                                        <p:tgtEl>
                                          <p:spTgt spid="19462"/>
                                        </p:tgtEl>
                                        <p:attrNameLst>
                                          <p:attrName>ppt_w</p:attrName>
                                        </p:attrNameLst>
                                      </p:cBhvr>
                                      <p:tavLst>
                                        <p:tav tm="0">
                                          <p:val>
                                            <p:fltVal val="0"/>
                                          </p:val>
                                        </p:tav>
                                        <p:tav tm="100000">
                                          <p:val>
                                            <p:strVal val="#ppt_w"/>
                                          </p:val>
                                        </p:tav>
                                      </p:tavLst>
                                    </p:anim>
                                    <p:anim calcmode="lin" valueType="num">
                                      <p:cBhvr>
                                        <p:cTn id="14" dur="500" fill="hold"/>
                                        <p:tgtEl>
                                          <p:spTgt spid="19462"/>
                                        </p:tgtEl>
                                        <p:attrNameLst>
                                          <p:attrName>ppt_h</p:attrName>
                                        </p:attrNameLst>
                                      </p:cBhvr>
                                      <p:tavLst>
                                        <p:tav tm="0">
                                          <p:val>
                                            <p:fltVal val="0"/>
                                          </p:val>
                                        </p:tav>
                                        <p:tav tm="100000">
                                          <p:val>
                                            <p:strVal val="#ppt_h"/>
                                          </p:val>
                                        </p:tav>
                                      </p:tavLst>
                                    </p:anim>
                                    <p:animEffect transition="in" filter="fade">
                                      <p:cBhvr>
                                        <p:cTn id="15" dur="500"/>
                                        <p:tgtEl>
                                          <p:spTgt spid="194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barn(inVertical)">
                                      <p:cBhvr>
                                        <p:cTn id="20"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0963" y="1651000"/>
            <a:ext cx="88392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sz="2400" b="1" u="none" dirty="0">
                <a:solidFill>
                  <a:schemeClr val="accent2"/>
                </a:solidFill>
                <a:effectLst>
                  <a:outerShdw blurRad="38100" dist="38100" dir="2700000" algn="tl">
                    <a:srgbClr val="C0C0C0"/>
                  </a:outerShdw>
                </a:effectLst>
                <a:latin typeface="Arial" charset="0"/>
                <a:cs typeface="Arial" charset="0"/>
              </a:rPr>
              <a:t>“Vanidad de vanidades, dijo el Predicador; vanidad de vanidades, todo es vanidad. ¿Qué provecho tiene el hombre de todo su trabajo con que se afana debajo del sol?”</a:t>
            </a:r>
            <a:r>
              <a:rPr lang="es-ES" altLang="es-ES" sz="2400" u="none" dirty="0">
                <a:solidFill>
                  <a:schemeClr val="accent2"/>
                </a:solidFill>
                <a:effectLst>
                  <a:outerShdw blurRad="38100" dist="38100" dir="2700000" algn="tl">
                    <a:srgbClr val="C0C0C0"/>
                  </a:outerShdw>
                </a:effectLst>
                <a:latin typeface="Arial" charset="0"/>
                <a:cs typeface="Arial" charset="0"/>
              </a:rPr>
              <a:t>  </a:t>
            </a:r>
          </a:p>
          <a:p>
            <a:pPr algn="just">
              <a:defRPr/>
            </a:pPr>
            <a:r>
              <a:rPr lang="es-ES" altLang="es-ES" sz="2400" b="1" u="none" dirty="0">
                <a:solidFill>
                  <a:srgbClr val="CC3300"/>
                </a:solidFill>
                <a:effectLst>
                  <a:outerShdw blurRad="38100" dist="38100" dir="2700000" algn="tl">
                    <a:srgbClr val="C0C0C0"/>
                  </a:outerShdw>
                </a:effectLst>
                <a:latin typeface="Arial" charset="0"/>
                <a:cs typeface="Arial" charset="0"/>
              </a:rPr>
              <a:t>Eclesiastés.1:2-3</a:t>
            </a:r>
            <a:endParaRPr lang="es-ES" altLang="es-ES" sz="2400" b="1" u="none" dirty="0">
              <a:solidFill>
                <a:srgbClr val="CC33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just" eaLnBrk="0" hangingPunct="0">
              <a:defRPr/>
            </a:pPr>
            <a:r>
              <a:rPr lang="es-ES" altLang="es-ES" sz="2400" u="none" dirty="0">
                <a:effectLst>
                  <a:outerShdw blurRad="38100" dist="38100" dir="2700000" algn="tl">
                    <a:srgbClr val="C0C0C0"/>
                  </a:outerShdw>
                </a:effectLst>
                <a:latin typeface="Arial" charset="0"/>
                <a:cs typeface="Arial" charset="0"/>
              </a:rPr>
              <a:t> </a:t>
            </a:r>
            <a:endParaRPr lang="es-ES" altLang="es-ES" sz="2400" u="none"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just"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“Acuérdate de tu Creador en los días de tu juventud, antes que vengan los días malos, y lleguen los años de los cuales digas: No tengo en ellos contentamiento </a:t>
            </a:r>
            <a:endParaRPr lang="es-ES" altLang="es-ES" sz="2400" b="1" u="none" dirty="0">
              <a:solidFill>
                <a:schemeClr val="accent2"/>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just"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El fin de todo el discurso oído es este: Teme a Dios, y guarda sus mandamientos; porque esto es el todo del hombre”</a:t>
            </a:r>
            <a:r>
              <a:rPr lang="es-ES" altLang="es-ES" sz="2400" b="1" u="none" dirty="0">
                <a:effectLst>
                  <a:outerShdw blurRad="38100" dist="38100" dir="2700000" algn="tl">
                    <a:srgbClr val="C0C0C0"/>
                  </a:outerShdw>
                </a:effectLst>
                <a:latin typeface="Arial" charset="0"/>
                <a:cs typeface="Arial" charset="0"/>
              </a:rPr>
              <a:t>  </a:t>
            </a:r>
            <a:endParaRPr lang="es-ES" altLang="es-ES" sz="2400" b="1" u="none" dirty="0">
              <a:effectLst>
                <a:outerShdw blurRad="38100" dist="38100" dir="2700000" algn="tl">
                  <a:srgbClr val="C0C0C0"/>
                </a:outerShdw>
              </a:effectLst>
              <a:latin typeface="Arial" charset="0"/>
              <a:cs typeface="Arial" charset="0"/>
            </a:endParaRPr>
          </a:p>
          <a:p>
            <a:pPr algn="just" eaLnBrk="0" hangingPunct="0">
              <a:defRPr/>
            </a:pPr>
            <a:r>
              <a:rPr lang="es-ES" altLang="es-ES" sz="2400" b="1" u="none" dirty="0">
                <a:solidFill>
                  <a:srgbClr val="CC3300"/>
                </a:solidFill>
                <a:effectLst>
                  <a:outerShdw blurRad="38100" dist="38100" dir="2700000" algn="tl">
                    <a:srgbClr val="C0C0C0"/>
                  </a:outerShdw>
                </a:effectLst>
                <a:latin typeface="Arial" charset="0"/>
                <a:cs typeface="Arial" charset="0"/>
              </a:rPr>
              <a:t>Eclesiastés.12:1 </a:t>
            </a:r>
            <a:r>
              <a:rPr lang="es-ES" altLang="es-ES" sz="2400" b="1" u="none" dirty="0">
                <a:solidFill>
                  <a:srgbClr val="CC3300"/>
                </a:solidFill>
                <a:effectLst>
                  <a:outerShdw blurRad="38100" dist="38100" dir="2700000" algn="tl">
                    <a:srgbClr val="C0C0C0"/>
                  </a:outerShdw>
                </a:effectLst>
                <a:latin typeface="Arial" charset="0"/>
                <a:cs typeface="Arial" charset="0"/>
              </a:rPr>
              <a:t>- 13</a:t>
            </a:r>
            <a:endParaRPr lang="es-ES" altLang="es-ES" sz="2400" b="1" u="none" dirty="0">
              <a:solidFill>
                <a:srgbClr val="CC33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eaLnBrk="0" hangingPunct="0">
              <a:defRPr/>
            </a:pPr>
            <a:endParaRPr lang="es-ES" altLang="es-ES" sz="2400" b="1" u="none" dirty="0">
              <a:solidFill>
                <a:srgbClr val="CC3300"/>
              </a:solidFill>
              <a:effectLst>
                <a:outerShdw blurRad="38100" dist="38100" dir="2700000" algn="tl">
                  <a:srgbClr val="C0C0C0"/>
                </a:outerShdw>
              </a:effectLst>
            </a:endParaRPr>
          </a:p>
        </p:txBody>
      </p:sp>
      <p:pic>
        <p:nvPicPr>
          <p:cNvPr id="20483" name="Picture 3" descr="C:\Documents and Settings\pespinoza\Mis documentos\Mis imágenes\BIBLIA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38100"/>
            <a:ext cx="1971675" cy="1600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5"/>
          <p:cNvSpPr txBox="1">
            <a:spLocks noChangeArrowheads="1"/>
          </p:cNvSpPr>
          <p:nvPr/>
        </p:nvSpPr>
        <p:spPr bwMode="auto">
          <a:xfrm>
            <a:off x="2362200" y="8382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990000"/>
                </a:solidFill>
                <a:effectLst>
                  <a:outerShdw blurRad="38100" dist="38100" dir="2700000" algn="tl">
                    <a:srgbClr val="C0C0C0"/>
                  </a:outerShdw>
                </a:effectLst>
              </a:rPr>
              <a:t>La Biblia dice: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additive="base">
                                        <p:cTn id="14" dur="500" fill="hold"/>
                                        <p:tgtEl>
                                          <p:spTgt spid="21509"/>
                                        </p:tgtEl>
                                        <p:attrNameLst>
                                          <p:attrName>ppt_x</p:attrName>
                                        </p:attrNameLst>
                                      </p:cBhvr>
                                      <p:tavLst>
                                        <p:tav tm="0">
                                          <p:val>
                                            <p:strVal val="#ppt_x"/>
                                          </p:val>
                                        </p:tav>
                                        <p:tav tm="100000">
                                          <p:val>
                                            <p:strVal val="#ppt_x"/>
                                          </p:val>
                                        </p:tav>
                                      </p:tavLst>
                                    </p:anim>
                                    <p:anim calcmode="lin" valueType="num">
                                      <p:cBhvr additive="base">
                                        <p:cTn id="15"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1506">
                                            <p:txEl>
                                              <p:pRg st="1" end="1"/>
                                            </p:txEl>
                                          </p:spTgt>
                                        </p:tgtEl>
                                        <p:attrNameLst>
                                          <p:attrName>style.visibility</p:attrName>
                                        </p:attrNameLst>
                                      </p:cBhvr>
                                      <p:to>
                                        <p:strVal val="visible"/>
                                      </p:to>
                                    </p:set>
                                    <p:animEffect transition="in" filter="circle(in)">
                                      <p:cBhvr>
                                        <p:cTn id="20" dur="2000"/>
                                        <p:tgtEl>
                                          <p:spTgt spid="2150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1506">
                                            <p:txEl>
                                              <p:pRg st="0" end="0"/>
                                            </p:txEl>
                                          </p:spTgt>
                                        </p:tgtEl>
                                        <p:attrNameLst>
                                          <p:attrName>style.visibility</p:attrName>
                                        </p:attrNameLst>
                                      </p:cBhvr>
                                      <p:to>
                                        <p:strVal val="visible"/>
                                      </p:to>
                                    </p:set>
                                    <p:animEffect transition="in" filter="barn(inVertical)">
                                      <p:cBhvr>
                                        <p:cTn id="25" dur="500"/>
                                        <p:tgtEl>
                                          <p:spTgt spid="2150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21506">
                                            <p:txEl>
                                              <p:pRg st="5" end="5"/>
                                            </p:txEl>
                                          </p:spTgt>
                                        </p:tgtEl>
                                        <p:attrNameLst>
                                          <p:attrName>style.visibility</p:attrName>
                                        </p:attrNameLst>
                                      </p:cBhvr>
                                      <p:to>
                                        <p:strVal val="visible"/>
                                      </p:to>
                                    </p:set>
                                    <p:animEffect transition="in" filter="circle(in)">
                                      <p:cBhvr>
                                        <p:cTn id="30" dur="2000"/>
                                        <p:tgtEl>
                                          <p:spTgt spid="21506">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21506">
                                            <p:txEl>
                                              <p:pRg st="3" end="3"/>
                                            </p:txEl>
                                          </p:spTgt>
                                        </p:tgtEl>
                                        <p:attrNameLst>
                                          <p:attrName>style.visibility</p:attrName>
                                        </p:attrNameLst>
                                      </p:cBhvr>
                                      <p:to>
                                        <p:strVal val="visible"/>
                                      </p:to>
                                    </p:set>
                                    <p:animEffect transition="in" filter="barn(inVertical)">
                                      <p:cBhvr>
                                        <p:cTn id="35" dur="500"/>
                                        <p:tgtEl>
                                          <p:spTgt spid="21506">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1506">
                                            <p:txEl>
                                              <p:pRg st="4" end="4"/>
                                            </p:txEl>
                                          </p:spTgt>
                                        </p:tgtEl>
                                        <p:attrNameLst>
                                          <p:attrName>style.visibility</p:attrName>
                                        </p:attrNameLst>
                                      </p:cBhvr>
                                      <p:to>
                                        <p:strVal val="visible"/>
                                      </p:to>
                                    </p:set>
                                    <p:animEffect transition="in" filter="barn(inVertical)">
                                      <p:cBhvr>
                                        <p:cTn id="40"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52600" y="2590800"/>
            <a:ext cx="5715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CAPITULO I </a:t>
            </a:r>
            <a:r>
              <a:rPr lang="es-ES" altLang="es-ES" sz="3200" b="1" u="none" dirty="0" err="1">
                <a:solidFill>
                  <a:schemeClr val="bg1"/>
                </a:solidFill>
                <a:effectLst>
                  <a:outerShdw blurRad="38100" dist="38100" dir="2700000" algn="tl">
                    <a:srgbClr val="808080"/>
                  </a:outerShdw>
                </a:effectLst>
                <a:latin typeface="Arial" charset="0"/>
              </a:rPr>
              <a:t>I</a:t>
            </a:r>
            <a:endParaRPr lang="es-ES" altLang="es-ES" sz="3200" b="1" u="none" dirty="0">
              <a:solidFill>
                <a:schemeClr val="bg1"/>
              </a:solidFill>
              <a:effectLst>
                <a:outerShdw blurRad="38100" dist="38100" dir="2700000" algn="tl">
                  <a:srgbClr val="808080"/>
                </a:outerShdw>
              </a:effectLst>
              <a:latin typeface="Arial" charset="0"/>
            </a:endParaRPr>
          </a:p>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SEGUNDO ENEMIGO: EL DIABLO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19200" y="3473450"/>
            <a:ext cx="792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b="1" u="none" dirty="0">
                <a:solidFill>
                  <a:schemeClr val="accent2"/>
                </a:solidFill>
                <a:effectLst>
                  <a:outerShdw blurRad="38100" dist="38100" dir="2700000" algn="tl">
                    <a:srgbClr val="C0C0C0"/>
                  </a:outerShdw>
                </a:effectLst>
                <a:latin typeface="Arial" charset="0"/>
                <a:cs typeface="Arial" charset="0"/>
              </a:rPr>
              <a:t>“Y decía á todos: Si alguno quiere venir en pos de mí, niéguese á sí mismo, y tome su cruz cada día, y sígame.” </a:t>
            </a:r>
            <a:r>
              <a:rPr lang="es-ES" altLang="es-ES" b="1" u="none" dirty="0">
                <a:solidFill>
                  <a:srgbClr val="CC3300"/>
                </a:solidFill>
                <a:effectLst>
                  <a:outerShdw blurRad="38100" dist="38100" dir="2700000" algn="tl">
                    <a:srgbClr val="C0C0C0"/>
                  </a:outerShdw>
                </a:effectLst>
                <a:latin typeface="Arial" charset="0"/>
                <a:cs typeface="Arial" charset="0"/>
              </a:rPr>
              <a:t>Lucas.9:23</a:t>
            </a:r>
            <a:endParaRPr lang="es-ES" altLang="es-ES" b="1" u="none" dirty="0">
              <a:solidFill>
                <a:srgbClr val="CC33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eaLnBrk="0" hangingPunct="0">
              <a:defRPr/>
            </a:pPr>
            <a:endParaRPr lang="es-ES" altLang="es-ES" b="1" u="none" dirty="0">
              <a:solidFill>
                <a:srgbClr val="CC3300"/>
              </a:solidFill>
              <a:effectLst>
                <a:outerShdw blurRad="38100" dist="38100" dir="2700000" algn="tl">
                  <a:srgbClr val="C0C0C0"/>
                </a:outerShdw>
              </a:effectLst>
            </a:endParaRPr>
          </a:p>
        </p:txBody>
      </p:sp>
      <p:pic>
        <p:nvPicPr>
          <p:cNvPr id="4100" name="Picture 4" descr="C:\Documents and Settings\pespinoza\Mis documentos\Mis imágenes\BIB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0"/>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Mario Moreno\Desktop\Señales\Imagen Animadas\jesus_leading_peopl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00" y="19050"/>
            <a:ext cx="31781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Mario Moreno\Desktop\Señales\Imagen Animadas\bible05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5427663"/>
            <a:ext cx="40322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2 Conector recto de flecha"/>
          <p:cNvCxnSpPr>
            <a:cxnSpLocks noChangeShapeType="1"/>
          </p:cNvCxnSpPr>
          <p:nvPr/>
        </p:nvCxnSpPr>
        <p:spPr bwMode="auto">
          <a:xfrm>
            <a:off x="1908175" y="4841875"/>
            <a:ext cx="1084263" cy="6207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wipe(down)">
                                      <p:cBhvr>
                                        <p:cTn id="30" dur="580">
                                          <p:stCondLst>
                                            <p:cond delay="0"/>
                                          </p:stCondLst>
                                        </p:cTn>
                                        <p:tgtEl>
                                          <p:spTgt spid="3077"/>
                                        </p:tgtEl>
                                      </p:cBhvr>
                                    </p:animEffect>
                                    <p:anim calcmode="lin" valueType="num">
                                      <p:cBhvr>
                                        <p:cTn id="31"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36" dur="26">
                                          <p:stCondLst>
                                            <p:cond delay="650"/>
                                          </p:stCondLst>
                                        </p:cTn>
                                        <p:tgtEl>
                                          <p:spTgt spid="3077"/>
                                        </p:tgtEl>
                                      </p:cBhvr>
                                      <p:to x="100000" y="60000"/>
                                    </p:animScale>
                                    <p:animScale>
                                      <p:cBhvr>
                                        <p:cTn id="37" dur="166" decel="50000">
                                          <p:stCondLst>
                                            <p:cond delay="676"/>
                                          </p:stCondLst>
                                        </p:cTn>
                                        <p:tgtEl>
                                          <p:spTgt spid="3077"/>
                                        </p:tgtEl>
                                      </p:cBhvr>
                                      <p:to x="100000" y="100000"/>
                                    </p:animScale>
                                    <p:animScale>
                                      <p:cBhvr>
                                        <p:cTn id="38" dur="26">
                                          <p:stCondLst>
                                            <p:cond delay="1312"/>
                                          </p:stCondLst>
                                        </p:cTn>
                                        <p:tgtEl>
                                          <p:spTgt spid="3077"/>
                                        </p:tgtEl>
                                      </p:cBhvr>
                                      <p:to x="100000" y="80000"/>
                                    </p:animScale>
                                    <p:animScale>
                                      <p:cBhvr>
                                        <p:cTn id="39" dur="166" decel="50000">
                                          <p:stCondLst>
                                            <p:cond delay="1338"/>
                                          </p:stCondLst>
                                        </p:cTn>
                                        <p:tgtEl>
                                          <p:spTgt spid="3077"/>
                                        </p:tgtEl>
                                      </p:cBhvr>
                                      <p:to x="100000" y="100000"/>
                                    </p:animScale>
                                    <p:animScale>
                                      <p:cBhvr>
                                        <p:cTn id="40" dur="26">
                                          <p:stCondLst>
                                            <p:cond delay="1642"/>
                                          </p:stCondLst>
                                        </p:cTn>
                                        <p:tgtEl>
                                          <p:spTgt spid="3077"/>
                                        </p:tgtEl>
                                      </p:cBhvr>
                                      <p:to x="100000" y="90000"/>
                                    </p:animScale>
                                    <p:animScale>
                                      <p:cBhvr>
                                        <p:cTn id="41" dur="166" decel="50000">
                                          <p:stCondLst>
                                            <p:cond delay="1668"/>
                                          </p:stCondLst>
                                        </p:cTn>
                                        <p:tgtEl>
                                          <p:spTgt spid="3077"/>
                                        </p:tgtEl>
                                      </p:cBhvr>
                                      <p:to x="100000" y="100000"/>
                                    </p:animScale>
                                    <p:animScale>
                                      <p:cBhvr>
                                        <p:cTn id="42" dur="26">
                                          <p:stCondLst>
                                            <p:cond delay="1808"/>
                                          </p:stCondLst>
                                        </p:cTn>
                                        <p:tgtEl>
                                          <p:spTgt spid="3077"/>
                                        </p:tgtEl>
                                      </p:cBhvr>
                                      <p:to x="100000" y="95000"/>
                                    </p:animScale>
                                    <p:animScale>
                                      <p:cBhvr>
                                        <p:cTn id="43" dur="166" decel="50000">
                                          <p:stCondLst>
                                            <p:cond delay="1834"/>
                                          </p:stCondLst>
                                        </p:cTn>
                                        <p:tgtEl>
                                          <p:spTgt spid="30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2590800"/>
            <a:ext cx="8763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sz="2400" b="1" u="none" dirty="0">
                <a:solidFill>
                  <a:schemeClr val="accent2"/>
                </a:solidFill>
                <a:effectLst>
                  <a:outerShdw blurRad="38100" dist="38100" dir="2700000" algn="tl">
                    <a:srgbClr val="C0C0C0"/>
                  </a:outerShdw>
                </a:effectLst>
                <a:latin typeface="Arial" charset="0"/>
                <a:cs typeface="Arial" charset="0"/>
              </a:rPr>
              <a:t>“... por lo cual quisimos ir a vosotros, yo Pablo ciertamente una y otra vez; pero Satanás nos estorbó” </a:t>
            </a:r>
          </a:p>
          <a:p>
            <a:pPr algn="just">
              <a:defRPr/>
            </a:pPr>
            <a:r>
              <a:rPr lang="es-ES" altLang="es-ES" sz="2400" b="1" u="none" dirty="0">
                <a:solidFill>
                  <a:srgbClr val="CC3300"/>
                </a:solidFill>
                <a:effectLst>
                  <a:outerShdw blurRad="38100" dist="38100" dir="2700000" algn="tl">
                    <a:srgbClr val="C0C0C0"/>
                  </a:outerShdw>
                </a:effectLst>
                <a:latin typeface="Arial" charset="0"/>
                <a:cs typeface="Arial" charset="0"/>
              </a:rPr>
              <a:t>I Tesalonicenses.2:18</a:t>
            </a:r>
            <a:endParaRPr lang="es-ES" altLang="es-ES" sz="2400"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endParaRPr>
          </a:p>
          <a:p>
            <a:pPr algn="just"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 </a:t>
            </a:r>
            <a:endParaRPr lang="es-ES" altLang="es-ES" sz="2400" b="1" u="none" dirty="0">
              <a:solidFill>
                <a:schemeClr val="accent2"/>
              </a:solidFill>
              <a:effectLst>
                <a:outerShdw blurRad="38100" dist="38100" dir="2700000" algn="tl">
                  <a:srgbClr val="C0C0C0"/>
                </a:outerShdw>
              </a:effectLst>
              <a:latin typeface="Arial" charset="0"/>
              <a:ea typeface="Arial Unicode MS" pitchFamily="34" charset="-128"/>
              <a:cs typeface="Arial Unicode MS" pitchFamily="34" charset="-128"/>
            </a:endParaRPr>
          </a:p>
          <a:p>
            <a:pPr algn="just"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“Porque no tenemos lucha contra sangre y carne, sino contra principados, contra potestades, contra los gobernadores de las tinieblas de este siglo, contra huestes espirituales de maldad en las regiones celestes... Sobre todo, tomad el escudo de la fe, con que podáis apagar todos los dardos de fuego del maligno” </a:t>
            </a:r>
            <a:endParaRPr lang="es-ES" altLang="es-ES" sz="2400" b="1" u="none" dirty="0">
              <a:solidFill>
                <a:schemeClr val="accent2"/>
              </a:solidFill>
              <a:effectLst>
                <a:outerShdw blurRad="38100" dist="38100" dir="2700000" algn="tl">
                  <a:srgbClr val="C0C0C0"/>
                </a:outerShdw>
              </a:effectLst>
              <a:latin typeface="Arial" charset="0"/>
              <a:cs typeface="Arial" charset="0"/>
            </a:endParaRPr>
          </a:p>
          <a:p>
            <a:pPr algn="just" eaLnBrk="0" hangingPunct="0">
              <a:defRPr/>
            </a:pPr>
            <a:r>
              <a:rPr lang="es-ES" altLang="es-ES" sz="2400" b="1" u="none" dirty="0">
                <a:solidFill>
                  <a:srgbClr val="CC3300"/>
                </a:solidFill>
                <a:effectLst>
                  <a:outerShdw blurRad="38100" dist="38100" dir="2700000" algn="tl">
                    <a:srgbClr val="C0C0C0"/>
                  </a:outerShdw>
                </a:effectLst>
                <a:latin typeface="Arial" charset="0"/>
                <a:cs typeface="Arial" charset="0"/>
              </a:rPr>
              <a:t>Efesios.6:10-17</a:t>
            </a:r>
            <a:endParaRPr lang="es-ES" altLang="es-ES" sz="2400"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endParaRPr>
          </a:p>
          <a:p>
            <a:pPr eaLnBrk="0" hangingPunct="0">
              <a:defRPr/>
            </a:pPr>
            <a:endParaRPr lang="es-ES" altLang="es-ES" sz="2400" b="1" u="none" dirty="0">
              <a:solidFill>
                <a:srgbClr val="CC3300"/>
              </a:solidFill>
              <a:effectLst>
                <a:outerShdw blurRad="38100" dist="38100" dir="2700000" algn="tl">
                  <a:srgbClr val="C0C0C0"/>
                </a:outerShdw>
              </a:effectLst>
              <a:latin typeface="Arial" charset="0"/>
            </a:endParaRPr>
          </a:p>
        </p:txBody>
      </p:sp>
      <p:pic>
        <p:nvPicPr>
          <p:cNvPr id="22531" name="Picture 3" descr="C:\Documents and Settings\pespinoza\Mis documentos\Mis imágenes\Bible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
            <a:ext cx="38862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Effect transition="in" filter="circle(in)">
                                      <p:cBhvr>
                                        <p:cTn id="13" dur="2000"/>
                                        <p:tgtEl>
                                          <p:spTgt spid="2355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3554">
                                            <p:txEl>
                                              <p:pRg st="0" end="0"/>
                                            </p:txEl>
                                          </p:spTgt>
                                        </p:tgtEl>
                                        <p:attrNameLst>
                                          <p:attrName>style.visibility</p:attrName>
                                        </p:attrNameLst>
                                      </p:cBhvr>
                                      <p:to>
                                        <p:strVal val="visible"/>
                                      </p:to>
                                    </p:set>
                                    <p:animEffect transition="in" filter="barn(inVertical)">
                                      <p:cBhvr>
                                        <p:cTn id="18" dur="500"/>
                                        <p:tgtEl>
                                          <p:spTgt spid="2355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23554">
                                            <p:txEl>
                                              <p:pRg st="4" end="4"/>
                                            </p:txEl>
                                          </p:spTgt>
                                        </p:tgtEl>
                                        <p:attrNameLst>
                                          <p:attrName>style.visibility</p:attrName>
                                        </p:attrNameLst>
                                      </p:cBhvr>
                                      <p:to>
                                        <p:strVal val="visible"/>
                                      </p:to>
                                    </p:set>
                                    <p:animEffect transition="in" filter="circle(in)">
                                      <p:cBhvr>
                                        <p:cTn id="23" dur="2000"/>
                                        <p:tgtEl>
                                          <p:spTgt spid="2355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3554">
                                            <p:txEl>
                                              <p:pRg st="3" end="3"/>
                                            </p:txEl>
                                          </p:spTgt>
                                        </p:tgtEl>
                                        <p:attrNameLst>
                                          <p:attrName>style.visibility</p:attrName>
                                        </p:attrNameLst>
                                      </p:cBhvr>
                                      <p:to>
                                        <p:strVal val="visible"/>
                                      </p:to>
                                    </p:set>
                                    <p:animEffect transition="in" filter="barn(inVertical)">
                                      <p:cBhvr>
                                        <p:cTn id="28"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pespinoza\Mis documentos\Mis imágenes\DIAB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195513" y="4648200"/>
            <a:ext cx="4014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FFFF00"/>
                </a:solidFill>
                <a:effectLst>
                  <a:outerShdw blurRad="38100" dist="38100" dir="2700000" algn="tl">
                    <a:srgbClr val="C0C0C0"/>
                  </a:outerShdw>
                </a:effectLst>
                <a:latin typeface="Arial" charset="0"/>
              </a:rPr>
              <a:t>ENEMIGO. Apoc.12:4.</a:t>
            </a:r>
            <a:endParaRPr lang="es-ES" altLang="es-ES" b="1" u="none" dirty="0">
              <a:solidFill>
                <a:srgbClr val="FFFF00"/>
              </a:solidFill>
              <a:effectLst>
                <a:outerShdw blurRad="38100" dist="38100" dir="2700000" algn="tl">
                  <a:srgbClr val="C0C0C0"/>
                </a:outerShdw>
              </a:effectLst>
              <a:latin typeface="Arial" charset="0"/>
            </a:endParaRPr>
          </a:p>
        </p:txBody>
      </p:sp>
      <p:sp>
        <p:nvSpPr>
          <p:cNvPr id="24581" name="Text Box 5"/>
          <p:cNvSpPr txBox="1">
            <a:spLocks noChangeArrowheads="1"/>
          </p:cNvSpPr>
          <p:nvPr/>
        </p:nvSpPr>
        <p:spPr bwMode="auto">
          <a:xfrm>
            <a:off x="463550" y="1573213"/>
            <a:ext cx="41148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FFFF00"/>
                </a:solidFill>
                <a:effectLst>
                  <a:outerShdw blurRad="38100" dist="38100" dir="2700000" algn="tl">
                    <a:srgbClr val="C0C0C0"/>
                  </a:outerShdw>
                </a:effectLst>
                <a:latin typeface="Arial" charset="0"/>
              </a:rPr>
              <a:t>TENTADOR. I Tes.3:5.</a:t>
            </a:r>
            <a:endParaRPr lang="es-ES" altLang="es-ES" b="1" u="none" dirty="0">
              <a:solidFill>
                <a:srgbClr val="FFFF00"/>
              </a:solidFill>
              <a:effectLst>
                <a:outerShdw blurRad="38100" dist="38100" dir="2700000" algn="tl">
                  <a:srgbClr val="C0C0C0"/>
                </a:outerShdw>
              </a:effectLst>
              <a:latin typeface="Arial" charset="0"/>
            </a:endParaRPr>
          </a:p>
        </p:txBody>
      </p:sp>
      <p:sp>
        <p:nvSpPr>
          <p:cNvPr id="24582" name="Text Box 6"/>
          <p:cNvSpPr txBox="1">
            <a:spLocks noChangeArrowheads="1"/>
          </p:cNvSpPr>
          <p:nvPr/>
        </p:nvSpPr>
        <p:spPr bwMode="auto">
          <a:xfrm>
            <a:off x="1047750" y="2373313"/>
            <a:ext cx="5094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FFFF00"/>
                </a:solidFill>
                <a:effectLst>
                  <a:outerShdw blurRad="38100" dist="38100" dir="2700000" algn="tl">
                    <a:srgbClr val="C0C0C0"/>
                  </a:outerShdw>
                </a:effectLst>
                <a:latin typeface="Arial" charset="0"/>
              </a:rPr>
              <a:t>ANGEL DE </a:t>
            </a:r>
            <a:r>
              <a:rPr lang="es-ES" altLang="es-ES" b="1" u="none" dirty="0">
                <a:solidFill>
                  <a:srgbClr val="FFFF00"/>
                </a:solidFill>
                <a:effectLst>
                  <a:outerShdw blurRad="38100" dist="38100" dir="2700000" algn="tl">
                    <a:srgbClr val="C0C0C0"/>
                  </a:outerShdw>
                </a:effectLst>
                <a:latin typeface="Arial" charset="0"/>
              </a:rPr>
              <a:t>LUZ. II Cor.11:14.</a:t>
            </a:r>
            <a:endParaRPr lang="es-ES" altLang="es-ES" b="1" u="none" dirty="0">
              <a:solidFill>
                <a:srgbClr val="FFFF00"/>
              </a:solidFill>
              <a:effectLst>
                <a:outerShdw blurRad="38100" dist="38100" dir="2700000" algn="tl">
                  <a:srgbClr val="C0C0C0"/>
                </a:outerShdw>
              </a:effectLst>
              <a:latin typeface="Arial" charset="0"/>
            </a:endParaRPr>
          </a:p>
        </p:txBody>
      </p:sp>
      <p:sp>
        <p:nvSpPr>
          <p:cNvPr id="24583" name="Text Box 7"/>
          <p:cNvSpPr txBox="1">
            <a:spLocks noChangeArrowheads="1"/>
          </p:cNvSpPr>
          <p:nvPr/>
        </p:nvSpPr>
        <p:spPr bwMode="auto">
          <a:xfrm>
            <a:off x="1047750" y="3405188"/>
            <a:ext cx="5834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FFFF00"/>
                </a:solidFill>
                <a:effectLst>
                  <a:outerShdw blurRad="38100" dist="38100" dir="2700000" algn="tl">
                    <a:srgbClr val="C0C0C0"/>
                  </a:outerShdw>
                </a:effectLst>
                <a:latin typeface="Arial" charset="0"/>
              </a:rPr>
              <a:t>PADRE DE </a:t>
            </a:r>
            <a:r>
              <a:rPr lang="es-ES" altLang="es-ES" b="1" u="none" dirty="0">
                <a:solidFill>
                  <a:srgbClr val="FFFF00"/>
                </a:solidFill>
                <a:effectLst>
                  <a:outerShdw blurRad="38100" dist="38100" dir="2700000" algn="tl">
                    <a:srgbClr val="C0C0C0"/>
                  </a:outerShdw>
                </a:effectLst>
                <a:latin typeface="Arial" charset="0"/>
              </a:rPr>
              <a:t>MENTIRA. Juan.8:44.</a:t>
            </a:r>
            <a:endParaRPr lang="es-ES" altLang="es-ES" b="1" u="none" dirty="0">
              <a:solidFill>
                <a:srgbClr val="FFFF00"/>
              </a:solidFill>
              <a:effectLst>
                <a:outerShdw blurRad="38100" dist="38100" dir="2700000" algn="tl">
                  <a:srgbClr val="C0C0C0"/>
                </a:outerShdw>
              </a:effectLst>
              <a:latin typeface="Arial" charset="0"/>
            </a:endParaRPr>
          </a:p>
        </p:txBody>
      </p:sp>
      <p:sp>
        <p:nvSpPr>
          <p:cNvPr id="24585" name="Text Box 9"/>
          <p:cNvSpPr txBox="1">
            <a:spLocks noChangeArrowheads="1"/>
          </p:cNvSpPr>
          <p:nvPr/>
        </p:nvSpPr>
        <p:spPr bwMode="auto">
          <a:xfrm>
            <a:off x="-28575" y="531813"/>
            <a:ext cx="4679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solidFill>
                  <a:srgbClr val="FFFF00"/>
                </a:solidFill>
                <a:effectLst>
                  <a:outerShdw blurRad="38100" dist="38100" dir="2700000" algn="tl">
                    <a:srgbClr val="C0C0C0"/>
                  </a:outerShdw>
                </a:effectLst>
                <a:latin typeface="Arial" charset="0"/>
              </a:rPr>
              <a:t>ACUSADOR. Apoc.12:10.</a:t>
            </a:r>
            <a:endParaRPr lang="es-ES" altLang="es-ES" b="1" u="none" dirty="0">
              <a:solidFill>
                <a:srgbClr val="FFFF00"/>
              </a:solidFill>
              <a:effectLst>
                <a:outerShdw blurRad="38100" dist="38100" dir="2700000" algn="tl">
                  <a:srgbClr val="C0C0C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ppt_x"/>
                                          </p:val>
                                        </p:tav>
                                        <p:tav tm="100000">
                                          <p:val>
                                            <p:strVal val="#ppt_x"/>
                                          </p:val>
                                        </p:tav>
                                      </p:tavLst>
                                    </p:anim>
                                    <p:anim calcmode="lin" valueType="num">
                                      <p:cBhvr additive="base">
                                        <p:cTn id="8"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barn(inVertical)">
                                      <p:cBhvr>
                                        <p:cTn id="13" dur="500"/>
                                        <p:tgtEl>
                                          <p:spTgt spid="24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582"/>
                                        </p:tgtEl>
                                        <p:attrNameLst>
                                          <p:attrName>style.visibility</p:attrName>
                                        </p:attrNameLst>
                                      </p:cBhvr>
                                      <p:to>
                                        <p:strVal val="visible"/>
                                      </p:to>
                                    </p:set>
                                    <p:animEffect transition="in" filter="wipe(down)">
                                      <p:cBhvr>
                                        <p:cTn id="18" dur="500"/>
                                        <p:tgtEl>
                                          <p:spTgt spid="245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fade">
                                      <p:cBhvr>
                                        <p:cTn id="23" dur="1000"/>
                                        <p:tgtEl>
                                          <p:spTgt spid="24583"/>
                                        </p:tgtEl>
                                      </p:cBhvr>
                                    </p:animEffect>
                                    <p:anim calcmode="lin" valueType="num">
                                      <p:cBhvr>
                                        <p:cTn id="24" dur="1000" fill="hold"/>
                                        <p:tgtEl>
                                          <p:spTgt spid="24583"/>
                                        </p:tgtEl>
                                        <p:attrNameLst>
                                          <p:attrName>ppt_x</p:attrName>
                                        </p:attrNameLst>
                                      </p:cBhvr>
                                      <p:tavLst>
                                        <p:tav tm="0">
                                          <p:val>
                                            <p:strVal val="#ppt_x"/>
                                          </p:val>
                                        </p:tav>
                                        <p:tav tm="100000">
                                          <p:val>
                                            <p:strVal val="#ppt_x"/>
                                          </p:val>
                                        </p:tav>
                                      </p:tavLst>
                                    </p:anim>
                                    <p:anim calcmode="lin" valueType="num">
                                      <p:cBhvr>
                                        <p:cTn id="25" dur="1000" fill="hold"/>
                                        <p:tgtEl>
                                          <p:spTgt spid="2458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580"/>
                                        </p:tgtEl>
                                        <p:attrNameLst>
                                          <p:attrName>style.visibility</p:attrName>
                                        </p:attrNameLst>
                                      </p:cBhvr>
                                      <p:to>
                                        <p:strVal val="visible"/>
                                      </p:to>
                                    </p:set>
                                    <p:animEffect transition="in" filter="circle(in)">
                                      <p:cBhvr>
                                        <p:cTn id="30"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245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4267200"/>
            <a:ext cx="7391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b="1" u="none" dirty="0">
                <a:solidFill>
                  <a:schemeClr val="accent2"/>
                </a:solidFill>
                <a:effectLst>
                  <a:outerShdw blurRad="38100" dist="38100" dir="2700000" algn="tl">
                    <a:srgbClr val="C0C0C0"/>
                  </a:outerShdw>
                </a:effectLst>
                <a:latin typeface="Arial" charset="0"/>
                <a:ea typeface="Arial Unicode MS" pitchFamily="34" charset="-128"/>
                <a:cs typeface="Arial Unicode MS" pitchFamily="34" charset="-128"/>
              </a:rPr>
              <a:t>“¿Quién acusará a los escogidos de Dios? Dios es el que justifica” </a:t>
            </a:r>
          </a:p>
          <a:p>
            <a:pPr algn="ctr">
              <a:defRPr/>
            </a:pPr>
            <a:r>
              <a:rPr lang="es-ES" altLang="es-ES"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rPr>
              <a:t>Romanos.8:33</a:t>
            </a:r>
          </a:p>
          <a:p>
            <a:pPr eaLnBrk="0" hangingPunct="0">
              <a:defRPr/>
            </a:pPr>
            <a:endParaRPr lang="es-ES" altLang="es-ES" b="1" u="none" dirty="0">
              <a:solidFill>
                <a:srgbClr val="CC3300"/>
              </a:solidFill>
              <a:effectLst>
                <a:outerShdw blurRad="38100" dist="38100" dir="2700000" algn="tl">
                  <a:srgbClr val="C0C0C0"/>
                </a:outerShdw>
              </a:effectLst>
              <a:latin typeface="Arial" charset="0"/>
            </a:endParaRPr>
          </a:p>
        </p:txBody>
      </p:sp>
      <p:pic>
        <p:nvPicPr>
          <p:cNvPr id="24579" name="Picture 3" descr="C:\Documents and Settings\pespinoza\Mis documentos\Mis imágenes\BIB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427538"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Effect transition="in" filter="circle(in)">
                                      <p:cBhvr>
                                        <p:cTn id="13" dur="2000"/>
                                        <p:tgtEl>
                                          <p:spTgt spid="2560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5602">
                                            <p:txEl>
                                              <p:pRg st="0" end="0"/>
                                            </p:txEl>
                                          </p:spTgt>
                                        </p:tgtEl>
                                        <p:attrNameLst>
                                          <p:attrName>style.visibility</p:attrName>
                                        </p:attrNameLst>
                                      </p:cBhvr>
                                      <p:to>
                                        <p:strVal val="visible"/>
                                      </p:to>
                                    </p:set>
                                    <p:animEffect transition="in" filter="barn(inVertical)">
                                      <p:cBhvr>
                                        <p:cTn id="18" dur="500"/>
                                        <p:tgtEl>
                                          <p:spTgt spid="25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2878138"/>
            <a:ext cx="91440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b="1" u="none" dirty="0">
                <a:solidFill>
                  <a:schemeClr val="accent2"/>
                </a:solidFill>
                <a:effectLst>
                  <a:outerShdw blurRad="38100" dist="38100" dir="2700000" algn="tl">
                    <a:srgbClr val="000000"/>
                  </a:outerShdw>
                </a:effectLst>
                <a:latin typeface="Arial" charset="0"/>
                <a:cs typeface="Arial" charset="0"/>
              </a:rPr>
              <a:t>“Hijitos míos, estas cosas os escribo para que no pequéis; y si alguno hubiere pecado, abogado tenemos para con el Padre, a Jesucristo el justo</a:t>
            </a:r>
            <a:r>
              <a:rPr lang="es-ES" altLang="es-ES" b="1" u="none" dirty="0">
                <a:solidFill>
                  <a:schemeClr val="accent2"/>
                </a:solidFill>
                <a:effectLst>
                  <a:outerShdw blurRad="38100" dist="38100" dir="2700000" algn="tl">
                    <a:srgbClr val="000000"/>
                  </a:outerShdw>
                </a:effectLst>
                <a:latin typeface="Arial" charset="0"/>
                <a:cs typeface="Arial" charset="0"/>
              </a:rPr>
              <a:t>” </a:t>
            </a:r>
            <a:endParaRPr lang="es-ES" altLang="es-ES" b="1" u="none" dirty="0">
              <a:solidFill>
                <a:schemeClr val="accent2"/>
              </a:solidFill>
              <a:effectLst>
                <a:outerShdw blurRad="38100" dist="38100" dir="2700000" algn="tl">
                  <a:srgbClr val="000000"/>
                </a:outerShdw>
              </a:effectLst>
              <a:latin typeface="Arial" charset="0"/>
              <a:cs typeface="Arial" charset="0"/>
            </a:endParaRPr>
          </a:p>
          <a:p>
            <a:pPr algn="ctr">
              <a:defRPr/>
            </a:pPr>
            <a:r>
              <a:rPr lang="es-ES" altLang="es-ES" b="1" u="none" dirty="0">
                <a:solidFill>
                  <a:schemeClr val="accent2"/>
                </a:solidFill>
                <a:effectLst>
                  <a:outerShdw blurRad="38100" dist="38100" dir="2700000" algn="tl">
                    <a:srgbClr val="000000"/>
                  </a:outerShdw>
                </a:effectLst>
                <a:latin typeface="Arial" charset="0"/>
                <a:cs typeface="Arial" charset="0"/>
              </a:rPr>
              <a:t>I Juan.2:1</a:t>
            </a:r>
            <a:endParaRPr lang="es-ES" altLang="es-ES" b="1" u="none" dirty="0">
              <a:solidFill>
                <a:schemeClr val="accent2"/>
              </a:solidFill>
              <a:effectLst>
                <a:outerShdw blurRad="38100" dist="38100" dir="2700000" algn="tl">
                  <a:srgbClr val="000000"/>
                </a:outerShdw>
              </a:effectLst>
              <a:latin typeface="Arial" charset="0"/>
              <a:ea typeface="Arial Unicode MS" pitchFamily="34" charset="-128"/>
              <a:cs typeface="Arial Unicode MS" pitchFamily="34" charset="-128"/>
            </a:endParaRPr>
          </a:p>
          <a:p>
            <a:pPr eaLnBrk="0" hangingPunct="0">
              <a:defRPr/>
            </a:pPr>
            <a:endParaRPr lang="es-ES" altLang="es-ES" b="1" u="none" dirty="0">
              <a:solidFill>
                <a:schemeClr val="accent2"/>
              </a:solidFill>
              <a:effectLst>
                <a:outerShdw blurRad="38100" dist="38100" dir="2700000" algn="tl">
                  <a:srgbClr val="000000"/>
                </a:outerShdw>
              </a:effectLst>
              <a:latin typeface="Arial" charset="0"/>
            </a:endParaRPr>
          </a:p>
        </p:txBody>
      </p:sp>
      <p:sp>
        <p:nvSpPr>
          <p:cNvPr id="27651" name="Rectangle 3"/>
          <p:cNvSpPr>
            <a:spLocks noChangeArrowheads="1"/>
          </p:cNvSpPr>
          <p:nvPr/>
        </p:nvSpPr>
        <p:spPr bwMode="auto">
          <a:xfrm>
            <a:off x="0" y="5103813"/>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b="1" u="none" dirty="0">
                <a:solidFill>
                  <a:srgbClr val="FF9900"/>
                </a:solidFill>
                <a:effectLst>
                  <a:outerShdw blurRad="38100" dist="38100" dir="2700000" algn="tl">
                    <a:srgbClr val="000000"/>
                  </a:outerShdw>
                </a:effectLst>
                <a:latin typeface="Arial" charset="0"/>
              </a:rPr>
              <a:t>“..la sangre de Jesucristo su Hijo nos limpia de todo pecado” </a:t>
            </a:r>
            <a:endParaRPr lang="es-ES" altLang="es-ES" b="1" u="none" dirty="0">
              <a:solidFill>
                <a:srgbClr val="FF9900"/>
              </a:solidFill>
              <a:effectLst>
                <a:outerShdw blurRad="38100" dist="38100" dir="2700000" algn="tl">
                  <a:srgbClr val="000000"/>
                </a:outerShdw>
              </a:effectLst>
              <a:latin typeface="Arial" charset="0"/>
            </a:endParaRPr>
          </a:p>
          <a:p>
            <a:pPr algn="ctr">
              <a:defRPr/>
            </a:pPr>
            <a:r>
              <a:rPr lang="es-ES" altLang="es-ES" b="1" u="none" dirty="0">
                <a:solidFill>
                  <a:srgbClr val="FF9900"/>
                </a:solidFill>
                <a:effectLst>
                  <a:outerShdw blurRad="38100" dist="38100" dir="2700000" algn="tl">
                    <a:srgbClr val="000000"/>
                  </a:outerShdw>
                </a:effectLst>
                <a:latin typeface="Arial" charset="0"/>
              </a:rPr>
              <a:t>I </a:t>
            </a:r>
            <a:r>
              <a:rPr lang="es-ES" altLang="es-ES" b="1" u="none" dirty="0">
                <a:solidFill>
                  <a:srgbClr val="FF9900"/>
                </a:solidFill>
                <a:effectLst>
                  <a:outerShdw blurRad="38100" dist="38100" dir="2700000" algn="tl">
                    <a:srgbClr val="000000"/>
                  </a:outerShdw>
                </a:effectLst>
                <a:latin typeface="Arial" charset="0"/>
              </a:rPr>
              <a:t>Juan.1:7</a:t>
            </a:r>
          </a:p>
          <a:p>
            <a:pPr eaLnBrk="0" hangingPunct="0">
              <a:defRPr/>
            </a:pPr>
            <a:endParaRPr lang="es-ES" altLang="es-ES" b="1" u="none" dirty="0">
              <a:solidFill>
                <a:srgbClr val="FF9900"/>
              </a:solidFill>
              <a:effectLst>
                <a:outerShdw blurRad="38100" dist="38100" dir="2700000" algn="tl">
                  <a:srgbClr val="000000"/>
                </a:outerShdw>
              </a:effectLst>
              <a:latin typeface="Arial" charset="0"/>
            </a:endParaRPr>
          </a:p>
        </p:txBody>
      </p:sp>
      <p:pic>
        <p:nvPicPr>
          <p:cNvPr id="25604" name="Picture 4" descr="C:\Documents and Settings\pespinoza\Mis documentos\Mis imágenes\papi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96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Effect transition="in" filter="circle(in)">
                                      <p:cBhvr>
                                        <p:cTn id="13" dur="2000"/>
                                        <p:tgtEl>
                                          <p:spTgt spid="2765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7650">
                                            <p:txEl>
                                              <p:pRg st="0" end="0"/>
                                            </p:txEl>
                                          </p:spTgt>
                                        </p:tgtEl>
                                        <p:attrNameLst>
                                          <p:attrName>style.visibility</p:attrName>
                                        </p:attrNameLst>
                                      </p:cBhvr>
                                      <p:to>
                                        <p:strVal val="visible"/>
                                      </p:to>
                                    </p:set>
                                    <p:animEffect transition="in" filter="barn(inVertical)">
                                      <p:cBhvr>
                                        <p:cTn id="18" dur="500"/>
                                        <p:tgtEl>
                                          <p:spTgt spid="2765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Effect transition="in" filter="circle(in)">
                                      <p:cBhvr>
                                        <p:cTn id="23" dur="2000"/>
                                        <p:tgtEl>
                                          <p:spTgt spid="2765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7651">
                                            <p:txEl>
                                              <p:pRg st="0" end="0"/>
                                            </p:txEl>
                                          </p:spTgt>
                                        </p:tgtEl>
                                        <p:attrNameLst>
                                          <p:attrName>style.visibility</p:attrName>
                                        </p:attrNameLst>
                                      </p:cBhvr>
                                      <p:to>
                                        <p:strVal val="visible"/>
                                      </p:to>
                                    </p:set>
                                    <p:animEffect transition="in" filter="barn(inVertical)">
                                      <p:cBhvr>
                                        <p:cTn id="28"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2600" y="2590800"/>
            <a:ext cx="5715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CAPITULO I </a:t>
            </a:r>
            <a:r>
              <a:rPr lang="es-ES" altLang="es-ES" sz="3200" b="1" u="none" dirty="0" err="1">
                <a:solidFill>
                  <a:schemeClr val="bg1"/>
                </a:solidFill>
                <a:effectLst>
                  <a:outerShdw blurRad="38100" dist="38100" dir="2700000" algn="tl">
                    <a:srgbClr val="808080"/>
                  </a:outerShdw>
                </a:effectLst>
                <a:latin typeface="Arial" charset="0"/>
              </a:rPr>
              <a:t>I</a:t>
            </a:r>
            <a:r>
              <a:rPr lang="es-ES" altLang="es-ES" sz="3200" b="1" u="none" dirty="0">
                <a:solidFill>
                  <a:schemeClr val="bg1"/>
                </a:solidFill>
                <a:effectLst>
                  <a:outerShdw blurRad="38100" dist="38100" dir="2700000" algn="tl">
                    <a:srgbClr val="808080"/>
                  </a:outerShdw>
                </a:effectLst>
                <a:latin typeface="Arial" charset="0"/>
              </a:rPr>
              <a:t> </a:t>
            </a:r>
            <a:r>
              <a:rPr lang="es-ES" altLang="es-ES" sz="3200" b="1" u="none" dirty="0" err="1">
                <a:solidFill>
                  <a:schemeClr val="bg1"/>
                </a:solidFill>
                <a:effectLst>
                  <a:outerShdw blurRad="38100" dist="38100" dir="2700000" algn="tl">
                    <a:srgbClr val="808080"/>
                  </a:outerShdw>
                </a:effectLst>
                <a:latin typeface="Arial" charset="0"/>
              </a:rPr>
              <a:t>I</a:t>
            </a:r>
            <a:endParaRPr lang="es-ES" altLang="es-ES" sz="3200" b="1" u="none" dirty="0">
              <a:solidFill>
                <a:schemeClr val="bg1"/>
              </a:solidFill>
              <a:effectLst>
                <a:outerShdw blurRad="38100" dist="38100" dir="2700000" algn="tl">
                  <a:srgbClr val="808080"/>
                </a:outerShdw>
              </a:effectLst>
              <a:latin typeface="Arial" charset="0"/>
            </a:endParaRPr>
          </a:p>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TERCER ENEMIGO: EL MUNDO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0825" y="2205038"/>
            <a:ext cx="87852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b="1" u="none" dirty="0">
                <a:solidFill>
                  <a:schemeClr val="accent2"/>
                </a:solidFill>
                <a:effectLst>
                  <a:outerShdw blurRad="38100" dist="38100" dir="2700000" algn="tl">
                    <a:srgbClr val="C0C0C0"/>
                  </a:outerShdw>
                </a:effectLst>
                <a:latin typeface="Arial" charset="0"/>
                <a:cs typeface="Arial" charset="0"/>
              </a:rPr>
              <a:t>“No améis al mundo, ni las cosas que están en el mundo. Si alguno ama al mundo, el amor del Padre no está en él.  </a:t>
            </a:r>
          </a:p>
          <a:p>
            <a:pPr algn="just">
              <a:defRPr/>
            </a:pPr>
            <a:r>
              <a:rPr lang="es-ES" altLang="es-ES" b="1" u="none" dirty="0">
                <a:solidFill>
                  <a:schemeClr val="accent2"/>
                </a:solidFill>
                <a:effectLst>
                  <a:outerShdw blurRad="38100" dist="38100" dir="2700000" algn="tl">
                    <a:srgbClr val="C0C0C0"/>
                  </a:outerShdw>
                </a:effectLst>
                <a:latin typeface="Arial" charset="0"/>
                <a:cs typeface="Arial" charset="0"/>
              </a:rPr>
              <a:t>Porque todo lo que hay en el mundo, los deseos de la carne, los deseos de los ojos, y la vanagloria de la vida, no proviene del Padre, sino del mundo.  </a:t>
            </a:r>
          </a:p>
          <a:p>
            <a:pPr algn="just">
              <a:defRPr/>
            </a:pPr>
            <a:r>
              <a:rPr lang="es-ES" altLang="es-ES" b="1" u="none" dirty="0">
                <a:solidFill>
                  <a:schemeClr val="accent2"/>
                </a:solidFill>
                <a:effectLst>
                  <a:outerShdw blurRad="38100" dist="38100" dir="2700000" algn="tl">
                    <a:srgbClr val="C0C0C0"/>
                  </a:outerShdw>
                </a:effectLst>
                <a:latin typeface="Arial" charset="0"/>
                <a:cs typeface="Arial" charset="0"/>
              </a:rPr>
              <a:t>Y el mundo pasa, y sus deseos; pero el que hace la voluntad de Dios permanece para siempre” </a:t>
            </a:r>
          </a:p>
          <a:p>
            <a:pPr algn="just">
              <a:defRPr/>
            </a:pPr>
            <a:r>
              <a:rPr lang="es-ES" altLang="es-ES" b="1" u="none" dirty="0">
                <a:solidFill>
                  <a:srgbClr val="CC3300"/>
                </a:solidFill>
                <a:effectLst>
                  <a:outerShdw blurRad="38100" dist="38100" dir="2700000" algn="tl">
                    <a:srgbClr val="C0C0C0"/>
                  </a:outerShdw>
                </a:effectLst>
                <a:latin typeface="Arial" charset="0"/>
                <a:cs typeface="Arial" charset="0"/>
              </a:rPr>
              <a:t>I Juan.2:15-17</a:t>
            </a:r>
            <a:endParaRPr lang="es-ES" altLang="es-ES"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endParaRPr>
          </a:p>
          <a:p>
            <a:pPr eaLnBrk="0" hangingPunct="0">
              <a:defRPr/>
            </a:pPr>
            <a:endParaRPr lang="es-ES" altLang="es-ES" b="1" u="none" dirty="0">
              <a:solidFill>
                <a:srgbClr val="CC3300"/>
              </a:solidFill>
              <a:effectLst>
                <a:outerShdw blurRad="38100" dist="38100" dir="2700000" algn="tl">
                  <a:srgbClr val="C0C0C0"/>
                </a:outerShdw>
              </a:effectLst>
              <a:latin typeface="Arial" charset="0"/>
            </a:endParaRPr>
          </a:p>
        </p:txBody>
      </p:sp>
      <p:pic>
        <p:nvPicPr>
          <p:cNvPr id="27651" name="Picture 3" descr="C:\Documents and Settings\pespinoza\Mis documentos\Mis imágenes\bibl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2743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 calcmode="lin" valueType="num">
                                      <p:cBhvr additive="base">
                                        <p:cTn id="13" dur="5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9698">
                                            <p:txEl>
                                              <p:pRg st="0" end="0"/>
                                            </p:txEl>
                                          </p:spTgt>
                                        </p:tgtEl>
                                        <p:attrNameLst>
                                          <p:attrName>style.visibility</p:attrName>
                                        </p:attrNameLst>
                                      </p:cBhvr>
                                      <p:to>
                                        <p:strVal val="visible"/>
                                      </p:to>
                                    </p:set>
                                    <p:animEffect transition="in" filter="circle(in)">
                                      <p:cBhvr>
                                        <p:cTn id="19" dur="2000"/>
                                        <p:tgtEl>
                                          <p:spTgt spid="2969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9698">
                                            <p:txEl>
                                              <p:pRg st="1" end="1"/>
                                            </p:txEl>
                                          </p:spTgt>
                                        </p:tgtEl>
                                        <p:attrNameLst>
                                          <p:attrName>style.visibility</p:attrName>
                                        </p:attrNameLst>
                                      </p:cBhvr>
                                      <p:to>
                                        <p:strVal val="visible"/>
                                      </p:to>
                                    </p:set>
                                    <p:animEffect transition="in" filter="barn(inVertical)">
                                      <p:cBhvr>
                                        <p:cTn id="24" dur="500"/>
                                        <p:tgtEl>
                                          <p:spTgt spid="29698">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9698">
                                            <p:txEl>
                                              <p:pRg st="2" end="2"/>
                                            </p:txEl>
                                          </p:spTgt>
                                        </p:tgtEl>
                                        <p:attrNameLst>
                                          <p:attrName>style.visibility</p:attrName>
                                        </p:attrNameLst>
                                      </p:cBhvr>
                                      <p:to>
                                        <p:strVal val="visible"/>
                                      </p:to>
                                    </p:set>
                                    <p:animEffect transition="in" filter="wipe(down)">
                                      <p:cBhvr>
                                        <p:cTn id="29"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30" name="Text Box 10"/>
          <p:cNvSpPr txBox="1">
            <a:spLocks noChangeArrowheads="1"/>
          </p:cNvSpPr>
          <p:nvPr/>
        </p:nvSpPr>
        <p:spPr bwMode="auto">
          <a:xfrm>
            <a:off x="990600" y="2743200"/>
            <a:ext cx="7086600" cy="1411288"/>
          </a:xfrm>
          <a:prstGeom prst="rect">
            <a:avLst/>
          </a:prstGeom>
          <a:solidFill>
            <a:schemeClr val="tx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b="1" u="none" dirty="0" err="1">
                <a:solidFill>
                  <a:schemeClr val="bg1"/>
                </a:solidFill>
                <a:effectLst>
                  <a:outerShdw blurRad="38100" dist="38100" dir="2700000" algn="tl">
                    <a:srgbClr val="808080"/>
                  </a:outerShdw>
                </a:effectLst>
                <a:latin typeface="Arial" charset="0"/>
              </a:rPr>
              <a:t>Existismo</a:t>
            </a:r>
            <a:r>
              <a:rPr lang="es-ES" altLang="es-ES" b="1" u="none" dirty="0">
                <a:solidFill>
                  <a:schemeClr val="bg1"/>
                </a:solidFill>
                <a:effectLst>
                  <a:outerShdw blurRad="38100" dist="38100" dir="2700000" algn="tl">
                    <a:srgbClr val="808080"/>
                  </a:outerShdw>
                </a:effectLst>
                <a:latin typeface="Arial" charset="0"/>
              </a:rPr>
              <a:t>, glamour, dinero, fama, diversión, vicios, estatus social, etc. son las ofertas que el mundo ofrece.</a:t>
            </a:r>
          </a:p>
        </p:txBody>
      </p:sp>
      <p:pic>
        <p:nvPicPr>
          <p:cNvPr id="28683" name="Picture 11" descr="C:\Users\Mario Moreno\Desktop\Señales\Imagen Animadas\2194bv7.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13" y="23813"/>
            <a:ext cx="3352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C:\Users\Mario Moreno\Desktop\Señales\Imagen Animadas\42830e28-bc53-46ff-8fde-cecae652bae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93663"/>
            <a:ext cx="26304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C:\Users\Mario Moreno\Desktop\Señales\Imagen Animadas\baileparej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82550"/>
            <a:ext cx="28575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C:\Users\Mario Moreno\Desktop\Señales\Imagen Animadas\Hombre-fumando-puro-4944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813" y="4343400"/>
            <a:ext cx="1955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C:\Users\Mario Moreno\Desktop\Señales\Imagen Animadas\Imagen-animada-Locutor-1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4343400"/>
            <a:ext cx="273685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6" descr="C:\Users\Mario Moreno\Desktop\Señales\Imagen Animadas\5d8ix.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59525" y="4343400"/>
            <a:ext cx="2460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ppt_x"/>
                                          </p:val>
                                        </p:tav>
                                        <p:tav tm="100000">
                                          <p:val>
                                            <p:strVal val="#ppt_x"/>
                                          </p:val>
                                        </p:tav>
                                      </p:tavLst>
                                    </p:anim>
                                    <p:anim calcmode="lin" valueType="num">
                                      <p:cBhvr additive="base">
                                        <p:cTn id="8"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p:cTn id="13" dur="500" fill="hold"/>
                                        <p:tgtEl>
                                          <p:spTgt spid="28683"/>
                                        </p:tgtEl>
                                        <p:attrNameLst>
                                          <p:attrName>ppt_w</p:attrName>
                                        </p:attrNameLst>
                                      </p:cBhvr>
                                      <p:tavLst>
                                        <p:tav tm="0">
                                          <p:val>
                                            <p:fltVal val="0"/>
                                          </p:val>
                                        </p:tav>
                                        <p:tav tm="100000">
                                          <p:val>
                                            <p:strVal val="#ppt_w"/>
                                          </p:val>
                                        </p:tav>
                                      </p:tavLst>
                                    </p:anim>
                                    <p:anim calcmode="lin" valueType="num">
                                      <p:cBhvr>
                                        <p:cTn id="14" dur="500" fill="hold"/>
                                        <p:tgtEl>
                                          <p:spTgt spid="28683"/>
                                        </p:tgtEl>
                                        <p:attrNameLst>
                                          <p:attrName>ppt_h</p:attrName>
                                        </p:attrNameLst>
                                      </p:cBhvr>
                                      <p:tavLst>
                                        <p:tav tm="0">
                                          <p:val>
                                            <p:fltVal val="0"/>
                                          </p:val>
                                        </p:tav>
                                        <p:tav tm="100000">
                                          <p:val>
                                            <p:strVal val="#ppt_h"/>
                                          </p:val>
                                        </p:tav>
                                      </p:tavLst>
                                    </p:anim>
                                    <p:animEffect transition="in" filter="fade">
                                      <p:cBhvr>
                                        <p:cTn id="15" dur="500"/>
                                        <p:tgtEl>
                                          <p:spTgt spid="286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childTnLst>
                                    <p:set>
                                      <p:cBhvr>
                                        <p:cTn id="19" dur="1" fill="hold">
                                          <p:stCondLst>
                                            <p:cond delay="0"/>
                                          </p:stCondLst>
                                        </p:cTn>
                                        <p:tgtEl>
                                          <p:spTgt spid="28684"/>
                                        </p:tgtEl>
                                        <p:attrNameLst>
                                          <p:attrName>style.visibility</p:attrName>
                                        </p:attrNameLst>
                                      </p:cBhvr>
                                      <p:to>
                                        <p:strVal val="visible"/>
                                      </p:to>
                                    </p:set>
                                    <p:animEffect transition="in" filter="fade">
                                      <p:cBhvr>
                                        <p:cTn id="20" dur="2000"/>
                                        <p:tgtEl>
                                          <p:spTgt spid="28684"/>
                                        </p:tgtEl>
                                      </p:cBhvr>
                                    </p:animEffect>
                                    <p:anim calcmode="lin" valueType="num">
                                      <p:cBhvr>
                                        <p:cTn id="21" dur="2000" fill="hold"/>
                                        <p:tgtEl>
                                          <p:spTgt spid="28684"/>
                                        </p:tgtEl>
                                        <p:attrNameLst>
                                          <p:attrName>ppt_w</p:attrName>
                                        </p:attrNameLst>
                                      </p:cBhvr>
                                      <p:tavLst>
                                        <p:tav tm="0" fmla="#ppt_w*sin(2.5*pi*$)">
                                          <p:val>
                                            <p:fltVal val="0"/>
                                          </p:val>
                                        </p:tav>
                                        <p:tav tm="100000">
                                          <p:val>
                                            <p:fltVal val="1"/>
                                          </p:val>
                                        </p:tav>
                                      </p:tavLst>
                                    </p:anim>
                                    <p:anim calcmode="lin" valueType="num">
                                      <p:cBhvr>
                                        <p:cTn id="22" dur="2000" fill="hold"/>
                                        <p:tgtEl>
                                          <p:spTgt spid="28684"/>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28685"/>
                                        </p:tgtEl>
                                        <p:attrNameLst>
                                          <p:attrName>style.visibility</p:attrName>
                                        </p:attrNameLst>
                                      </p:cBhvr>
                                      <p:to>
                                        <p:strVal val="visible"/>
                                      </p:to>
                                    </p:set>
                                    <p:animEffect transition="in" filter="wipe(down)">
                                      <p:cBhvr>
                                        <p:cTn id="27" dur="580">
                                          <p:stCondLst>
                                            <p:cond delay="0"/>
                                          </p:stCondLst>
                                        </p:cTn>
                                        <p:tgtEl>
                                          <p:spTgt spid="28685"/>
                                        </p:tgtEl>
                                      </p:cBhvr>
                                    </p:animEffect>
                                    <p:anim calcmode="lin" valueType="num">
                                      <p:cBhvr>
                                        <p:cTn id="28" dur="1822" tmFilter="0,0; 0.14,0.36; 0.43,0.73; 0.71,0.91; 1.0,1.0">
                                          <p:stCondLst>
                                            <p:cond delay="0"/>
                                          </p:stCondLst>
                                        </p:cTn>
                                        <p:tgtEl>
                                          <p:spTgt spid="2868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868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868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868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8685"/>
                                        </p:tgtEl>
                                        <p:attrNameLst>
                                          <p:attrName>ppt_y</p:attrName>
                                        </p:attrNameLst>
                                      </p:cBhvr>
                                      <p:tavLst>
                                        <p:tav tm="0" fmla="#ppt_y-sin(pi*$)/81">
                                          <p:val>
                                            <p:fltVal val="0"/>
                                          </p:val>
                                        </p:tav>
                                        <p:tav tm="100000">
                                          <p:val>
                                            <p:fltVal val="1"/>
                                          </p:val>
                                        </p:tav>
                                      </p:tavLst>
                                    </p:anim>
                                    <p:animScale>
                                      <p:cBhvr>
                                        <p:cTn id="33" dur="26">
                                          <p:stCondLst>
                                            <p:cond delay="650"/>
                                          </p:stCondLst>
                                        </p:cTn>
                                        <p:tgtEl>
                                          <p:spTgt spid="28685"/>
                                        </p:tgtEl>
                                      </p:cBhvr>
                                      <p:to x="100000" y="60000"/>
                                    </p:animScale>
                                    <p:animScale>
                                      <p:cBhvr>
                                        <p:cTn id="34" dur="166" decel="50000">
                                          <p:stCondLst>
                                            <p:cond delay="676"/>
                                          </p:stCondLst>
                                        </p:cTn>
                                        <p:tgtEl>
                                          <p:spTgt spid="28685"/>
                                        </p:tgtEl>
                                      </p:cBhvr>
                                      <p:to x="100000" y="100000"/>
                                    </p:animScale>
                                    <p:animScale>
                                      <p:cBhvr>
                                        <p:cTn id="35" dur="26">
                                          <p:stCondLst>
                                            <p:cond delay="1312"/>
                                          </p:stCondLst>
                                        </p:cTn>
                                        <p:tgtEl>
                                          <p:spTgt spid="28685"/>
                                        </p:tgtEl>
                                      </p:cBhvr>
                                      <p:to x="100000" y="80000"/>
                                    </p:animScale>
                                    <p:animScale>
                                      <p:cBhvr>
                                        <p:cTn id="36" dur="166" decel="50000">
                                          <p:stCondLst>
                                            <p:cond delay="1338"/>
                                          </p:stCondLst>
                                        </p:cTn>
                                        <p:tgtEl>
                                          <p:spTgt spid="28685"/>
                                        </p:tgtEl>
                                      </p:cBhvr>
                                      <p:to x="100000" y="100000"/>
                                    </p:animScale>
                                    <p:animScale>
                                      <p:cBhvr>
                                        <p:cTn id="37" dur="26">
                                          <p:stCondLst>
                                            <p:cond delay="1642"/>
                                          </p:stCondLst>
                                        </p:cTn>
                                        <p:tgtEl>
                                          <p:spTgt spid="28685"/>
                                        </p:tgtEl>
                                      </p:cBhvr>
                                      <p:to x="100000" y="90000"/>
                                    </p:animScale>
                                    <p:animScale>
                                      <p:cBhvr>
                                        <p:cTn id="38" dur="166" decel="50000">
                                          <p:stCondLst>
                                            <p:cond delay="1668"/>
                                          </p:stCondLst>
                                        </p:cTn>
                                        <p:tgtEl>
                                          <p:spTgt spid="28685"/>
                                        </p:tgtEl>
                                      </p:cBhvr>
                                      <p:to x="100000" y="100000"/>
                                    </p:animScale>
                                    <p:animScale>
                                      <p:cBhvr>
                                        <p:cTn id="39" dur="26">
                                          <p:stCondLst>
                                            <p:cond delay="1808"/>
                                          </p:stCondLst>
                                        </p:cTn>
                                        <p:tgtEl>
                                          <p:spTgt spid="28685"/>
                                        </p:tgtEl>
                                      </p:cBhvr>
                                      <p:to x="100000" y="95000"/>
                                    </p:animScale>
                                    <p:animScale>
                                      <p:cBhvr>
                                        <p:cTn id="40" dur="166" decel="50000">
                                          <p:stCondLst>
                                            <p:cond delay="1834"/>
                                          </p:stCondLst>
                                        </p:cTn>
                                        <p:tgtEl>
                                          <p:spTgt spid="2868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childTnLst>
                                    <p:set>
                                      <p:cBhvr>
                                        <p:cTn id="44" dur="1" fill="hold">
                                          <p:stCondLst>
                                            <p:cond delay="0"/>
                                          </p:stCondLst>
                                        </p:cTn>
                                        <p:tgtEl>
                                          <p:spTgt spid="28686"/>
                                        </p:tgtEl>
                                        <p:attrNameLst>
                                          <p:attrName>style.visibility</p:attrName>
                                        </p:attrNameLst>
                                      </p:cBhvr>
                                      <p:to>
                                        <p:strVal val="visible"/>
                                      </p:to>
                                    </p:set>
                                    <p:anim calcmode="lin" valueType="num">
                                      <p:cBhvr>
                                        <p:cTn id="45" dur="1000" fill="hold"/>
                                        <p:tgtEl>
                                          <p:spTgt spid="28686"/>
                                        </p:tgtEl>
                                        <p:attrNameLst>
                                          <p:attrName>ppt_w</p:attrName>
                                        </p:attrNameLst>
                                      </p:cBhvr>
                                      <p:tavLst>
                                        <p:tav tm="0">
                                          <p:val>
                                            <p:fltVal val="0"/>
                                          </p:val>
                                        </p:tav>
                                        <p:tav tm="100000">
                                          <p:val>
                                            <p:strVal val="#ppt_w"/>
                                          </p:val>
                                        </p:tav>
                                      </p:tavLst>
                                    </p:anim>
                                    <p:anim calcmode="lin" valueType="num">
                                      <p:cBhvr>
                                        <p:cTn id="46" dur="1000" fill="hold"/>
                                        <p:tgtEl>
                                          <p:spTgt spid="28686"/>
                                        </p:tgtEl>
                                        <p:attrNameLst>
                                          <p:attrName>ppt_h</p:attrName>
                                        </p:attrNameLst>
                                      </p:cBhvr>
                                      <p:tavLst>
                                        <p:tav tm="0">
                                          <p:val>
                                            <p:fltVal val="0"/>
                                          </p:val>
                                        </p:tav>
                                        <p:tav tm="100000">
                                          <p:val>
                                            <p:strVal val="#ppt_h"/>
                                          </p:val>
                                        </p:tav>
                                      </p:tavLst>
                                    </p:anim>
                                    <p:anim calcmode="lin" valueType="num">
                                      <p:cBhvr>
                                        <p:cTn id="47" dur="1000" fill="hold"/>
                                        <p:tgtEl>
                                          <p:spTgt spid="28686"/>
                                        </p:tgtEl>
                                        <p:attrNameLst>
                                          <p:attrName>style.rotation</p:attrName>
                                        </p:attrNameLst>
                                      </p:cBhvr>
                                      <p:tavLst>
                                        <p:tav tm="0">
                                          <p:val>
                                            <p:fltVal val="90"/>
                                          </p:val>
                                        </p:tav>
                                        <p:tav tm="100000">
                                          <p:val>
                                            <p:fltVal val="0"/>
                                          </p:val>
                                        </p:tav>
                                      </p:tavLst>
                                    </p:anim>
                                    <p:animEffect transition="in" filter="fade">
                                      <p:cBhvr>
                                        <p:cTn id="48" dur="1000"/>
                                        <p:tgtEl>
                                          <p:spTgt spid="286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28687"/>
                                        </p:tgtEl>
                                        <p:attrNameLst>
                                          <p:attrName>style.visibility</p:attrName>
                                        </p:attrNameLst>
                                      </p:cBhvr>
                                      <p:to>
                                        <p:strVal val="visible"/>
                                      </p:to>
                                    </p:set>
                                    <p:anim calcmode="lin" valueType="num">
                                      <p:cBhvr>
                                        <p:cTn id="53" dur="500" fill="hold"/>
                                        <p:tgtEl>
                                          <p:spTgt spid="28687"/>
                                        </p:tgtEl>
                                        <p:attrNameLst>
                                          <p:attrName>ppt_w</p:attrName>
                                        </p:attrNameLst>
                                      </p:cBhvr>
                                      <p:tavLst>
                                        <p:tav tm="0">
                                          <p:val>
                                            <p:fltVal val="0"/>
                                          </p:val>
                                        </p:tav>
                                        <p:tav tm="100000">
                                          <p:val>
                                            <p:strVal val="#ppt_w"/>
                                          </p:val>
                                        </p:tav>
                                      </p:tavLst>
                                    </p:anim>
                                    <p:anim calcmode="lin" valueType="num">
                                      <p:cBhvr>
                                        <p:cTn id="54" dur="500" fill="hold"/>
                                        <p:tgtEl>
                                          <p:spTgt spid="28687"/>
                                        </p:tgtEl>
                                        <p:attrNameLst>
                                          <p:attrName>ppt_h</p:attrName>
                                        </p:attrNameLst>
                                      </p:cBhvr>
                                      <p:tavLst>
                                        <p:tav tm="0">
                                          <p:val>
                                            <p:fltVal val="0"/>
                                          </p:val>
                                        </p:tav>
                                        <p:tav tm="100000">
                                          <p:val>
                                            <p:strVal val="#ppt_h"/>
                                          </p:val>
                                        </p:tav>
                                      </p:tavLst>
                                    </p:anim>
                                    <p:animEffect transition="in" filter="fade">
                                      <p:cBhvr>
                                        <p:cTn id="55" dur="500"/>
                                        <p:tgtEl>
                                          <p:spTgt spid="2868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childTnLst>
                                    <p:set>
                                      <p:cBhvr>
                                        <p:cTn id="59" dur="1" fill="hold">
                                          <p:stCondLst>
                                            <p:cond delay="0"/>
                                          </p:stCondLst>
                                        </p:cTn>
                                        <p:tgtEl>
                                          <p:spTgt spid="28688"/>
                                        </p:tgtEl>
                                        <p:attrNameLst>
                                          <p:attrName>style.visibility</p:attrName>
                                        </p:attrNameLst>
                                      </p:cBhvr>
                                      <p:to>
                                        <p:strVal val="visible"/>
                                      </p:to>
                                    </p:set>
                                    <p:animEffect transition="in" filter="wipe(down)">
                                      <p:cBhvr>
                                        <p:cTn id="60" dur="580">
                                          <p:stCondLst>
                                            <p:cond delay="0"/>
                                          </p:stCondLst>
                                        </p:cTn>
                                        <p:tgtEl>
                                          <p:spTgt spid="28688"/>
                                        </p:tgtEl>
                                      </p:cBhvr>
                                    </p:animEffect>
                                    <p:anim calcmode="lin" valueType="num">
                                      <p:cBhvr>
                                        <p:cTn id="61" dur="1822" tmFilter="0,0; 0.14,0.36; 0.43,0.73; 0.71,0.91; 1.0,1.0">
                                          <p:stCondLst>
                                            <p:cond delay="0"/>
                                          </p:stCondLst>
                                        </p:cTn>
                                        <p:tgtEl>
                                          <p:spTgt spid="2868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868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868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868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8688"/>
                                        </p:tgtEl>
                                        <p:attrNameLst>
                                          <p:attrName>ppt_y</p:attrName>
                                        </p:attrNameLst>
                                      </p:cBhvr>
                                      <p:tavLst>
                                        <p:tav tm="0" fmla="#ppt_y-sin(pi*$)/81">
                                          <p:val>
                                            <p:fltVal val="0"/>
                                          </p:val>
                                        </p:tav>
                                        <p:tav tm="100000">
                                          <p:val>
                                            <p:fltVal val="1"/>
                                          </p:val>
                                        </p:tav>
                                      </p:tavLst>
                                    </p:anim>
                                    <p:animScale>
                                      <p:cBhvr>
                                        <p:cTn id="66" dur="26">
                                          <p:stCondLst>
                                            <p:cond delay="650"/>
                                          </p:stCondLst>
                                        </p:cTn>
                                        <p:tgtEl>
                                          <p:spTgt spid="28688"/>
                                        </p:tgtEl>
                                      </p:cBhvr>
                                      <p:to x="100000" y="60000"/>
                                    </p:animScale>
                                    <p:animScale>
                                      <p:cBhvr>
                                        <p:cTn id="67" dur="166" decel="50000">
                                          <p:stCondLst>
                                            <p:cond delay="676"/>
                                          </p:stCondLst>
                                        </p:cTn>
                                        <p:tgtEl>
                                          <p:spTgt spid="28688"/>
                                        </p:tgtEl>
                                      </p:cBhvr>
                                      <p:to x="100000" y="100000"/>
                                    </p:animScale>
                                    <p:animScale>
                                      <p:cBhvr>
                                        <p:cTn id="68" dur="26">
                                          <p:stCondLst>
                                            <p:cond delay="1312"/>
                                          </p:stCondLst>
                                        </p:cTn>
                                        <p:tgtEl>
                                          <p:spTgt spid="28688"/>
                                        </p:tgtEl>
                                      </p:cBhvr>
                                      <p:to x="100000" y="80000"/>
                                    </p:animScale>
                                    <p:animScale>
                                      <p:cBhvr>
                                        <p:cTn id="69" dur="166" decel="50000">
                                          <p:stCondLst>
                                            <p:cond delay="1338"/>
                                          </p:stCondLst>
                                        </p:cTn>
                                        <p:tgtEl>
                                          <p:spTgt spid="28688"/>
                                        </p:tgtEl>
                                      </p:cBhvr>
                                      <p:to x="100000" y="100000"/>
                                    </p:animScale>
                                    <p:animScale>
                                      <p:cBhvr>
                                        <p:cTn id="70" dur="26">
                                          <p:stCondLst>
                                            <p:cond delay="1642"/>
                                          </p:stCondLst>
                                        </p:cTn>
                                        <p:tgtEl>
                                          <p:spTgt spid="28688"/>
                                        </p:tgtEl>
                                      </p:cBhvr>
                                      <p:to x="100000" y="90000"/>
                                    </p:animScale>
                                    <p:animScale>
                                      <p:cBhvr>
                                        <p:cTn id="71" dur="166" decel="50000">
                                          <p:stCondLst>
                                            <p:cond delay="1668"/>
                                          </p:stCondLst>
                                        </p:cTn>
                                        <p:tgtEl>
                                          <p:spTgt spid="28688"/>
                                        </p:tgtEl>
                                      </p:cBhvr>
                                      <p:to x="100000" y="100000"/>
                                    </p:animScale>
                                    <p:animScale>
                                      <p:cBhvr>
                                        <p:cTn id="72" dur="26">
                                          <p:stCondLst>
                                            <p:cond delay="1808"/>
                                          </p:stCondLst>
                                        </p:cTn>
                                        <p:tgtEl>
                                          <p:spTgt spid="28688"/>
                                        </p:tgtEl>
                                      </p:cBhvr>
                                      <p:to x="100000" y="95000"/>
                                    </p:animScale>
                                    <p:animScale>
                                      <p:cBhvr>
                                        <p:cTn id="73" dur="166" decel="50000">
                                          <p:stCondLst>
                                            <p:cond delay="1834"/>
                                          </p:stCondLst>
                                        </p:cTn>
                                        <p:tgtEl>
                                          <p:spTgt spid="286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Text Box 9"/>
          <p:cNvSpPr txBox="1">
            <a:spLocks noChangeArrowheads="1"/>
          </p:cNvSpPr>
          <p:nvPr/>
        </p:nvSpPr>
        <p:spPr bwMode="auto">
          <a:xfrm>
            <a:off x="1524000" y="2286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s-ES" altLang="es-ES" sz="2800"/>
          </a:p>
        </p:txBody>
      </p:sp>
      <p:sp>
        <p:nvSpPr>
          <p:cNvPr id="31754" name="Text Box 10"/>
          <p:cNvSpPr txBox="1">
            <a:spLocks noChangeArrowheads="1"/>
          </p:cNvSpPr>
          <p:nvPr/>
        </p:nvSpPr>
        <p:spPr bwMode="auto">
          <a:xfrm>
            <a:off x="2133600" y="3048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effectLst>
                  <a:outerShdw blurRad="38100" dist="38100" dir="2700000" algn="tl">
                    <a:srgbClr val="FFFFFF"/>
                  </a:outerShdw>
                </a:effectLst>
                <a:latin typeface="Arial" charset="0"/>
              </a:rPr>
              <a:t>LAS OFERTAS DEL MUNDO</a:t>
            </a:r>
          </a:p>
        </p:txBody>
      </p:sp>
      <p:sp>
        <p:nvSpPr>
          <p:cNvPr id="31755" name="Text Box 11"/>
          <p:cNvSpPr txBox="1">
            <a:spLocks noChangeArrowheads="1"/>
          </p:cNvSpPr>
          <p:nvPr/>
        </p:nvSpPr>
        <p:spPr bwMode="auto">
          <a:xfrm>
            <a:off x="4191000" y="19050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EXPLOTACIÓN.</a:t>
            </a:r>
          </a:p>
        </p:txBody>
      </p:sp>
      <p:sp>
        <p:nvSpPr>
          <p:cNvPr id="31759" name="Text Box 15"/>
          <p:cNvSpPr txBox="1">
            <a:spLocks noChangeArrowheads="1"/>
          </p:cNvSpPr>
          <p:nvPr/>
        </p:nvSpPr>
        <p:spPr bwMode="auto">
          <a:xfrm>
            <a:off x="4572000" y="4343400"/>
            <a:ext cx="3200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VANIDAD DE LOS OJOS.</a:t>
            </a:r>
          </a:p>
        </p:txBody>
      </p:sp>
      <p:pic>
        <p:nvPicPr>
          <p:cNvPr id="28678" name="Picture 8" descr="C:\Users\Mario Moreno\Desktop\Señales\Imagen Animadas\4e79b90029b71f41de8f3bcb895c552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16338"/>
            <a:ext cx="38100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C:\Users\Mario Moreno\Desktop\Señales\Imagen Animadas\a1a790f406704f3d9992c4b1b805cecf.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950" y="960438"/>
            <a:ext cx="393065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additive="base">
                                        <p:cTn id="7" dur="500" fill="hold"/>
                                        <p:tgtEl>
                                          <p:spTgt spid="31754"/>
                                        </p:tgtEl>
                                        <p:attrNameLst>
                                          <p:attrName>ppt_x</p:attrName>
                                        </p:attrNameLst>
                                      </p:cBhvr>
                                      <p:tavLst>
                                        <p:tav tm="0">
                                          <p:val>
                                            <p:strVal val="#ppt_x"/>
                                          </p:val>
                                        </p:tav>
                                        <p:tav tm="100000">
                                          <p:val>
                                            <p:strVal val="#ppt_x"/>
                                          </p:val>
                                        </p:tav>
                                      </p:tavLst>
                                    </p:anim>
                                    <p:anim calcmode="lin" valueType="num">
                                      <p:cBhvr additive="base">
                                        <p:cTn id="8"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755"/>
                                        </p:tgtEl>
                                        <p:attrNameLst>
                                          <p:attrName>style.visibility</p:attrName>
                                        </p:attrNameLst>
                                      </p:cBhvr>
                                      <p:to>
                                        <p:strVal val="visible"/>
                                      </p:to>
                                    </p:set>
                                    <p:animEffect transition="in" filter="circle(in)">
                                      <p:cBhvr>
                                        <p:cTn id="13" dur="2000"/>
                                        <p:tgtEl>
                                          <p:spTgt spid="317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 calcmode="lin" valueType="num">
                                      <p:cBhvr>
                                        <p:cTn id="18" dur="500" fill="hold"/>
                                        <p:tgtEl>
                                          <p:spTgt spid="28679"/>
                                        </p:tgtEl>
                                        <p:attrNameLst>
                                          <p:attrName>ppt_w</p:attrName>
                                        </p:attrNameLst>
                                      </p:cBhvr>
                                      <p:tavLst>
                                        <p:tav tm="0">
                                          <p:val>
                                            <p:fltVal val="0"/>
                                          </p:val>
                                        </p:tav>
                                        <p:tav tm="100000">
                                          <p:val>
                                            <p:strVal val="#ppt_w"/>
                                          </p:val>
                                        </p:tav>
                                      </p:tavLst>
                                    </p:anim>
                                    <p:anim calcmode="lin" valueType="num">
                                      <p:cBhvr>
                                        <p:cTn id="19" dur="500" fill="hold"/>
                                        <p:tgtEl>
                                          <p:spTgt spid="28679"/>
                                        </p:tgtEl>
                                        <p:attrNameLst>
                                          <p:attrName>ppt_h</p:attrName>
                                        </p:attrNameLst>
                                      </p:cBhvr>
                                      <p:tavLst>
                                        <p:tav tm="0">
                                          <p:val>
                                            <p:fltVal val="0"/>
                                          </p:val>
                                        </p:tav>
                                        <p:tav tm="100000">
                                          <p:val>
                                            <p:strVal val="#ppt_h"/>
                                          </p:val>
                                        </p:tav>
                                      </p:tavLst>
                                    </p:anim>
                                    <p:animEffect transition="in" filter="fade">
                                      <p:cBhvr>
                                        <p:cTn id="20" dur="500"/>
                                        <p:tgtEl>
                                          <p:spTgt spid="286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1759"/>
                                        </p:tgtEl>
                                        <p:attrNameLst>
                                          <p:attrName>style.visibility</p:attrName>
                                        </p:attrNameLst>
                                      </p:cBhvr>
                                      <p:to>
                                        <p:strVal val="visible"/>
                                      </p:to>
                                    </p:set>
                                    <p:animEffect transition="in" filter="circle(in)">
                                      <p:cBhvr>
                                        <p:cTn id="25" dur="2000"/>
                                        <p:tgtEl>
                                          <p:spTgt spid="317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8678"/>
                                        </p:tgtEl>
                                        <p:attrNameLst>
                                          <p:attrName>style.visibility</p:attrName>
                                        </p:attrNameLst>
                                      </p:cBhvr>
                                      <p:to>
                                        <p:strVal val="visible"/>
                                      </p:to>
                                    </p:set>
                                    <p:anim calcmode="lin" valueType="num">
                                      <p:cBhvr>
                                        <p:cTn id="30" dur="500" fill="hold"/>
                                        <p:tgtEl>
                                          <p:spTgt spid="28678"/>
                                        </p:tgtEl>
                                        <p:attrNameLst>
                                          <p:attrName>ppt_w</p:attrName>
                                        </p:attrNameLst>
                                      </p:cBhvr>
                                      <p:tavLst>
                                        <p:tav tm="0">
                                          <p:val>
                                            <p:fltVal val="0"/>
                                          </p:val>
                                        </p:tav>
                                        <p:tav tm="100000">
                                          <p:val>
                                            <p:strVal val="#ppt_w"/>
                                          </p:val>
                                        </p:tav>
                                      </p:tavLst>
                                    </p:anim>
                                    <p:anim calcmode="lin" valueType="num">
                                      <p:cBhvr>
                                        <p:cTn id="31" dur="500" fill="hold"/>
                                        <p:tgtEl>
                                          <p:spTgt spid="28678"/>
                                        </p:tgtEl>
                                        <p:attrNameLst>
                                          <p:attrName>ppt_h</p:attrName>
                                        </p:attrNameLst>
                                      </p:cBhvr>
                                      <p:tavLst>
                                        <p:tav tm="0">
                                          <p:val>
                                            <p:fltVal val="0"/>
                                          </p:val>
                                        </p:tav>
                                        <p:tav tm="100000">
                                          <p:val>
                                            <p:strVal val="#ppt_h"/>
                                          </p:val>
                                        </p:tav>
                                      </p:tavLst>
                                    </p:anim>
                                    <p:animEffect transition="in" filter="fade">
                                      <p:cBhvr>
                                        <p:cTn id="32"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31755" grpId="0"/>
      <p:bldP spid="3175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133600" y="3048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effectLst>
                  <a:outerShdw blurRad="38100" dist="38100" dir="2700000" algn="tl">
                    <a:srgbClr val="FFFFFF"/>
                  </a:outerShdw>
                </a:effectLst>
                <a:latin typeface="Arial" charset="0"/>
              </a:rPr>
              <a:t>LAS OFERTAS DEL MUNDO</a:t>
            </a:r>
          </a:p>
        </p:txBody>
      </p:sp>
      <p:sp>
        <p:nvSpPr>
          <p:cNvPr id="32773" name="Text Box 5"/>
          <p:cNvSpPr txBox="1">
            <a:spLocks noChangeArrowheads="1"/>
          </p:cNvSpPr>
          <p:nvPr/>
        </p:nvSpPr>
        <p:spPr bwMode="auto">
          <a:xfrm>
            <a:off x="762000" y="4581525"/>
            <a:ext cx="3276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TELEMANIA</a:t>
            </a:r>
          </a:p>
          <a:p>
            <a:pPr algn="ctr">
              <a:spcBef>
                <a:spcPct val="50000"/>
              </a:spcBef>
              <a:defRPr/>
            </a:pPr>
            <a:r>
              <a:rPr lang="es-ES" altLang="es-ES" sz="3200" b="1" u="none" dirty="0">
                <a:effectLst>
                  <a:outerShdw blurRad="38100" dist="38100" dir="2700000" algn="tl">
                    <a:srgbClr val="FFFFFF"/>
                  </a:outerShdw>
                </a:effectLst>
                <a:latin typeface="Arial" charset="0"/>
              </a:rPr>
              <a:t>CELEMANIA</a:t>
            </a:r>
          </a:p>
          <a:p>
            <a:pPr algn="ctr">
              <a:spcBef>
                <a:spcPct val="50000"/>
              </a:spcBef>
              <a:defRPr/>
            </a:pPr>
            <a:r>
              <a:rPr lang="es-ES" altLang="es-ES" sz="3200" b="1" u="none" dirty="0">
                <a:effectLst>
                  <a:outerShdw blurRad="38100" dist="38100" dir="2700000" algn="tl">
                    <a:srgbClr val="FFFFFF"/>
                  </a:outerShdw>
                </a:effectLst>
                <a:latin typeface="Arial" charset="0"/>
              </a:rPr>
              <a:t>COMPUMANIA</a:t>
            </a:r>
          </a:p>
        </p:txBody>
      </p:sp>
      <p:sp>
        <p:nvSpPr>
          <p:cNvPr id="32774" name="Text Box 6"/>
          <p:cNvSpPr txBox="1">
            <a:spLocks noChangeArrowheads="1"/>
          </p:cNvSpPr>
          <p:nvPr/>
        </p:nvSpPr>
        <p:spPr bwMode="auto">
          <a:xfrm>
            <a:off x="5715000" y="48768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OCIO</a:t>
            </a:r>
          </a:p>
        </p:txBody>
      </p:sp>
      <p:pic>
        <p:nvPicPr>
          <p:cNvPr id="29701" name="Picture 7" descr="C:\Users\Mario Moreno\Desktop\Señales\Imagen Animadas\duemiendo-sof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12875"/>
            <a:ext cx="38369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C:\Users\Mario Moreno\Desktop\Señales\Imagen Animadas\C9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41450"/>
            <a:ext cx="39608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p:cTn id="13" dur="500" fill="hold"/>
                                        <p:tgtEl>
                                          <p:spTgt spid="29702"/>
                                        </p:tgtEl>
                                        <p:attrNameLst>
                                          <p:attrName>ppt_w</p:attrName>
                                        </p:attrNameLst>
                                      </p:cBhvr>
                                      <p:tavLst>
                                        <p:tav tm="0">
                                          <p:val>
                                            <p:fltVal val="0"/>
                                          </p:val>
                                        </p:tav>
                                        <p:tav tm="100000">
                                          <p:val>
                                            <p:strVal val="#ppt_w"/>
                                          </p:val>
                                        </p:tav>
                                      </p:tavLst>
                                    </p:anim>
                                    <p:anim calcmode="lin" valueType="num">
                                      <p:cBhvr>
                                        <p:cTn id="14" dur="500" fill="hold"/>
                                        <p:tgtEl>
                                          <p:spTgt spid="29702"/>
                                        </p:tgtEl>
                                        <p:attrNameLst>
                                          <p:attrName>ppt_h</p:attrName>
                                        </p:attrNameLst>
                                      </p:cBhvr>
                                      <p:tavLst>
                                        <p:tav tm="0">
                                          <p:val>
                                            <p:fltVal val="0"/>
                                          </p:val>
                                        </p:tav>
                                        <p:tav tm="100000">
                                          <p:val>
                                            <p:strVal val="#ppt_h"/>
                                          </p:val>
                                        </p:tav>
                                      </p:tavLst>
                                    </p:anim>
                                    <p:animEffect transition="in" filter="fade">
                                      <p:cBhvr>
                                        <p:cTn id="15" dur="500"/>
                                        <p:tgtEl>
                                          <p:spTgt spid="297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2773">
                                            <p:txEl>
                                              <p:pRg st="0" end="0"/>
                                            </p:txEl>
                                          </p:spTgt>
                                        </p:tgtEl>
                                        <p:attrNameLst>
                                          <p:attrName>style.visibility</p:attrName>
                                        </p:attrNameLst>
                                      </p:cBhvr>
                                      <p:to>
                                        <p:strVal val="visible"/>
                                      </p:to>
                                    </p:set>
                                    <p:animEffect transition="in" filter="circle(in)">
                                      <p:cBhvr>
                                        <p:cTn id="20" dur="2000"/>
                                        <p:tgtEl>
                                          <p:spTgt spid="3277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32773">
                                            <p:txEl>
                                              <p:pRg st="1" end="1"/>
                                            </p:txEl>
                                          </p:spTgt>
                                        </p:tgtEl>
                                        <p:attrNameLst>
                                          <p:attrName>style.visibility</p:attrName>
                                        </p:attrNameLst>
                                      </p:cBhvr>
                                      <p:to>
                                        <p:strVal val="visible"/>
                                      </p:to>
                                    </p:set>
                                    <p:animEffect transition="in" filter="wipe(down)">
                                      <p:cBhvr>
                                        <p:cTn id="25" dur="500"/>
                                        <p:tgtEl>
                                          <p:spTgt spid="3277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32773">
                                            <p:txEl>
                                              <p:pRg st="2" end="2"/>
                                            </p:txEl>
                                          </p:spTgt>
                                        </p:tgtEl>
                                        <p:attrNameLst>
                                          <p:attrName>style.visibility</p:attrName>
                                        </p:attrNameLst>
                                      </p:cBhvr>
                                      <p:to>
                                        <p:strVal val="visible"/>
                                      </p:to>
                                    </p:set>
                                    <p:animEffect transition="in" filter="barn(inVertical)">
                                      <p:cBhvr>
                                        <p:cTn id="30" dur="500"/>
                                        <p:tgtEl>
                                          <p:spTgt spid="3277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29701"/>
                                        </p:tgtEl>
                                        <p:attrNameLst>
                                          <p:attrName>style.visibility</p:attrName>
                                        </p:attrNameLst>
                                      </p:cBhvr>
                                      <p:to>
                                        <p:strVal val="visible"/>
                                      </p:to>
                                    </p:set>
                                    <p:animEffect transition="in" filter="wipe(down)">
                                      <p:cBhvr>
                                        <p:cTn id="35" dur="580">
                                          <p:stCondLst>
                                            <p:cond delay="0"/>
                                          </p:stCondLst>
                                        </p:cTn>
                                        <p:tgtEl>
                                          <p:spTgt spid="29701"/>
                                        </p:tgtEl>
                                      </p:cBhvr>
                                    </p:animEffect>
                                    <p:anim calcmode="lin" valueType="num">
                                      <p:cBhvr>
                                        <p:cTn id="36" dur="1822" tmFilter="0,0; 0.14,0.36; 0.43,0.73; 0.71,0.91; 1.0,1.0">
                                          <p:stCondLst>
                                            <p:cond delay="0"/>
                                          </p:stCondLst>
                                        </p:cTn>
                                        <p:tgtEl>
                                          <p:spTgt spid="2970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970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970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970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9701"/>
                                        </p:tgtEl>
                                        <p:attrNameLst>
                                          <p:attrName>ppt_y</p:attrName>
                                        </p:attrNameLst>
                                      </p:cBhvr>
                                      <p:tavLst>
                                        <p:tav tm="0" fmla="#ppt_y-sin(pi*$)/81">
                                          <p:val>
                                            <p:fltVal val="0"/>
                                          </p:val>
                                        </p:tav>
                                        <p:tav tm="100000">
                                          <p:val>
                                            <p:fltVal val="1"/>
                                          </p:val>
                                        </p:tav>
                                      </p:tavLst>
                                    </p:anim>
                                    <p:animScale>
                                      <p:cBhvr>
                                        <p:cTn id="41" dur="26">
                                          <p:stCondLst>
                                            <p:cond delay="650"/>
                                          </p:stCondLst>
                                        </p:cTn>
                                        <p:tgtEl>
                                          <p:spTgt spid="29701"/>
                                        </p:tgtEl>
                                      </p:cBhvr>
                                      <p:to x="100000" y="60000"/>
                                    </p:animScale>
                                    <p:animScale>
                                      <p:cBhvr>
                                        <p:cTn id="42" dur="166" decel="50000">
                                          <p:stCondLst>
                                            <p:cond delay="676"/>
                                          </p:stCondLst>
                                        </p:cTn>
                                        <p:tgtEl>
                                          <p:spTgt spid="29701"/>
                                        </p:tgtEl>
                                      </p:cBhvr>
                                      <p:to x="100000" y="100000"/>
                                    </p:animScale>
                                    <p:animScale>
                                      <p:cBhvr>
                                        <p:cTn id="43" dur="26">
                                          <p:stCondLst>
                                            <p:cond delay="1312"/>
                                          </p:stCondLst>
                                        </p:cTn>
                                        <p:tgtEl>
                                          <p:spTgt spid="29701"/>
                                        </p:tgtEl>
                                      </p:cBhvr>
                                      <p:to x="100000" y="80000"/>
                                    </p:animScale>
                                    <p:animScale>
                                      <p:cBhvr>
                                        <p:cTn id="44" dur="166" decel="50000">
                                          <p:stCondLst>
                                            <p:cond delay="1338"/>
                                          </p:stCondLst>
                                        </p:cTn>
                                        <p:tgtEl>
                                          <p:spTgt spid="29701"/>
                                        </p:tgtEl>
                                      </p:cBhvr>
                                      <p:to x="100000" y="100000"/>
                                    </p:animScale>
                                    <p:animScale>
                                      <p:cBhvr>
                                        <p:cTn id="45" dur="26">
                                          <p:stCondLst>
                                            <p:cond delay="1642"/>
                                          </p:stCondLst>
                                        </p:cTn>
                                        <p:tgtEl>
                                          <p:spTgt spid="29701"/>
                                        </p:tgtEl>
                                      </p:cBhvr>
                                      <p:to x="100000" y="90000"/>
                                    </p:animScale>
                                    <p:animScale>
                                      <p:cBhvr>
                                        <p:cTn id="46" dur="166" decel="50000">
                                          <p:stCondLst>
                                            <p:cond delay="1668"/>
                                          </p:stCondLst>
                                        </p:cTn>
                                        <p:tgtEl>
                                          <p:spTgt spid="29701"/>
                                        </p:tgtEl>
                                      </p:cBhvr>
                                      <p:to x="100000" y="100000"/>
                                    </p:animScale>
                                    <p:animScale>
                                      <p:cBhvr>
                                        <p:cTn id="47" dur="26">
                                          <p:stCondLst>
                                            <p:cond delay="1808"/>
                                          </p:stCondLst>
                                        </p:cTn>
                                        <p:tgtEl>
                                          <p:spTgt spid="29701"/>
                                        </p:tgtEl>
                                      </p:cBhvr>
                                      <p:to x="100000" y="95000"/>
                                    </p:animScale>
                                    <p:animScale>
                                      <p:cBhvr>
                                        <p:cTn id="48" dur="166" decel="50000">
                                          <p:stCondLst>
                                            <p:cond delay="1834"/>
                                          </p:stCondLst>
                                        </p:cTn>
                                        <p:tgtEl>
                                          <p:spTgt spid="29701"/>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2774"/>
                                        </p:tgtEl>
                                        <p:attrNameLst>
                                          <p:attrName>style.visibility</p:attrName>
                                        </p:attrNameLst>
                                      </p:cBhvr>
                                      <p:to>
                                        <p:strVal val="visible"/>
                                      </p:to>
                                    </p:set>
                                    <p:animEffect transition="in" filter="barn(inVertical)">
                                      <p:cBhvr>
                                        <p:cTn id="53"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133600" y="3048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ES" b="1" u="none" dirty="0">
                <a:effectLst>
                  <a:outerShdw blurRad="38100" dist="38100" dir="2700000" algn="tl">
                    <a:srgbClr val="FFFFFF"/>
                  </a:outerShdw>
                </a:effectLst>
                <a:latin typeface="Arial" charset="0"/>
              </a:rPr>
              <a:t>LAS OFERTAS DEL MUNDO</a:t>
            </a:r>
          </a:p>
        </p:txBody>
      </p:sp>
      <p:sp>
        <p:nvSpPr>
          <p:cNvPr id="33797" name="Text Box 5"/>
          <p:cNvSpPr txBox="1">
            <a:spLocks noChangeArrowheads="1"/>
          </p:cNvSpPr>
          <p:nvPr/>
        </p:nvSpPr>
        <p:spPr bwMode="auto">
          <a:xfrm>
            <a:off x="3924300" y="2097088"/>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ORGULLO</a:t>
            </a:r>
          </a:p>
        </p:txBody>
      </p:sp>
      <p:sp>
        <p:nvSpPr>
          <p:cNvPr id="33799" name="Text Box 7"/>
          <p:cNvSpPr txBox="1">
            <a:spLocks noChangeArrowheads="1"/>
          </p:cNvSpPr>
          <p:nvPr/>
        </p:nvSpPr>
        <p:spPr bwMode="auto">
          <a:xfrm>
            <a:off x="3733800" y="4724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effectLst>
                  <a:outerShdw blurRad="38100" dist="38100" dir="2700000" algn="tl">
                    <a:srgbClr val="FFFFFF"/>
                  </a:outerShdw>
                </a:effectLst>
                <a:latin typeface="Arial" charset="0"/>
              </a:rPr>
              <a:t>AFAN</a:t>
            </a:r>
          </a:p>
        </p:txBody>
      </p:sp>
      <p:pic>
        <p:nvPicPr>
          <p:cNvPr id="30725" name="Picture 8" descr="C:\Users\Mario Moreno\Desktop\Señales\Imagen Animadas\e5cad89b2b2f73e2d56f7d4e29c0f348_-gifs-animados-de-economia-contabilidad-dibujos-gifs_350-3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789363"/>
            <a:ext cx="33337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C:\Users\Mario Moreno\Desktop\Señales\Imagen Animadas\e6zsj9.jp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412875"/>
            <a:ext cx="33337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circle(in)">
                                      <p:cBhvr>
                                        <p:cTn id="13" dur="2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0726"/>
                                        </p:tgtEl>
                                        <p:attrNameLst>
                                          <p:attrName>style.visibility</p:attrName>
                                        </p:attrNameLst>
                                      </p:cBhvr>
                                      <p:to>
                                        <p:strVal val="visible"/>
                                      </p:to>
                                    </p:set>
                                    <p:anim calcmode="lin" valueType="num">
                                      <p:cBhvr>
                                        <p:cTn id="18" dur="500" fill="hold"/>
                                        <p:tgtEl>
                                          <p:spTgt spid="30726"/>
                                        </p:tgtEl>
                                        <p:attrNameLst>
                                          <p:attrName>ppt_w</p:attrName>
                                        </p:attrNameLst>
                                      </p:cBhvr>
                                      <p:tavLst>
                                        <p:tav tm="0">
                                          <p:val>
                                            <p:fltVal val="0"/>
                                          </p:val>
                                        </p:tav>
                                        <p:tav tm="100000">
                                          <p:val>
                                            <p:strVal val="#ppt_w"/>
                                          </p:val>
                                        </p:tav>
                                      </p:tavLst>
                                    </p:anim>
                                    <p:anim calcmode="lin" valueType="num">
                                      <p:cBhvr>
                                        <p:cTn id="19" dur="500" fill="hold"/>
                                        <p:tgtEl>
                                          <p:spTgt spid="30726"/>
                                        </p:tgtEl>
                                        <p:attrNameLst>
                                          <p:attrName>ppt_h</p:attrName>
                                        </p:attrNameLst>
                                      </p:cBhvr>
                                      <p:tavLst>
                                        <p:tav tm="0">
                                          <p:val>
                                            <p:fltVal val="0"/>
                                          </p:val>
                                        </p:tav>
                                        <p:tav tm="100000">
                                          <p:val>
                                            <p:strVal val="#ppt_h"/>
                                          </p:val>
                                        </p:tav>
                                      </p:tavLst>
                                    </p:anim>
                                    <p:animEffect transition="in" filter="fade">
                                      <p:cBhvr>
                                        <p:cTn id="20" dur="500"/>
                                        <p:tgtEl>
                                          <p:spTgt spid="307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3799"/>
                                        </p:tgtEl>
                                        <p:attrNameLst>
                                          <p:attrName>style.visibility</p:attrName>
                                        </p:attrNameLst>
                                      </p:cBhvr>
                                      <p:to>
                                        <p:strVal val="visible"/>
                                      </p:to>
                                    </p:set>
                                    <p:animEffect transition="in" filter="circle(in)">
                                      <p:cBhvr>
                                        <p:cTn id="25" dur="2000"/>
                                        <p:tgtEl>
                                          <p:spTgt spid="337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30725"/>
                                        </p:tgtEl>
                                        <p:attrNameLst>
                                          <p:attrName>style.visibility</p:attrName>
                                        </p:attrNameLst>
                                      </p:cBhvr>
                                      <p:to>
                                        <p:strVal val="visible"/>
                                      </p:to>
                                    </p:set>
                                    <p:animEffect transition="in" filter="wipe(down)">
                                      <p:cBhvr>
                                        <p:cTn id="30" dur="580">
                                          <p:stCondLst>
                                            <p:cond delay="0"/>
                                          </p:stCondLst>
                                        </p:cTn>
                                        <p:tgtEl>
                                          <p:spTgt spid="30725"/>
                                        </p:tgtEl>
                                      </p:cBhvr>
                                    </p:animEffect>
                                    <p:anim calcmode="lin" valueType="num">
                                      <p:cBhvr>
                                        <p:cTn id="31" dur="1822" tmFilter="0,0; 0.14,0.36; 0.43,0.73; 0.71,0.91; 1.0,1.0">
                                          <p:stCondLst>
                                            <p:cond delay="0"/>
                                          </p:stCondLst>
                                        </p:cTn>
                                        <p:tgtEl>
                                          <p:spTgt spid="3072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72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72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72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725"/>
                                        </p:tgtEl>
                                        <p:attrNameLst>
                                          <p:attrName>ppt_y</p:attrName>
                                        </p:attrNameLst>
                                      </p:cBhvr>
                                      <p:tavLst>
                                        <p:tav tm="0" fmla="#ppt_y-sin(pi*$)/81">
                                          <p:val>
                                            <p:fltVal val="0"/>
                                          </p:val>
                                        </p:tav>
                                        <p:tav tm="100000">
                                          <p:val>
                                            <p:fltVal val="1"/>
                                          </p:val>
                                        </p:tav>
                                      </p:tavLst>
                                    </p:anim>
                                    <p:animScale>
                                      <p:cBhvr>
                                        <p:cTn id="36" dur="26">
                                          <p:stCondLst>
                                            <p:cond delay="650"/>
                                          </p:stCondLst>
                                        </p:cTn>
                                        <p:tgtEl>
                                          <p:spTgt spid="30725"/>
                                        </p:tgtEl>
                                      </p:cBhvr>
                                      <p:to x="100000" y="60000"/>
                                    </p:animScale>
                                    <p:animScale>
                                      <p:cBhvr>
                                        <p:cTn id="37" dur="166" decel="50000">
                                          <p:stCondLst>
                                            <p:cond delay="676"/>
                                          </p:stCondLst>
                                        </p:cTn>
                                        <p:tgtEl>
                                          <p:spTgt spid="30725"/>
                                        </p:tgtEl>
                                      </p:cBhvr>
                                      <p:to x="100000" y="100000"/>
                                    </p:animScale>
                                    <p:animScale>
                                      <p:cBhvr>
                                        <p:cTn id="38" dur="26">
                                          <p:stCondLst>
                                            <p:cond delay="1312"/>
                                          </p:stCondLst>
                                        </p:cTn>
                                        <p:tgtEl>
                                          <p:spTgt spid="30725"/>
                                        </p:tgtEl>
                                      </p:cBhvr>
                                      <p:to x="100000" y="80000"/>
                                    </p:animScale>
                                    <p:animScale>
                                      <p:cBhvr>
                                        <p:cTn id="39" dur="166" decel="50000">
                                          <p:stCondLst>
                                            <p:cond delay="1338"/>
                                          </p:stCondLst>
                                        </p:cTn>
                                        <p:tgtEl>
                                          <p:spTgt spid="30725"/>
                                        </p:tgtEl>
                                      </p:cBhvr>
                                      <p:to x="100000" y="100000"/>
                                    </p:animScale>
                                    <p:animScale>
                                      <p:cBhvr>
                                        <p:cTn id="40" dur="26">
                                          <p:stCondLst>
                                            <p:cond delay="1642"/>
                                          </p:stCondLst>
                                        </p:cTn>
                                        <p:tgtEl>
                                          <p:spTgt spid="30725"/>
                                        </p:tgtEl>
                                      </p:cBhvr>
                                      <p:to x="100000" y="90000"/>
                                    </p:animScale>
                                    <p:animScale>
                                      <p:cBhvr>
                                        <p:cTn id="41" dur="166" decel="50000">
                                          <p:stCondLst>
                                            <p:cond delay="1668"/>
                                          </p:stCondLst>
                                        </p:cTn>
                                        <p:tgtEl>
                                          <p:spTgt spid="30725"/>
                                        </p:tgtEl>
                                      </p:cBhvr>
                                      <p:to x="100000" y="100000"/>
                                    </p:animScale>
                                    <p:animScale>
                                      <p:cBhvr>
                                        <p:cTn id="42" dur="26">
                                          <p:stCondLst>
                                            <p:cond delay="1808"/>
                                          </p:stCondLst>
                                        </p:cTn>
                                        <p:tgtEl>
                                          <p:spTgt spid="30725"/>
                                        </p:tgtEl>
                                      </p:cBhvr>
                                      <p:to x="100000" y="95000"/>
                                    </p:animScale>
                                    <p:animScale>
                                      <p:cBhvr>
                                        <p:cTn id="43" dur="166" decel="50000">
                                          <p:stCondLst>
                                            <p:cond delay="1834"/>
                                          </p:stCondLst>
                                        </p:cTn>
                                        <p:tgtEl>
                                          <p:spTgt spid="307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3379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5B5B5"/>
            </a:gs>
          </a:gsLst>
          <a:lin ang="2700000" scaled="1"/>
        </a:grad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828800" y="547688"/>
            <a:ext cx="533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a:solidFill>
                  <a:schemeClr val="accent2"/>
                </a:solidFill>
                <a:effectLst>
                  <a:outerShdw blurRad="38100" dist="38100" dir="2700000" algn="tl">
                    <a:srgbClr val="C0C0C0"/>
                  </a:outerShdw>
                </a:effectLst>
                <a:latin typeface="Arial" charset="0"/>
              </a:rPr>
              <a:t>INTRODUCCIÓN</a:t>
            </a:r>
          </a:p>
        </p:txBody>
      </p:sp>
      <p:sp>
        <p:nvSpPr>
          <p:cNvPr id="3078" name="Text Box 6"/>
          <p:cNvSpPr txBox="1">
            <a:spLocks noChangeArrowheads="1"/>
          </p:cNvSpPr>
          <p:nvPr/>
        </p:nvSpPr>
        <p:spPr bwMode="auto">
          <a:xfrm>
            <a:off x="1676400" y="56388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b="1" u="none" dirty="0">
                <a:solidFill>
                  <a:srgbClr val="CC3300"/>
                </a:solidFill>
                <a:effectLst>
                  <a:outerShdw blurRad="38100" dist="38100" dir="2700000" algn="tl">
                    <a:srgbClr val="C0C0C0"/>
                  </a:outerShdw>
                </a:effectLst>
                <a:latin typeface="Arial" charset="0"/>
              </a:rPr>
              <a:t>   TRES ENEMIGOS</a:t>
            </a:r>
          </a:p>
        </p:txBody>
      </p:sp>
      <p:sp>
        <p:nvSpPr>
          <p:cNvPr id="3079" name="Text Box 7"/>
          <p:cNvSpPr txBox="1">
            <a:spLocks noChangeArrowheads="1"/>
          </p:cNvSpPr>
          <p:nvPr/>
        </p:nvSpPr>
        <p:spPr bwMode="auto">
          <a:xfrm>
            <a:off x="685800" y="1981200"/>
            <a:ext cx="2590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 altLang="es-ES" b="1" u="none">
                <a:solidFill>
                  <a:srgbClr val="CC3300"/>
                </a:solidFill>
                <a:latin typeface="Arial" panose="020B0604020202020204" pitchFamily="34" charset="0"/>
              </a:rPr>
              <a:t>NOSOTROS</a:t>
            </a:r>
          </a:p>
          <a:p>
            <a:pPr eaLnBrk="1" hangingPunct="1">
              <a:spcBef>
                <a:spcPct val="50000"/>
              </a:spcBef>
              <a:buFontTx/>
              <a:buNone/>
            </a:pPr>
            <a:endParaRPr lang="es-ES" altLang="es-ES" b="1" u="none">
              <a:solidFill>
                <a:srgbClr val="CC3300"/>
              </a:solidFill>
              <a:latin typeface="Arial" panose="020B0604020202020204" pitchFamily="34" charset="0"/>
            </a:endParaRPr>
          </a:p>
        </p:txBody>
      </p:sp>
      <p:pic>
        <p:nvPicPr>
          <p:cNvPr id="3082" name="Picture 10" descr="C:\Documents and Settings\pespinoza\Mis documentos\Mis imágenes\man_dance_with_devil_l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1604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p:cNvSpPr>
            <a:spLocks noChangeArrowheads="1"/>
          </p:cNvSpPr>
          <p:nvPr/>
        </p:nvSpPr>
        <p:spPr bwMode="auto">
          <a:xfrm>
            <a:off x="3581400" y="1981200"/>
            <a:ext cx="2373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 altLang="es-ES" b="1" u="none">
                <a:solidFill>
                  <a:srgbClr val="663300"/>
                </a:solidFill>
                <a:latin typeface="Arial" panose="020B0604020202020204" pitchFamily="34" charset="0"/>
              </a:rPr>
              <a:t>EL DIABLO</a:t>
            </a:r>
          </a:p>
        </p:txBody>
      </p:sp>
      <p:sp>
        <p:nvSpPr>
          <p:cNvPr id="3086" name="Rectangle 14"/>
          <p:cNvSpPr>
            <a:spLocks noChangeArrowheads="1"/>
          </p:cNvSpPr>
          <p:nvPr/>
        </p:nvSpPr>
        <p:spPr bwMode="auto">
          <a:xfrm>
            <a:off x="6477000" y="1981200"/>
            <a:ext cx="235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 altLang="es-ES" b="1" u="none">
                <a:solidFill>
                  <a:srgbClr val="996633"/>
                </a:solidFill>
                <a:latin typeface="Arial" panose="020B0604020202020204" pitchFamily="34" charset="0"/>
              </a:rPr>
              <a:t>EL MUNDO</a:t>
            </a:r>
          </a:p>
        </p:txBody>
      </p:sp>
      <p:sp>
        <p:nvSpPr>
          <p:cNvPr id="4104" name="Line 16"/>
          <p:cNvSpPr>
            <a:spLocks noChangeShapeType="1"/>
          </p:cNvSpPr>
          <p:nvPr/>
        </p:nvSpPr>
        <p:spPr bwMode="auto">
          <a:xfrm>
            <a:off x="990600" y="1447800"/>
            <a:ext cx="76200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090" name="Picture 18" descr="C:\Users\Mario Moreno\Desktop\Señales\Imagen Animadas\31 de mayo no fuma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30480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C:\Users\Mario Moreno\Desktop\Señales\Imagen Animadas\cc84237a-1392-41ff-a016-38cc993ee1f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725" y="2914650"/>
            <a:ext cx="27241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0-#ppt_w/2"/>
                                          </p:val>
                                        </p:tav>
                                        <p:tav tm="100000">
                                          <p:val>
                                            <p:strVal val="#ppt_x"/>
                                          </p:val>
                                        </p:tav>
                                      </p:tavLst>
                                    </p:anim>
                                    <p:anim calcmode="lin" valueType="num">
                                      <p:cBhvr additive="base">
                                        <p:cTn id="8"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3091"/>
                                        </p:tgtEl>
                                        <p:attrNameLst>
                                          <p:attrName>style.visibility</p:attrName>
                                        </p:attrNameLst>
                                      </p:cBhvr>
                                      <p:to>
                                        <p:strVal val="visible"/>
                                      </p:to>
                                    </p:set>
                                    <p:anim calcmode="lin" valueType="num">
                                      <p:cBhvr>
                                        <p:cTn id="13" dur="500" fill="hold"/>
                                        <p:tgtEl>
                                          <p:spTgt spid="3091"/>
                                        </p:tgtEl>
                                        <p:attrNameLst>
                                          <p:attrName>ppt_w</p:attrName>
                                        </p:attrNameLst>
                                      </p:cBhvr>
                                      <p:tavLst>
                                        <p:tav tm="0">
                                          <p:val>
                                            <p:fltVal val="0"/>
                                          </p:val>
                                        </p:tav>
                                        <p:tav tm="100000">
                                          <p:val>
                                            <p:strVal val="#ppt_w"/>
                                          </p:val>
                                        </p:tav>
                                      </p:tavLst>
                                    </p:anim>
                                    <p:anim calcmode="lin" valueType="num">
                                      <p:cBhvr>
                                        <p:cTn id="14" dur="500" fill="hold"/>
                                        <p:tgtEl>
                                          <p:spTgt spid="3091"/>
                                        </p:tgtEl>
                                        <p:attrNameLst>
                                          <p:attrName>ppt_h</p:attrName>
                                        </p:attrNameLst>
                                      </p:cBhvr>
                                      <p:tavLst>
                                        <p:tav tm="0">
                                          <p:val>
                                            <p:fltVal val="0"/>
                                          </p:val>
                                        </p:tav>
                                        <p:tav tm="100000">
                                          <p:val>
                                            <p:strVal val="#ppt_h"/>
                                          </p:val>
                                        </p:tav>
                                      </p:tavLst>
                                    </p:anim>
                                    <p:animEffect transition="in" filter="fade">
                                      <p:cBhvr>
                                        <p:cTn id="15" dur="500"/>
                                        <p:tgtEl>
                                          <p:spTgt spid="30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85"/>
                                        </p:tgtEl>
                                        <p:attrNameLst>
                                          <p:attrName>style.visibility</p:attrName>
                                        </p:attrNameLst>
                                      </p:cBhvr>
                                      <p:to>
                                        <p:strVal val="visible"/>
                                      </p:to>
                                    </p:set>
                                    <p:anim calcmode="lin" valueType="num">
                                      <p:cBhvr additive="base">
                                        <p:cTn id="20" dur="500" fill="hold"/>
                                        <p:tgtEl>
                                          <p:spTgt spid="3085"/>
                                        </p:tgtEl>
                                        <p:attrNameLst>
                                          <p:attrName>ppt_x</p:attrName>
                                        </p:attrNameLst>
                                      </p:cBhvr>
                                      <p:tavLst>
                                        <p:tav tm="0">
                                          <p:val>
                                            <p:strVal val="#ppt_x"/>
                                          </p:val>
                                        </p:tav>
                                        <p:tav tm="100000">
                                          <p:val>
                                            <p:strVal val="#ppt_x"/>
                                          </p:val>
                                        </p:tav>
                                      </p:tavLst>
                                    </p:anim>
                                    <p:anim calcmode="lin" valueType="num">
                                      <p:cBhvr additive="base">
                                        <p:cTn id="21"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3082"/>
                                        </p:tgtEl>
                                        <p:attrNameLst>
                                          <p:attrName>style.visibility</p:attrName>
                                        </p:attrNameLst>
                                      </p:cBhvr>
                                      <p:to>
                                        <p:strVal val="visible"/>
                                      </p:to>
                                    </p:set>
                                    <p:animEffect transition="in" filter="wipe(down)">
                                      <p:cBhvr>
                                        <p:cTn id="26" dur="580">
                                          <p:stCondLst>
                                            <p:cond delay="0"/>
                                          </p:stCondLst>
                                        </p:cTn>
                                        <p:tgtEl>
                                          <p:spTgt spid="3082"/>
                                        </p:tgtEl>
                                      </p:cBhvr>
                                    </p:animEffect>
                                    <p:anim calcmode="lin" valueType="num">
                                      <p:cBhvr>
                                        <p:cTn id="27"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32" dur="26">
                                          <p:stCondLst>
                                            <p:cond delay="650"/>
                                          </p:stCondLst>
                                        </p:cTn>
                                        <p:tgtEl>
                                          <p:spTgt spid="3082"/>
                                        </p:tgtEl>
                                      </p:cBhvr>
                                      <p:to x="100000" y="60000"/>
                                    </p:animScale>
                                    <p:animScale>
                                      <p:cBhvr>
                                        <p:cTn id="33" dur="166" decel="50000">
                                          <p:stCondLst>
                                            <p:cond delay="676"/>
                                          </p:stCondLst>
                                        </p:cTn>
                                        <p:tgtEl>
                                          <p:spTgt spid="3082"/>
                                        </p:tgtEl>
                                      </p:cBhvr>
                                      <p:to x="100000" y="100000"/>
                                    </p:animScale>
                                    <p:animScale>
                                      <p:cBhvr>
                                        <p:cTn id="34" dur="26">
                                          <p:stCondLst>
                                            <p:cond delay="1312"/>
                                          </p:stCondLst>
                                        </p:cTn>
                                        <p:tgtEl>
                                          <p:spTgt spid="3082"/>
                                        </p:tgtEl>
                                      </p:cBhvr>
                                      <p:to x="100000" y="80000"/>
                                    </p:animScale>
                                    <p:animScale>
                                      <p:cBhvr>
                                        <p:cTn id="35" dur="166" decel="50000">
                                          <p:stCondLst>
                                            <p:cond delay="1338"/>
                                          </p:stCondLst>
                                        </p:cTn>
                                        <p:tgtEl>
                                          <p:spTgt spid="3082"/>
                                        </p:tgtEl>
                                      </p:cBhvr>
                                      <p:to x="100000" y="100000"/>
                                    </p:animScale>
                                    <p:animScale>
                                      <p:cBhvr>
                                        <p:cTn id="36" dur="26">
                                          <p:stCondLst>
                                            <p:cond delay="1642"/>
                                          </p:stCondLst>
                                        </p:cTn>
                                        <p:tgtEl>
                                          <p:spTgt spid="3082"/>
                                        </p:tgtEl>
                                      </p:cBhvr>
                                      <p:to x="100000" y="90000"/>
                                    </p:animScale>
                                    <p:animScale>
                                      <p:cBhvr>
                                        <p:cTn id="37" dur="166" decel="50000">
                                          <p:stCondLst>
                                            <p:cond delay="1668"/>
                                          </p:stCondLst>
                                        </p:cTn>
                                        <p:tgtEl>
                                          <p:spTgt spid="3082"/>
                                        </p:tgtEl>
                                      </p:cBhvr>
                                      <p:to x="100000" y="100000"/>
                                    </p:animScale>
                                    <p:animScale>
                                      <p:cBhvr>
                                        <p:cTn id="38" dur="26">
                                          <p:stCondLst>
                                            <p:cond delay="1808"/>
                                          </p:stCondLst>
                                        </p:cTn>
                                        <p:tgtEl>
                                          <p:spTgt spid="3082"/>
                                        </p:tgtEl>
                                      </p:cBhvr>
                                      <p:to x="100000" y="95000"/>
                                    </p:animScale>
                                    <p:animScale>
                                      <p:cBhvr>
                                        <p:cTn id="39" dur="166" decel="50000">
                                          <p:stCondLst>
                                            <p:cond delay="1834"/>
                                          </p:stCondLst>
                                        </p:cTn>
                                        <p:tgtEl>
                                          <p:spTgt spid="3082"/>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6"/>
                                        </p:tgtEl>
                                        <p:attrNameLst>
                                          <p:attrName>style.visibility</p:attrName>
                                        </p:attrNameLst>
                                      </p:cBhvr>
                                      <p:to>
                                        <p:strVal val="visible"/>
                                      </p:to>
                                    </p:set>
                                    <p:anim calcmode="lin" valueType="num">
                                      <p:cBhvr additive="base">
                                        <p:cTn id="44" dur="500" fill="hold"/>
                                        <p:tgtEl>
                                          <p:spTgt spid="3086"/>
                                        </p:tgtEl>
                                        <p:attrNameLst>
                                          <p:attrName>ppt_x</p:attrName>
                                        </p:attrNameLst>
                                      </p:cBhvr>
                                      <p:tavLst>
                                        <p:tav tm="0">
                                          <p:val>
                                            <p:strVal val="#ppt_x"/>
                                          </p:val>
                                        </p:tav>
                                        <p:tav tm="100000">
                                          <p:val>
                                            <p:strVal val="#ppt_x"/>
                                          </p:val>
                                        </p:tav>
                                      </p:tavLst>
                                    </p:anim>
                                    <p:anim calcmode="lin" valueType="num">
                                      <p:cBhvr additive="base">
                                        <p:cTn id="45"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3090"/>
                                        </p:tgtEl>
                                        <p:attrNameLst>
                                          <p:attrName>style.visibility</p:attrName>
                                        </p:attrNameLst>
                                      </p:cBhvr>
                                      <p:to>
                                        <p:strVal val="visible"/>
                                      </p:to>
                                    </p:set>
                                    <p:anim calcmode="lin" valueType="num">
                                      <p:cBhvr>
                                        <p:cTn id="50" dur="500" fill="hold"/>
                                        <p:tgtEl>
                                          <p:spTgt spid="3090"/>
                                        </p:tgtEl>
                                        <p:attrNameLst>
                                          <p:attrName>ppt_w</p:attrName>
                                        </p:attrNameLst>
                                      </p:cBhvr>
                                      <p:tavLst>
                                        <p:tav tm="0">
                                          <p:val>
                                            <p:fltVal val="0"/>
                                          </p:val>
                                        </p:tav>
                                        <p:tav tm="100000">
                                          <p:val>
                                            <p:strVal val="#ppt_w"/>
                                          </p:val>
                                        </p:tav>
                                      </p:tavLst>
                                    </p:anim>
                                    <p:anim calcmode="lin" valueType="num">
                                      <p:cBhvr>
                                        <p:cTn id="51" dur="500" fill="hold"/>
                                        <p:tgtEl>
                                          <p:spTgt spid="3090"/>
                                        </p:tgtEl>
                                        <p:attrNameLst>
                                          <p:attrName>ppt_h</p:attrName>
                                        </p:attrNameLst>
                                      </p:cBhvr>
                                      <p:tavLst>
                                        <p:tav tm="0">
                                          <p:val>
                                            <p:fltVal val="0"/>
                                          </p:val>
                                        </p:tav>
                                        <p:tav tm="100000">
                                          <p:val>
                                            <p:strVal val="#ppt_h"/>
                                          </p:val>
                                        </p:tav>
                                      </p:tavLst>
                                    </p:anim>
                                    <p:animEffect transition="in" filter="fade">
                                      <p:cBhvr>
                                        <p:cTn id="52" dur="500"/>
                                        <p:tgtEl>
                                          <p:spTgt spid="30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078"/>
                                        </p:tgtEl>
                                        <p:attrNameLst>
                                          <p:attrName>style.visibility</p:attrName>
                                        </p:attrNameLst>
                                      </p:cBhvr>
                                      <p:to>
                                        <p:strVal val="visible"/>
                                      </p:to>
                                    </p:set>
                                    <p:animEffect transition="in" filter="circle(in)">
                                      <p:cBhvr>
                                        <p:cTn id="5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autoUpdateAnimBg="0"/>
      <p:bldP spid="3085" grpId="0"/>
      <p:bldP spid="30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746" name="Oval 6"/>
          <p:cNvSpPr>
            <a:spLocks noChangeArrowheads="1"/>
          </p:cNvSpPr>
          <p:nvPr/>
        </p:nvSpPr>
        <p:spPr bwMode="auto">
          <a:xfrm>
            <a:off x="2438400" y="2438400"/>
            <a:ext cx="4343400" cy="1981200"/>
          </a:xfrm>
          <a:prstGeom prst="ellipse">
            <a:avLst/>
          </a:prstGeom>
          <a:solidFill>
            <a:srgbClr val="8000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800"/>
          </a:p>
        </p:txBody>
      </p:sp>
      <p:sp>
        <p:nvSpPr>
          <p:cNvPr id="34823" name="Text Box 7"/>
          <p:cNvSpPr txBox="1">
            <a:spLocks noChangeArrowheads="1"/>
          </p:cNvSpPr>
          <p:nvPr/>
        </p:nvSpPr>
        <p:spPr bwMode="auto">
          <a:xfrm>
            <a:off x="3733800" y="32004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600" b="1" u="none" dirty="0">
                <a:solidFill>
                  <a:srgbClr val="FFFF00"/>
                </a:solidFill>
                <a:effectLst>
                  <a:outerShdw blurRad="38100" dist="38100" dir="2700000" algn="tl">
                    <a:srgbClr val="000000"/>
                  </a:outerShdw>
                </a:effectLst>
                <a:latin typeface="Arial" charset="0"/>
              </a:rPr>
              <a:t>VICIOS</a:t>
            </a:r>
          </a:p>
        </p:txBody>
      </p:sp>
      <p:pic>
        <p:nvPicPr>
          <p:cNvPr id="32776" name="Picture 8" descr="C:\Users\Mario Moreno\Desktop\Tragaperras-Arcoiris-893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588" y="0"/>
            <a:ext cx="2762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C:\Users\Mario Moreno\Desktop\Señales\Imagen Animadas\cool_guy_scoping_woman_l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619625"/>
            <a:ext cx="28432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C:\Users\Mario Moreno\Desktop\Señales\Imagen Animadas\2vrsygl.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419600"/>
            <a:ext cx="3173413"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Users\Mario Moreno\Desktop\Señales\Imagen Animadas\bailar_zps19293e9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25450"/>
            <a:ext cx="2555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C:\Users\Mario Moreno\Desktop\Señales\Imagen Animadas\cantando.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25725" y="4619625"/>
            <a:ext cx="37909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C:\Users\Mario Moreno\Desktop\Señales\Imagen Animadas\CHICAS (GRANDES) (39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35288" y="0"/>
            <a:ext cx="31718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ppt_x"/>
                                          </p:val>
                                        </p:tav>
                                        <p:tav tm="100000">
                                          <p:val>
                                            <p:strVal val="#ppt_x"/>
                                          </p:val>
                                        </p:tav>
                                      </p:tavLst>
                                    </p:anim>
                                    <p:anim calcmode="lin" valueType="num">
                                      <p:cBhvr additive="base">
                                        <p:cTn id="8"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32780"/>
                                        </p:tgtEl>
                                        <p:attrNameLst>
                                          <p:attrName>style.visibility</p:attrName>
                                        </p:attrNameLst>
                                      </p:cBhvr>
                                      <p:to>
                                        <p:strVal val="visible"/>
                                      </p:to>
                                    </p:set>
                                    <p:anim calcmode="lin" valueType="num">
                                      <p:cBhvr>
                                        <p:cTn id="13" dur="500" fill="hold"/>
                                        <p:tgtEl>
                                          <p:spTgt spid="32780"/>
                                        </p:tgtEl>
                                        <p:attrNameLst>
                                          <p:attrName>ppt_w</p:attrName>
                                        </p:attrNameLst>
                                      </p:cBhvr>
                                      <p:tavLst>
                                        <p:tav tm="0">
                                          <p:val>
                                            <p:fltVal val="0"/>
                                          </p:val>
                                        </p:tav>
                                        <p:tav tm="100000">
                                          <p:val>
                                            <p:strVal val="#ppt_w"/>
                                          </p:val>
                                        </p:tav>
                                      </p:tavLst>
                                    </p:anim>
                                    <p:anim calcmode="lin" valueType="num">
                                      <p:cBhvr>
                                        <p:cTn id="14" dur="500" fill="hold"/>
                                        <p:tgtEl>
                                          <p:spTgt spid="32780"/>
                                        </p:tgtEl>
                                        <p:attrNameLst>
                                          <p:attrName>ppt_h</p:attrName>
                                        </p:attrNameLst>
                                      </p:cBhvr>
                                      <p:tavLst>
                                        <p:tav tm="0">
                                          <p:val>
                                            <p:fltVal val="0"/>
                                          </p:val>
                                        </p:tav>
                                        <p:tav tm="100000">
                                          <p:val>
                                            <p:strVal val="#ppt_h"/>
                                          </p:val>
                                        </p:tav>
                                      </p:tavLst>
                                    </p:anim>
                                    <p:animEffect transition="in" filter="fade">
                                      <p:cBhvr>
                                        <p:cTn id="15" dur="500"/>
                                        <p:tgtEl>
                                          <p:spTgt spid="327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32782"/>
                                        </p:tgtEl>
                                        <p:attrNameLst>
                                          <p:attrName>style.visibility</p:attrName>
                                        </p:attrNameLst>
                                      </p:cBhvr>
                                      <p:to>
                                        <p:strVal val="visible"/>
                                      </p:to>
                                    </p:set>
                                    <p:animEffect transition="in" filter="wipe(down)">
                                      <p:cBhvr>
                                        <p:cTn id="20" dur="580">
                                          <p:stCondLst>
                                            <p:cond delay="0"/>
                                          </p:stCondLst>
                                        </p:cTn>
                                        <p:tgtEl>
                                          <p:spTgt spid="32782"/>
                                        </p:tgtEl>
                                      </p:cBhvr>
                                    </p:animEffect>
                                    <p:anim calcmode="lin" valueType="num">
                                      <p:cBhvr>
                                        <p:cTn id="21" dur="1822" tmFilter="0,0; 0.14,0.36; 0.43,0.73; 0.71,0.91; 1.0,1.0">
                                          <p:stCondLst>
                                            <p:cond delay="0"/>
                                          </p:stCondLst>
                                        </p:cTn>
                                        <p:tgtEl>
                                          <p:spTgt spid="3278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278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278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278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2782"/>
                                        </p:tgtEl>
                                        <p:attrNameLst>
                                          <p:attrName>ppt_y</p:attrName>
                                        </p:attrNameLst>
                                      </p:cBhvr>
                                      <p:tavLst>
                                        <p:tav tm="0" fmla="#ppt_y-sin(pi*$)/81">
                                          <p:val>
                                            <p:fltVal val="0"/>
                                          </p:val>
                                        </p:tav>
                                        <p:tav tm="100000">
                                          <p:val>
                                            <p:fltVal val="1"/>
                                          </p:val>
                                        </p:tav>
                                      </p:tavLst>
                                    </p:anim>
                                    <p:animScale>
                                      <p:cBhvr>
                                        <p:cTn id="26" dur="26">
                                          <p:stCondLst>
                                            <p:cond delay="650"/>
                                          </p:stCondLst>
                                        </p:cTn>
                                        <p:tgtEl>
                                          <p:spTgt spid="32782"/>
                                        </p:tgtEl>
                                      </p:cBhvr>
                                      <p:to x="100000" y="60000"/>
                                    </p:animScale>
                                    <p:animScale>
                                      <p:cBhvr>
                                        <p:cTn id="27" dur="166" decel="50000">
                                          <p:stCondLst>
                                            <p:cond delay="676"/>
                                          </p:stCondLst>
                                        </p:cTn>
                                        <p:tgtEl>
                                          <p:spTgt spid="32782"/>
                                        </p:tgtEl>
                                      </p:cBhvr>
                                      <p:to x="100000" y="100000"/>
                                    </p:animScale>
                                    <p:animScale>
                                      <p:cBhvr>
                                        <p:cTn id="28" dur="26">
                                          <p:stCondLst>
                                            <p:cond delay="1312"/>
                                          </p:stCondLst>
                                        </p:cTn>
                                        <p:tgtEl>
                                          <p:spTgt spid="32782"/>
                                        </p:tgtEl>
                                      </p:cBhvr>
                                      <p:to x="100000" y="80000"/>
                                    </p:animScale>
                                    <p:animScale>
                                      <p:cBhvr>
                                        <p:cTn id="29" dur="166" decel="50000">
                                          <p:stCondLst>
                                            <p:cond delay="1338"/>
                                          </p:stCondLst>
                                        </p:cTn>
                                        <p:tgtEl>
                                          <p:spTgt spid="32782"/>
                                        </p:tgtEl>
                                      </p:cBhvr>
                                      <p:to x="100000" y="100000"/>
                                    </p:animScale>
                                    <p:animScale>
                                      <p:cBhvr>
                                        <p:cTn id="30" dur="26">
                                          <p:stCondLst>
                                            <p:cond delay="1642"/>
                                          </p:stCondLst>
                                        </p:cTn>
                                        <p:tgtEl>
                                          <p:spTgt spid="32782"/>
                                        </p:tgtEl>
                                      </p:cBhvr>
                                      <p:to x="100000" y="90000"/>
                                    </p:animScale>
                                    <p:animScale>
                                      <p:cBhvr>
                                        <p:cTn id="31" dur="166" decel="50000">
                                          <p:stCondLst>
                                            <p:cond delay="1668"/>
                                          </p:stCondLst>
                                        </p:cTn>
                                        <p:tgtEl>
                                          <p:spTgt spid="32782"/>
                                        </p:tgtEl>
                                      </p:cBhvr>
                                      <p:to x="100000" y="100000"/>
                                    </p:animScale>
                                    <p:animScale>
                                      <p:cBhvr>
                                        <p:cTn id="32" dur="26">
                                          <p:stCondLst>
                                            <p:cond delay="1808"/>
                                          </p:stCondLst>
                                        </p:cTn>
                                        <p:tgtEl>
                                          <p:spTgt spid="32782"/>
                                        </p:tgtEl>
                                      </p:cBhvr>
                                      <p:to x="100000" y="95000"/>
                                    </p:animScale>
                                    <p:animScale>
                                      <p:cBhvr>
                                        <p:cTn id="33" dur="166" decel="50000">
                                          <p:stCondLst>
                                            <p:cond delay="1834"/>
                                          </p:stCondLst>
                                        </p:cTn>
                                        <p:tgtEl>
                                          <p:spTgt spid="32782"/>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childTnLst>
                                    <p:set>
                                      <p:cBhvr>
                                        <p:cTn id="37" dur="1" fill="hold">
                                          <p:stCondLst>
                                            <p:cond delay="0"/>
                                          </p:stCondLst>
                                        </p:cTn>
                                        <p:tgtEl>
                                          <p:spTgt spid="32776"/>
                                        </p:tgtEl>
                                        <p:attrNameLst>
                                          <p:attrName>style.visibility</p:attrName>
                                        </p:attrNameLst>
                                      </p:cBhvr>
                                      <p:to>
                                        <p:strVal val="visible"/>
                                      </p:to>
                                    </p:set>
                                    <p:animEffect transition="in" filter="fade">
                                      <p:cBhvr>
                                        <p:cTn id="38" dur="2000"/>
                                        <p:tgtEl>
                                          <p:spTgt spid="32776"/>
                                        </p:tgtEl>
                                      </p:cBhvr>
                                    </p:animEffect>
                                    <p:anim calcmode="lin" valueType="num">
                                      <p:cBhvr>
                                        <p:cTn id="39" dur="2000" fill="hold"/>
                                        <p:tgtEl>
                                          <p:spTgt spid="32776"/>
                                        </p:tgtEl>
                                        <p:attrNameLst>
                                          <p:attrName>ppt_w</p:attrName>
                                        </p:attrNameLst>
                                      </p:cBhvr>
                                      <p:tavLst>
                                        <p:tav tm="0" fmla="#ppt_w*sin(2.5*pi*$)">
                                          <p:val>
                                            <p:fltVal val="0"/>
                                          </p:val>
                                        </p:tav>
                                        <p:tav tm="100000">
                                          <p:val>
                                            <p:fltVal val="1"/>
                                          </p:val>
                                        </p:tav>
                                      </p:tavLst>
                                    </p:anim>
                                    <p:anim calcmode="lin" valueType="num">
                                      <p:cBhvr>
                                        <p:cTn id="40" dur="2000" fill="hold"/>
                                        <p:tgtEl>
                                          <p:spTgt spid="32776"/>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childTnLst>
                                    <p:set>
                                      <p:cBhvr>
                                        <p:cTn id="44" dur="1" fill="hold">
                                          <p:stCondLst>
                                            <p:cond delay="0"/>
                                          </p:stCondLst>
                                        </p:cTn>
                                        <p:tgtEl>
                                          <p:spTgt spid="32777"/>
                                        </p:tgtEl>
                                        <p:attrNameLst>
                                          <p:attrName>style.visibility</p:attrName>
                                        </p:attrNameLst>
                                      </p:cBhvr>
                                      <p:to>
                                        <p:strVal val="visible"/>
                                      </p:to>
                                    </p:set>
                                    <p:anim calcmode="lin" valueType="num">
                                      <p:cBhvr>
                                        <p:cTn id="45" dur="1000" fill="hold"/>
                                        <p:tgtEl>
                                          <p:spTgt spid="32777"/>
                                        </p:tgtEl>
                                        <p:attrNameLst>
                                          <p:attrName>ppt_w</p:attrName>
                                        </p:attrNameLst>
                                      </p:cBhvr>
                                      <p:tavLst>
                                        <p:tav tm="0">
                                          <p:val>
                                            <p:fltVal val="0"/>
                                          </p:val>
                                        </p:tav>
                                        <p:tav tm="100000">
                                          <p:val>
                                            <p:strVal val="#ppt_w"/>
                                          </p:val>
                                        </p:tav>
                                      </p:tavLst>
                                    </p:anim>
                                    <p:anim calcmode="lin" valueType="num">
                                      <p:cBhvr>
                                        <p:cTn id="46" dur="1000" fill="hold"/>
                                        <p:tgtEl>
                                          <p:spTgt spid="32777"/>
                                        </p:tgtEl>
                                        <p:attrNameLst>
                                          <p:attrName>ppt_h</p:attrName>
                                        </p:attrNameLst>
                                      </p:cBhvr>
                                      <p:tavLst>
                                        <p:tav tm="0">
                                          <p:val>
                                            <p:fltVal val="0"/>
                                          </p:val>
                                        </p:tav>
                                        <p:tav tm="100000">
                                          <p:val>
                                            <p:strVal val="#ppt_h"/>
                                          </p:val>
                                        </p:tav>
                                      </p:tavLst>
                                    </p:anim>
                                    <p:anim calcmode="lin" valueType="num">
                                      <p:cBhvr>
                                        <p:cTn id="47" dur="1000" fill="hold"/>
                                        <p:tgtEl>
                                          <p:spTgt spid="32777"/>
                                        </p:tgtEl>
                                        <p:attrNameLst>
                                          <p:attrName>style.rotation</p:attrName>
                                        </p:attrNameLst>
                                      </p:cBhvr>
                                      <p:tavLst>
                                        <p:tav tm="0">
                                          <p:val>
                                            <p:fltVal val="90"/>
                                          </p:val>
                                        </p:tav>
                                        <p:tav tm="100000">
                                          <p:val>
                                            <p:fltVal val="0"/>
                                          </p:val>
                                        </p:tav>
                                      </p:tavLst>
                                    </p:anim>
                                    <p:animEffect transition="in" filter="fade">
                                      <p:cBhvr>
                                        <p:cTn id="48" dur="1000"/>
                                        <p:tgtEl>
                                          <p:spTgt spid="327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32781"/>
                                        </p:tgtEl>
                                        <p:attrNameLst>
                                          <p:attrName>style.visibility</p:attrName>
                                        </p:attrNameLst>
                                      </p:cBhvr>
                                      <p:to>
                                        <p:strVal val="visible"/>
                                      </p:to>
                                    </p:set>
                                    <p:anim calcmode="lin" valueType="num">
                                      <p:cBhvr>
                                        <p:cTn id="53" dur="500" fill="hold"/>
                                        <p:tgtEl>
                                          <p:spTgt spid="32781"/>
                                        </p:tgtEl>
                                        <p:attrNameLst>
                                          <p:attrName>ppt_w</p:attrName>
                                        </p:attrNameLst>
                                      </p:cBhvr>
                                      <p:tavLst>
                                        <p:tav tm="0">
                                          <p:val>
                                            <p:fltVal val="0"/>
                                          </p:val>
                                        </p:tav>
                                        <p:tav tm="100000">
                                          <p:val>
                                            <p:strVal val="#ppt_w"/>
                                          </p:val>
                                        </p:tav>
                                      </p:tavLst>
                                    </p:anim>
                                    <p:anim calcmode="lin" valueType="num">
                                      <p:cBhvr>
                                        <p:cTn id="54" dur="500" fill="hold"/>
                                        <p:tgtEl>
                                          <p:spTgt spid="32781"/>
                                        </p:tgtEl>
                                        <p:attrNameLst>
                                          <p:attrName>ppt_h</p:attrName>
                                        </p:attrNameLst>
                                      </p:cBhvr>
                                      <p:tavLst>
                                        <p:tav tm="0">
                                          <p:val>
                                            <p:fltVal val="0"/>
                                          </p:val>
                                        </p:tav>
                                        <p:tav tm="100000">
                                          <p:val>
                                            <p:strVal val="#ppt_h"/>
                                          </p:val>
                                        </p:tav>
                                      </p:tavLst>
                                    </p:anim>
                                    <p:animEffect transition="in" filter="fade">
                                      <p:cBhvr>
                                        <p:cTn id="55" dur="500"/>
                                        <p:tgtEl>
                                          <p:spTgt spid="3278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childTnLst>
                                    <p:set>
                                      <p:cBhvr>
                                        <p:cTn id="59" dur="1" fill="hold">
                                          <p:stCondLst>
                                            <p:cond delay="0"/>
                                          </p:stCondLst>
                                        </p:cTn>
                                        <p:tgtEl>
                                          <p:spTgt spid="32779"/>
                                        </p:tgtEl>
                                        <p:attrNameLst>
                                          <p:attrName>style.visibility</p:attrName>
                                        </p:attrNameLst>
                                      </p:cBhvr>
                                      <p:to>
                                        <p:strVal val="visible"/>
                                      </p:to>
                                    </p:set>
                                    <p:animEffect transition="in" filter="wipe(down)">
                                      <p:cBhvr>
                                        <p:cTn id="60" dur="580">
                                          <p:stCondLst>
                                            <p:cond delay="0"/>
                                          </p:stCondLst>
                                        </p:cTn>
                                        <p:tgtEl>
                                          <p:spTgt spid="32779"/>
                                        </p:tgtEl>
                                      </p:cBhvr>
                                    </p:animEffect>
                                    <p:anim calcmode="lin" valueType="num">
                                      <p:cBhvr>
                                        <p:cTn id="61" dur="1822" tmFilter="0,0; 0.14,0.36; 0.43,0.73; 0.71,0.91; 1.0,1.0">
                                          <p:stCondLst>
                                            <p:cond delay="0"/>
                                          </p:stCondLst>
                                        </p:cTn>
                                        <p:tgtEl>
                                          <p:spTgt spid="3277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277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277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277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2779"/>
                                        </p:tgtEl>
                                        <p:attrNameLst>
                                          <p:attrName>ppt_y</p:attrName>
                                        </p:attrNameLst>
                                      </p:cBhvr>
                                      <p:tavLst>
                                        <p:tav tm="0" fmla="#ppt_y-sin(pi*$)/81">
                                          <p:val>
                                            <p:fltVal val="0"/>
                                          </p:val>
                                        </p:tav>
                                        <p:tav tm="100000">
                                          <p:val>
                                            <p:fltVal val="1"/>
                                          </p:val>
                                        </p:tav>
                                      </p:tavLst>
                                    </p:anim>
                                    <p:animScale>
                                      <p:cBhvr>
                                        <p:cTn id="66" dur="26">
                                          <p:stCondLst>
                                            <p:cond delay="650"/>
                                          </p:stCondLst>
                                        </p:cTn>
                                        <p:tgtEl>
                                          <p:spTgt spid="32779"/>
                                        </p:tgtEl>
                                      </p:cBhvr>
                                      <p:to x="100000" y="60000"/>
                                    </p:animScale>
                                    <p:animScale>
                                      <p:cBhvr>
                                        <p:cTn id="67" dur="166" decel="50000">
                                          <p:stCondLst>
                                            <p:cond delay="676"/>
                                          </p:stCondLst>
                                        </p:cTn>
                                        <p:tgtEl>
                                          <p:spTgt spid="32779"/>
                                        </p:tgtEl>
                                      </p:cBhvr>
                                      <p:to x="100000" y="100000"/>
                                    </p:animScale>
                                    <p:animScale>
                                      <p:cBhvr>
                                        <p:cTn id="68" dur="26">
                                          <p:stCondLst>
                                            <p:cond delay="1312"/>
                                          </p:stCondLst>
                                        </p:cTn>
                                        <p:tgtEl>
                                          <p:spTgt spid="32779"/>
                                        </p:tgtEl>
                                      </p:cBhvr>
                                      <p:to x="100000" y="80000"/>
                                    </p:animScale>
                                    <p:animScale>
                                      <p:cBhvr>
                                        <p:cTn id="69" dur="166" decel="50000">
                                          <p:stCondLst>
                                            <p:cond delay="1338"/>
                                          </p:stCondLst>
                                        </p:cTn>
                                        <p:tgtEl>
                                          <p:spTgt spid="32779"/>
                                        </p:tgtEl>
                                      </p:cBhvr>
                                      <p:to x="100000" y="100000"/>
                                    </p:animScale>
                                    <p:animScale>
                                      <p:cBhvr>
                                        <p:cTn id="70" dur="26">
                                          <p:stCondLst>
                                            <p:cond delay="1642"/>
                                          </p:stCondLst>
                                        </p:cTn>
                                        <p:tgtEl>
                                          <p:spTgt spid="32779"/>
                                        </p:tgtEl>
                                      </p:cBhvr>
                                      <p:to x="100000" y="90000"/>
                                    </p:animScale>
                                    <p:animScale>
                                      <p:cBhvr>
                                        <p:cTn id="71" dur="166" decel="50000">
                                          <p:stCondLst>
                                            <p:cond delay="1668"/>
                                          </p:stCondLst>
                                        </p:cTn>
                                        <p:tgtEl>
                                          <p:spTgt spid="32779"/>
                                        </p:tgtEl>
                                      </p:cBhvr>
                                      <p:to x="100000" y="100000"/>
                                    </p:animScale>
                                    <p:animScale>
                                      <p:cBhvr>
                                        <p:cTn id="72" dur="26">
                                          <p:stCondLst>
                                            <p:cond delay="1808"/>
                                          </p:stCondLst>
                                        </p:cTn>
                                        <p:tgtEl>
                                          <p:spTgt spid="32779"/>
                                        </p:tgtEl>
                                      </p:cBhvr>
                                      <p:to x="100000" y="95000"/>
                                    </p:animScale>
                                    <p:animScale>
                                      <p:cBhvr>
                                        <p:cTn id="73" dur="166" decel="50000">
                                          <p:stCondLst>
                                            <p:cond delay="1834"/>
                                          </p:stCondLst>
                                        </p:cTn>
                                        <p:tgtEl>
                                          <p:spTgt spid="327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3822700"/>
            <a:ext cx="8382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b="1" u="none" dirty="0">
                <a:solidFill>
                  <a:schemeClr val="accent2"/>
                </a:solidFill>
                <a:effectLst>
                  <a:outerShdw blurRad="38100" dist="38100" dir="2700000" algn="tl">
                    <a:srgbClr val="C0C0C0"/>
                  </a:outerShdw>
                </a:effectLst>
                <a:latin typeface="Arial" charset="0"/>
                <a:ea typeface="Arial Unicode MS" pitchFamily="34" charset="-128"/>
                <a:cs typeface="Arial Unicode MS" pitchFamily="34" charset="-128"/>
              </a:rPr>
              <a:t>“¡OH almas adúlteras! ¿No sabéis que la amistad del mundo es enemistad contra Dios? Cualquiera, pues, que quiera ser amigo del mundo, se constituye enemigo de Dios”</a:t>
            </a:r>
          </a:p>
          <a:p>
            <a:pPr algn="just">
              <a:defRPr/>
            </a:pPr>
            <a:r>
              <a:rPr lang="es-ES" altLang="es-ES"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rPr>
              <a:t>Santiago.4:4</a:t>
            </a:r>
          </a:p>
          <a:p>
            <a:pPr eaLnBrk="0" hangingPunct="0">
              <a:defRPr/>
            </a:pPr>
            <a:endParaRPr lang="es-ES" altLang="es-ES" b="1" u="none" dirty="0">
              <a:solidFill>
                <a:srgbClr val="CC3300"/>
              </a:solidFill>
              <a:effectLst>
                <a:outerShdw blurRad="38100" dist="38100" dir="2700000" algn="tl">
                  <a:srgbClr val="C0C0C0"/>
                </a:outerShdw>
              </a:effectLst>
              <a:latin typeface="Arial" charset="0"/>
            </a:endParaRPr>
          </a:p>
        </p:txBody>
      </p:sp>
      <p:pic>
        <p:nvPicPr>
          <p:cNvPr id="33795" name="Picture 3" descr="C:\Documents and Settings\pespinoza\Mis documentos\Mis imágenes\bibl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90600"/>
            <a:ext cx="2743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5842">
                                            <p:txEl>
                                              <p:pRg st="1" end="1"/>
                                            </p:txEl>
                                          </p:spTgt>
                                        </p:tgtEl>
                                        <p:attrNameLst>
                                          <p:attrName>style.visibility</p:attrName>
                                        </p:attrNameLst>
                                      </p:cBhvr>
                                      <p:to>
                                        <p:strVal val="visible"/>
                                      </p:to>
                                    </p:set>
                                    <p:animEffect transition="in" filter="circle(in)">
                                      <p:cBhvr>
                                        <p:cTn id="13" dur="2000"/>
                                        <p:tgtEl>
                                          <p:spTgt spid="3584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5842">
                                            <p:txEl>
                                              <p:pRg st="0" end="0"/>
                                            </p:txEl>
                                          </p:spTgt>
                                        </p:tgtEl>
                                        <p:attrNameLst>
                                          <p:attrName>style.visibility</p:attrName>
                                        </p:attrNameLst>
                                      </p:cBhvr>
                                      <p:to>
                                        <p:strVal val="visible"/>
                                      </p:to>
                                    </p:set>
                                    <p:animEffect transition="in" filter="barn(inVertical)">
                                      <p:cBhvr>
                                        <p:cTn id="18" dur="500"/>
                                        <p:tgtEl>
                                          <p:spTgt spid="358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05000" y="2362200"/>
            <a:ext cx="5715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CAPITULO I V</a:t>
            </a:r>
          </a:p>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UN JOVEN LLAMADO EUTICO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152400" y="4029075"/>
            <a:ext cx="8763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 altLang="es-ES" sz="2400" u="none" dirty="0">
                <a:solidFill>
                  <a:schemeClr val="accent2"/>
                </a:solidFill>
                <a:effectLst>
                  <a:outerShdw blurRad="38100" dist="38100" dir="2700000" algn="tl">
                    <a:srgbClr val="C0C0C0"/>
                  </a:outerShdw>
                </a:effectLst>
                <a:latin typeface="Arial" charset="0"/>
                <a:cs typeface="Arial" charset="0"/>
              </a:rPr>
              <a:t>“y un joven llamado </a:t>
            </a:r>
            <a:r>
              <a:rPr lang="es-ES" altLang="es-ES" sz="2400" u="none" dirty="0" err="1">
                <a:solidFill>
                  <a:schemeClr val="accent2"/>
                </a:solidFill>
                <a:effectLst>
                  <a:outerShdw blurRad="38100" dist="38100" dir="2700000" algn="tl">
                    <a:srgbClr val="C0C0C0"/>
                  </a:outerShdw>
                </a:effectLst>
                <a:latin typeface="Arial" charset="0"/>
                <a:cs typeface="Arial" charset="0"/>
              </a:rPr>
              <a:t>Eutico</a:t>
            </a:r>
            <a:r>
              <a:rPr lang="es-ES" altLang="es-ES" sz="2400" u="none" dirty="0">
                <a:solidFill>
                  <a:schemeClr val="accent2"/>
                </a:solidFill>
                <a:effectLst>
                  <a:outerShdw blurRad="38100" dist="38100" dir="2700000" algn="tl">
                    <a:srgbClr val="C0C0C0"/>
                  </a:outerShdw>
                </a:effectLst>
                <a:latin typeface="Arial" charset="0"/>
                <a:cs typeface="Arial" charset="0"/>
              </a:rPr>
              <a:t>, que estaba sentado en la ventana, rendido de un sueño profundo, por cuanto Pablo disertaba largamente, vencido del sueño cayó del tercer piso abajo, y fue levantado muerto. Entonces descendió Pablo y se echó sobre él, y abrazándole, dijo: No os alarméis, pues está vivo” </a:t>
            </a:r>
          </a:p>
          <a:p>
            <a:pPr algn="just">
              <a:defRPr/>
            </a:pPr>
            <a:r>
              <a:rPr lang="es-ES" altLang="es-ES" sz="2400" b="1" u="none" dirty="0">
                <a:solidFill>
                  <a:srgbClr val="CC3300"/>
                </a:solidFill>
                <a:effectLst>
                  <a:outerShdw blurRad="38100" dist="38100" dir="2700000" algn="tl">
                    <a:srgbClr val="C0C0C0"/>
                  </a:outerShdw>
                </a:effectLst>
                <a:latin typeface="Arial" charset="0"/>
                <a:cs typeface="Arial" charset="0"/>
              </a:rPr>
              <a:t>Hechos.20:9-10</a:t>
            </a:r>
            <a:endParaRPr lang="es-ES" altLang="es-ES" sz="2400" b="1" u="none" dirty="0">
              <a:solidFill>
                <a:srgbClr val="CC3300"/>
              </a:solidFill>
              <a:effectLst>
                <a:outerShdw blurRad="38100" dist="38100" dir="2700000" algn="tl">
                  <a:srgbClr val="C0C0C0"/>
                </a:outerShdw>
              </a:effectLst>
              <a:latin typeface="Arial" charset="0"/>
              <a:ea typeface="Arial Unicode MS" pitchFamily="34" charset="-128"/>
              <a:cs typeface="Arial Unicode MS" pitchFamily="34" charset="-128"/>
            </a:endParaRPr>
          </a:p>
          <a:p>
            <a:pPr eaLnBrk="0" hangingPunct="0">
              <a:defRPr/>
            </a:pPr>
            <a:endParaRPr lang="es-ES" altLang="es-ES" sz="2400" u="none" dirty="0">
              <a:solidFill>
                <a:schemeClr val="accent2"/>
              </a:solidFill>
              <a:effectLst>
                <a:outerShdw blurRad="38100" dist="38100" dir="2700000" algn="tl">
                  <a:srgbClr val="C0C0C0"/>
                </a:outerShdw>
              </a:effectLst>
              <a:latin typeface="Arial" charset="0"/>
            </a:endParaRPr>
          </a:p>
        </p:txBody>
      </p:sp>
      <p:sp>
        <p:nvSpPr>
          <p:cNvPr id="37893" name="Text Box 5"/>
          <p:cNvSpPr txBox="1">
            <a:spLocks noChangeArrowheads="1"/>
          </p:cNvSpPr>
          <p:nvPr/>
        </p:nvSpPr>
        <p:spPr bwMode="auto">
          <a:xfrm>
            <a:off x="4876800" y="457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2400" b="1" u="none" dirty="0">
                <a:solidFill>
                  <a:srgbClr val="990000"/>
                </a:solidFill>
                <a:effectLst>
                  <a:outerShdw blurRad="38100" dist="38100" dir="2700000" algn="tl">
                    <a:srgbClr val="C0C0C0"/>
                  </a:outerShdw>
                </a:effectLst>
                <a:latin typeface="Arial" charset="0"/>
              </a:rPr>
              <a:t>EUTICO = AFORTUNADO</a:t>
            </a:r>
          </a:p>
        </p:txBody>
      </p:sp>
      <p:pic>
        <p:nvPicPr>
          <p:cNvPr id="34820" name="Picture 5" descr="C:\Users\Mario Moreno\Desktop\Señales\Imagen Animadas\f1ebfcb8644252a3890228c69972d14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57200"/>
            <a:ext cx="421163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C:\Users\Mario Moreno\Desktop\Señales\Imagen Animadas\127982449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773238"/>
            <a:ext cx="3852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2 Conector recto de flecha"/>
          <p:cNvCxnSpPr>
            <a:cxnSpLocks noChangeShapeType="1"/>
          </p:cNvCxnSpPr>
          <p:nvPr/>
        </p:nvCxnSpPr>
        <p:spPr bwMode="auto">
          <a:xfrm flipV="1">
            <a:off x="3924300" y="1125538"/>
            <a:ext cx="1366838" cy="998537"/>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4 Conector recto de flecha"/>
          <p:cNvCxnSpPr>
            <a:cxnSpLocks noChangeShapeType="1"/>
            <a:endCxn id="34821" idx="0"/>
          </p:cNvCxnSpPr>
          <p:nvPr/>
        </p:nvCxnSpPr>
        <p:spPr bwMode="auto">
          <a:xfrm>
            <a:off x="7092950" y="914400"/>
            <a:ext cx="125413" cy="858838"/>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animEffect transition="in" filter="circle(in)">
                                      <p:cBhvr>
                                        <p:cTn id="7" dur="2000"/>
                                        <p:tgtEl>
                                          <p:spTgt spid="378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Effect transition="in" filter="barn(inVertical)">
                                      <p:cBhvr>
                                        <p:cTn id="12" dur="500"/>
                                        <p:tgtEl>
                                          <p:spTgt spid="378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 calcmode="lin" valueType="num">
                                      <p:cBhvr>
                                        <p:cTn id="17" dur="500" fill="hold"/>
                                        <p:tgtEl>
                                          <p:spTgt spid="34820"/>
                                        </p:tgtEl>
                                        <p:attrNameLst>
                                          <p:attrName>ppt_w</p:attrName>
                                        </p:attrNameLst>
                                      </p:cBhvr>
                                      <p:tavLst>
                                        <p:tav tm="0">
                                          <p:val>
                                            <p:fltVal val="0"/>
                                          </p:val>
                                        </p:tav>
                                        <p:tav tm="100000">
                                          <p:val>
                                            <p:strVal val="#ppt_w"/>
                                          </p:val>
                                        </p:tav>
                                      </p:tavLst>
                                    </p:anim>
                                    <p:anim calcmode="lin" valueType="num">
                                      <p:cBhvr>
                                        <p:cTn id="18" dur="500" fill="hold"/>
                                        <p:tgtEl>
                                          <p:spTgt spid="34820"/>
                                        </p:tgtEl>
                                        <p:attrNameLst>
                                          <p:attrName>ppt_h</p:attrName>
                                        </p:attrNameLst>
                                      </p:cBhvr>
                                      <p:tavLst>
                                        <p:tav tm="0">
                                          <p:val>
                                            <p:fltVal val="0"/>
                                          </p:val>
                                        </p:tav>
                                        <p:tav tm="100000">
                                          <p:val>
                                            <p:strVal val="#ppt_h"/>
                                          </p:val>
                                        </p:tav>
                                      </p:tavLst>
                                    </p:anim>
                                    <p:animEffect transition="in" filter="fade">
                                      <p:cBhvr>
                                        <p:cTn id="19" dur="500"/>
                                        <p:tgtEl>
                                          <p:spTgt spid="348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7893"/>
                                        </p:tgtEl>
                                        <p:attrNameLst>
                                          <p:attrName>style.visibility</p:attrName>
                                        </p:attrNameLst>
                                      </p:cBhvr>
                                      <p:to>
                                        <p:strVal val="visible"/>
                                      </p:to>
                                    </p:set>
                                    <p:animEffect transition="in" filter="circle(in)">
                                      <p:cBhvr>
                                        <p:cTn id="29" dur="2000"/>
                                        <p:tgtEl>
                                          <p:spTgt spid="378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34821"/>
                                        </p:tgtEl>
                                        <p:attrNameLst>
                                          <p:attrName>style.visibility</p:attrName>
                                        </p:attrNameLst>
                                      </p:cBhvr>
                                      <p:to>
                                        <p:strVal val="visible"/>
                                      </p:to>
                                    </p:set>
                                    <p:anim calcmode="lin" valueType="num">
                                      <p:cBhvr>
                                        <p:cTn id="39" dur="500" fill="hold"/>
                                        <p:tgtEl>
                                          <p:spTgt spid="34821"/>
                                        </p:tgtEl>
                                        <p:attrNameLst>
                                          <p:attrName>ppt_w</p:attrName>
                                        </p:attrNameLst>
                                      </p:cBhvr>
                                      <p:tavLst>
                                        <p:tav tm="0">
                                          <p:val>
                                            <p:fltVal val="0"/>
                                          </p:val>
                                        </p:tav>
                                        <p:tav tm="100000">
                                          <p:val>
                                            <p:strVal val="#ppt_w"/>
                                          </p:val>
                                        </p:tav>
                                      </p:tavLst>
                                    </p:anim>
                                    <p:anim calcmode="lin" valueType="num">
                                      <p:cBhvr>
                                        <p:cTn id="40" dur="500" fill="hold"/>
                                        <p:tgtEl>
                                          <p:spTgt spid="34821"/>
                                        </p:tgtEl>
                                        <p:attrNameLst>
                                          <p:attrName>ppt_h</p:attrName>
                                        </p:attrNameLst>
                                      </p:cBhvr>
                                      <p:tavLst>
                                        <p:tav tm="0">
                                          <p:val>
                                            <p:fltVal val="0"/>
                                          </p:val>
                                        </p:tav>
                                        <p:tav tm="100000">
                                          <p:val>
                                            <p:strVal val="#ppt_h"/>
                                          </p:val>
                                        </p:tav>
                                      </p:tavLst>
                                    </p:anim>
                                    <p:animEffect transition="in" filter="fade">
                                      <p:cBhvr>
                                        <p:cTn id="41"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52400" y="2667000"/>
            <a:ext cx="9144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altLang="es-ES" sz="2400" b="1" u="none" dirty="0">
                <a:solidFill>
                  <a:srgbClr val="C00000"/>
                </a:solidFill>
                <a:effectLst>
                  <a:outerShdw blurRad="38100" dist="38100" dir="2700000" algn="tl">
                    <a:srgbClr val="C0C0C0"/>
                  </a:outerShdw>
                </a:effectLst>
                <a:latin typeface="Arial" charset="0"/>
                <a:cs typeface="Arial" charset="0"/>
              </a:rPr>
              <a:t>Efesios.5:14</a:t>
            </a:r>
          </a:p>
          <a:p>
            <a:pPr>
              <a:defRPr/>
            </a:pPr>
            <a:r>
              <a:rPr lang="es-ES" altLang="es-ES" sz="2400" b="1" u="none" dirty="0">
                <a:solidFill>
                  <a:schemeClr val="accent2"/>
                </a:solidFill>
                <a:effectLst>
                  <a:outerShdw blurRad="38100" dist="38100" dir="2700000" algn="tl">
                    <a:srgbClr val="C0C0C0"/>
                  </a:outerShdw>
                </a:effectLst>
                <a:latin typeface="Arial" charset="0"/>
                <a:cs typeface="Arial" charset="0"/>
              </a:rPr>
              <a:t>“</a:t>
            </a:r>
            <a:r>
              <a:rPr lang="es-ES" altLang="es-ES" sz="2400" b="1" u="none" dirty="0">
                <a:solidFill>
                  <a:schemeClr val="accent2"/>
                </a:solidFill>
                <a:effectLst>
                  <a:outerShdw blurRad="38100" dist="38100" dir="2700000" algn="tl">
                    <a:srgbClr val="C0C0C0"/>
                  </a:outerShdw>
                </a:effectLst>
                <a:latin typeface="Arial" charset="0"/>
                <a:cs typeface="Arial" charset="0"/>
              </a:rPr>
              <a:t>Despiértate, tú que duermes, Y levántate de los muertos, Y te alumbrará Cristo</a:t>
            </a:r>
            <a:r>
              <a:rPr lang="es-ES" altLang="es-ES" sz="2400" b="1" u="none" dirty="0">
                <a:solidFill>
                  <a:schemeClr val="accent2"/>
                </a:solidFill>
                <a:effectLst>
                  <a:outerShdw blurRad="38100" dist="38100" dir="2700000" algn="tl">
                    <a:srgbClr val="C0C0C0"/>
                  </a:outerShdw>
                </a:effectLst>
                <a:latin typeface="Arial" charset="0"/>
                <a:cs typeface="Arial" charset="0"/>
              </a:rPr>
              <a:t>”</a:t>
            </a:r>
          </a:p>
          <a:p>
            <a:pPr>
              <a:defRPr/>
            </a:pPr>
            <a:r>
              <a:rPr lang="es-ES" altLang="es-ES" sz="2400" b="1" u="none" dirty="0">
                <a:solidFill>
                  <a:srgbClr val="CC3300"/>
                </a:solidFill>
                <a:effectLst>
                  <a:outerShdw blurRad="38100" dist="38100" dir="2700000" algn="tl">
                    <a:srgbClr val="C0C0C0"/>
                  </a:outerShdw>
                </a:effectLst>
                <a:latin typeface="Arial" charset="0"/>
                <a:cs typeface="Arial" charset="0"/>
              </a:rPr>
              <a:t>II </a:t>
            </a:r>
            <a:r>
              <a:rPr lang="es-ES" altLang="es-ES" sz="2400" b="1" u="none" dirty="0">
                <a:solidFill>
                  <a:srgbClr val="CC3300"/>
                </a:solidFill>
                <a:effectLst>
                  <a:outerShdw blurRad="38100" dist="38100" dir="2700000" algn="tl">
                    <a:srgbClr val="C0C0C0"/>
                  </a:outerShdw>
                </a:effectLst>
                <a:latin typeface="Arial" charset="0"/>
                <a:cs typeface="Arial" charset="0"/>
              </a:rPr>
              <a:t>Timoteo.1:6</a:t>
            </a:r>
            <a:endParaRPr lang="es-ES" altLang="es-ES" sz="2400" b="1" u="none" dirty="0">
              <a:solidFill>
                <a:srgbClr val="CC3300"/>
              </a:solidFill>
              <a:effectLst>
                <a:outerShdw blurRad="38100" dist="38100" dir="2700000" algn="tl">
                  <a:srgbClr val="C0C0C0"/>
                </a:outerShdw>
              </a:effectLst>
              <a:latin typeface="Arial" charset="0"/>
              <a:cs typeface="Arial" charset="0"/>
            </a:endParaRPr>
          </a:p>
          <a:p>
            <a:pPr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a:t>
            </a:r>
            <a:r>
              <a:rPr lang="es-ES" altLang="es-ES" sz="2400" b="1" u="none" dirty="0">
                <a:solidFill>
                  <a:schemeClr val="accent2"/>
                </a:solidFill>
                <a:effectLst>
                  <a:outerShdw blurRad="38100" dist="38100" dir="2700000" algn="tl">
                    <a:srgbClr val="C0C0C0"/>
                  </a:outerShdw>
                </a:effectLst>
                <a:latin typeface="Arial" charset="0"/>
                <a:cs typeface="Arial" charset="0"/>
              </a:rPr>
              <a:t>Por lo cual te aconsejo que avives el fuego del don de Dios que está en ti</a:t>
            </a:r>
            <a:r>
              <a:rPr lang="es-ES" altLang="es-ES" sz="2400" b="1" u="none" dirty="0">
                <a:solidFill>
                  <a:schemeClr val="accent2"/>
                </a:solidFill>
                <a:effectLst>
                  <a:outerShdw blurRad="38100" dist="38100" dir="2700000" algn="tl">
                    <a:srgbClr val="C0C0C0"/>
                  </a:outerShdw>
                </a:effectLst>
                <a:latin typeface="Arial" charset="0"/>
                <a:cs typeface="Arial" charset="0"/>
              </a:rPr>
              <a:t>”</a:t>
            </a:r>
          </a:p>
          <a:p>
            <a:pPr eaLnBrk="0" hangingPunct="0">
              <a:defRPr/>
            </a:pPr>
            <a:r>
              <a:rPr lang="es-ES" altLang="es-ES" sz="2400" b="1" u="none" dirty="0">
                <a:solidFill>
                  <a:srgbClr val="CC3300"/>
                </a:solidFill>
                <a:effectLst>
                  <a:outerShdw blurRad="38100" dist="38100" dir="2700000" algn="tl">
                    <a:srgbClr val="C0C0C0"/>
                  </a:outerShdw>
                </a:effectLst>
                <a:latin typeface="Arial" charset="0"/>
                <a:cs typeface="Arial" charset="0"/>
              </a:rPr>
              <a:t>I </a:t>
            </a:r>
            <a:r>
              <a:rPr lang="es-ES" altLang="es-ES" sz="2400" b="1" u="none" dirty="0">
                <a:solidFill>
                  <a:srgbClr val="CC3300"/>
                </a:solidFill>
                <a:effectLst>
                  <a:outerShdw blurRad="38100" dist="38100" dir="2700000" algn="tl">
                    <a:srgbClr val="C0C0C0"/>
                  </a:outerShdw>
                </a:effectLst>
                <a:latin typeface="Arial" charset="0"/>
                <a:cs typeface="Arial" charset="0"/>
              </a:rPr>
              <a:t>Timoteo.4:12</a:t>
            </a:r>
            <a:endParaRPr lang="es-ES" altLang="es-ES" sz="2400" b="1" u="none" dirty="0">
              <a:solidFill>
                <a:srgbClr val="CC3300"/>
              </a:solidFill>
              <a:effectLst>
                <a:outerShdw blurRad="38100" dist="38100" dir="2700000" algn="tl">
                  <a:srgbClr val="C0C0C0"/>
                </a:outerShdw>
              </a:effectLst>
              <a:latin typeface="Arial" charset="0"/>
              <a:cs typeface="Arial" charset="0"/>
            </a:endParaRPr>
          </a:p>
          <a:p>
            <a:pPr eaLnBrk="0" hangingPunct="0">
              <a:defRPr/>
            </a:pPr>
            <a:r>
              <a:rPr lang="es-ES" altLang="es-ES" sz="2400" b="1" u="none" dirty="0">
                <a:solidFill>
                  <a:schemeClr val="accent2"/>
                </a:solidFill>
                <a:effectLst>
                  <a:outerShdw blurRad="38100" dist="38100" dir="2700000" algn="tl">
                    <a:srgbClr val="C0C0C0"/>
                  </a:outerShdw>
                </a:effectLst>
                <a:latin typeface="Arial" charset="0"/>
                <a:cs typeface="Arial" charset="0"/>
              </a:rPr>
              <a:t>“Ninguno tenga en poco tu juventud, sino sé ejemplo de los creyentes en palabra, conducta, amor, espíritu, fe y pureza</a:t>
            </a:r>
            <a:r>
              <a:rPr lang="es-ES" altLang="es-ES" sz="2400" b="1" u="none" dirty="0">
                <a:solidFill>
                  <a:schemeClr val="accent2"/>
                </a:solidFill>
                <a:effectLst>
                  <a:outerShdw blurRad="38100" dist="38100" dir="2700000" algn="tl">
                    <a:srgbClr val="C0C0C0"/>
                  </a:outerShdw>
                </a:effectLst>
                <a:latin typeface="Arial" charset="0"/>
                <a:cs typeface="Arial" charset="0"/>
              </a:rPr>
              <a:t>”</a:t>
            </a:r>
            <a:endParaRPr lang="es-ES" altLang="es-ES" sz="2400" b="1" u="none" dirty="0">
              <a:solidFill>
                <a:srgbClr val="CC3300"/>
              </a:solidFill>
              <a:effectLst>
                <a:outerShdw blurRad="38100" dist="38100" dir="2700000" algn="tl">
                  <a:srgbClr val="C0C0C0"/>
                </a:outerShdw>
              </a:effectLst>
              <a:latin typeface="Arial" charset="0"/>
            </a:endParaRPr>
          </a:p>
        </p:txBody>
      </p:sp>
      <p:pic>
        <p:nvPicPr>
          <p:cNvPr id="36867" name="Picture 3" descr="C:\Documents and Settings\pespinoza\Mis documentos\Mis imágenes\BIB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3657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8914">
                                            <p:txEl>
                                              <p:pRg st="0" end="0"/>
                                            </p:txEl>
                                          </p:spTgt>
                                        </p:tgtEl>
                                        <p:attrNameLst>
                                          <p:attrName>style.visibility</p:attrName>
                                        </p:attrNameLst>
                                      </p:cBhvr>
                                      <p:to>
                                        <p:strVal val="visible"/>
                                      </p:to>
                                    </p:set>
                                    <p:animEffect transition="in" filter="circle(in)">
                                      <p:cBhvr>
                                        <p:cTn id="13" dur="2000"/>
                                        <p:tgtEl>
                                          <p:spTgt spid="389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8914">
                                            <p:txEl>
                                              <p:pRg st="1" end="1"/>
                                            </p:txEl>
                                          </p:spTgt>
                                        </p:tgtEl>
                                        <p:attrNameLst>
                                          <p:attrName>style.visibility</p:attrName>
                                        </p:attrNameLst>
                                      </p:cBhvr>
                                      <p:to>
                                        <p:strVal val="visible"/>
                                      </p:to>
                                    </p:set>
                                    <p:animEffect transition="in" filter="barn(inVertical)">
                                      <p:cBhvr>
                                        <p:cTn id="18" dur="500"/>
                                        <p:tgtEl>
                                          <p:spTgt spid="3891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8914">
                                            <p:txEl>
                                              <p:pRg st="2" end="2"/>
                                            </p:txEl>
                                          </p:spTgt>
                                        </p:tgtEl>
                                        <p:attrNameLst>
                                          <p:attrName>style.visibility</p:attrName>
                                        </p:attrNameLst>
                                      </p:cBhvr>
                                      <p:to>
                                        <p:strVal val="visible"/>
                                      </p:to>
                                    </p:set>
                                    <p:animEffect transition="in" filter="circle(in)">
                                      <p:cBhvr>
                                        <p:cTn id="23" dur="2000"/>
                                        <p:tgtEl>
                                          <p:spTgt spid="3891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8914">
                                            <p:txEl>
                                              <p:pRg st="3" end="3"/>
                                            </p:txEl>
                                          </p:spTgt>
                                        </p:tgtEl>
                                        <p:attrNameLst>
                                          <p:attrName>style.visibility</p:attrName>
                                        </p:attrNameLst>
                                      </p:cBhvr>
                                      <p:to>
                                        <p:strVal val="visible"/>
                                      </p:to>
                                    </p:set>
                                    <p:animEffect transition="in" filter="barn(inVertical)">
                                      <p:cBhvr>
                                        <p:cTn id="28" dur="500"/>
                                        <p:tgtEl>
                                          <p:spTgt spid="3891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38914">
                                            <p:txEl>
                                              <p:pRg st="4" end="4"/>
                                            </p:txEl>
                                          </p:spTgt>
                                        </p:tgtEl>
                                        <p:attrNameLst>
                                          <p:attrName>style.visibility</p:attrName>
                                        </p:attrNameLst>
                                      </p:cBhvr>
                                      <p:to>
                                        <p:strVal val="visible"/>
                                      </p:to>
                                    </p:set>
                                    <p:animEffect transition="in" filter="circle(in)">
                                      <p:cBhvr>
                                        <p:cTn id="33" dur="2000"/>
                                        <p:tgtEl>
                                          <p:spTgt spid="38914">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38914">
                                            <p:txEl>
                                              <p:pRg st="5" end="5"/>
                                            </p:txEl>
                                          </p:spTgt>
                                        </p:tgtEl>
                                        <p:attrNameLst>
                                          <p:attrName>style.visibility</p:attrName>
                                        </p:attrNameLst>
                                      </p:cBhvr>
                                      <p:to>
                                        <p:strVal val="visible"/>
                                      </p:to>
                                    </p:set>
                                    <p:animEffect transition="in" filter="barn(inVertical)">
                                      <p:cBhvr>
                                        <p:cTn id="38" dur="50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ario Moreno\Desktop\Señales\Gracias\DIOS NOS BENDIGA\DIOS20TE20BENDIG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581525"/>
            <a:ext cx="9144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C:\Users\Mario Moreno\Desktop\Señales\Gracias\Gracias Animadas\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animEffect transition="in" filter="fade">
                                      <p:cBhvr>
                                        <p:cTn id="9" dur="500"/>
                                        <p:tgtEl>
                                          <p:spTgt spid="378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7890"/>
                                        </p:tgtEl>
                                        <p:attrNameLst>
                                          <p:attrName>style.visibility</p:attrName>
                                        </p:attrNameLst>
                                      </p:cBhvr>
                                      <p:to>
                                        <p:strVal val="visible"/>
                                      </p:to>
                                    </p:set>
                                    <p:anim calcmode="lin" valueType="num">
                                      <p:cBhvr>
                                        <p:cTn id="14" dur="1000" fill="hold"/>
                                        <p:tgtEl>
                                          <p:spTgt spid="37890"/>
                                        </p:tgtEl>
                                        <p:attrNameLst>
                                          <p:attrName>ppt_w</p:attrName>
                                        </p:attrNameLst>
                                      </p:cBhvr>
                                      <p:tavLst>
                                        <p:tav tm="0">
                                          <p:val>
                                            <p:fltVal val="0"/>
                                          </p:val>
                                        </p:tav>
                                        <p:tav tm="100000">
                                          <p:val>
                                            <p:strVal val="#ppt_w"/>
                                          </p:val>
                                        </p:tav>
                                      </p:tavLst>
                                    </p:anim>
                                    <p:anim calcmode="lin" valueType="num">
                                      <p:cBhvr>
                                        <p:cTn id="15" dur="1000" fill="hold"/>
                                        <p:tgtEl>
                                          <p:spTgt spid="37890"/>
                                        </p:tgtEl>
                                        <p:attrNameLst>
                                          <p:attrName>ppt_h</p:attrName>
                                        </p:attrNameLst>
                                      </p:cBhvr>
                                      <p:tavLst>
                                        <p:tav tm="0">
                                          <p:val>
                                            <p:fltVal val="0"/>
                                          </p:val>
                                        </p:tav>
                                        <p:tav tm="100000">
                                          <p:val>
                                            <p:strVal val="#ppt_h"/>
                                          </p:val>
                                        </p:tav>
                                      </p:tavLst>
                                    </p:anim>
                                    <p:anim calcmode="lin" valueType="num">
                                      <p:cBhvr>
                                        <p:cTn id="16" dur="1000" fill="hold"/>
                                        <p:tgtEl>
                                          <p:spTgt spid="37890"/>
                                        </p:tgtEl>
                                        <p:attrNameLst>
                                          <p:attrName>style.rotation</p:attrName>
                                        </p:attrNameLst>
                                      </p:cBhvr>
                                      <p:tavLst>
                                        <p:tav tm="0">
                                          <p:val>
                                            <p:fltVal val="90"/>
                                          </p:val>
                                        </p:tav>
                                        <p:tav tm="100000">
                                          <p:val>
                                            <p:fltVal val="0"/>
                                          </p:val>
                                        </p:tav>
                                      </p:tavLst>
                                    </p:anim>
                                    <p:animEffect transition="in" filter="fade">
                                      <p:cBhvr>
                                        <p:cTn id="17"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52600" y="2392363"/>
            <a:ext cx="57150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CAPITULO I </a:t>
            </a:r>
          </a:p>
          <a:p>
            <a:pPr algn="ctr">
              <a:spcBef>
                <a:spcPct val="50000"/>
              </a:spcBef>
              <a:defRPr/>
            </a:pPr>
            <a:r>
              <a:rPr lang="es-ES" altLang="es-ES" sz="3200" b="1" u="none" dirty="0">
                <a:solidFill>
                  <a:schemeClr val="bg1"/>
                </a:solidFill>
                <a:effectLst>
                  <a:outerShdw blurRad="38100" dist="38100" dir="2700000" algn="tl">
                    <a:srgbClr val="808080"/>
                  </a:outerShdw>
                </a:effectLst>
                <a:latin typeface="Arial" charset="0"/>
              </a:rPr>
              <a:t>PRIMER ENEMIGO: NOSOTROS.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4A5"/>
            </a:gs>
            <a:gs pos="100000">
              <a:schemeClr val="hlink"/>
            </a:gs>
          </a:gsLst>
          <a:lin ang="18900000" scaled="1"/>
        </a:gra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14400" y="762000"/>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800" b="1" u="none">
                <a:solidFill>
                  <a:srgbClr val="CC3300"/>
                </a:solidFill>
                <a:latin typeface="Arial" panose="020B0604020202020204" pitchFamily="34" charset="0"/>
              </a:rPr>
              <a:t>CONOCIENDO NUESTRO CORAZÓN</a:t>
            </a:r>
          </a:p>
        </p:txBody>
      </p:sp>
      <p:sp>
        <p:nvSpPr>
          <p:cNvPr id="6147" name="Line 3"/>
          <p:cNvSpPr>
            <a:spLocks noChangeShapeType="1"/>
          </p:cNvSpPr>
          <p:nvPr/>
        </p:nvSpPr>
        <p:spPr bwMode="auto">
          <a:xfrm>
            <a:off x="914400" y="1524000"/>
            <a:ext cx="746760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6148" name="Picture 4" descr="C:\Documents and Settings\pespinoza\Escritorio\CONF. CJEF\HOM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133600"/>
            <a:ext cx="19573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5"/>
          <p:cNvSpPr>
            <a:spLocks noChangeArrowheads="1"/>
          </p:cNvSpPr>
          <p:nvPr/>
        </p:nvSpPr>
        <p:spPr bwMode="auto">
          <a:xfrm>
            <a:off x="4419600" y="3124200"/>
            <a:ext cx="457200" cy="533400"/>
          </a:xfrm>
          <a:custGeom>
            <a:avLst/>
            <a:gdLst>
              <a:gd name="T0" fmla="*/ 2147483647 w 21600"/>
              <a:gd name="T1" fmla="*/ 813294587 h 21600"/>
              <a:gd name="T2" fmla="*/ 58773405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51" name="Oval 7"/>
          <p:cNvSpPr>
            <a:spLocks noChangeArrowheads="1"/>
          </p:cNvSpPr>
          <p:nvPr/>
        </p:nvSpPr>
        <p:spPr bwMode="auto">
          <a:xfrm>
            <a:off x="609600" y="21336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800"/>
          </a:p>
        </p:txBody>
      </p:sp>
      <p:sp>
        <p:nvSpPr>
          <p:cNvPr id="6152" name="Oval 8"/>
          <p:cNvSpPr>
            <a:spLocks noChangeArrowheads="1"/>
          </p:cNvSpPr>
          <p:nvPr/>
        </p:nvSpPr>
        <p:spPr bwMode="auto">
          <a:xfrm>
            <a:off x="533400" y="38862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800"/>
          </a:p>
        </p:txBody>
      </p:sp>
      <p:sp>
        <p:nvSpPr>
          <p:cNvPr id="6153" name="Oval 9"/>
          <p:cNvSpPr>
            <a:spLocks noChangeArrowheads="1"/>
          </p:cNvSpPr>
          <p:nvPr/>
        </p:nvSpPr>
        <p:spPr bwMode="auto">
          <a:xfrm>
            <a:off x="6248400" y="41910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800"/>
          </a:p>
        </p:txBody>
      </p:sp>
      <p:sp>
        <p:nvSpPr>
          <p:cNvPr id="6154" name="Oval 10"/>
          <p:cNvSpPr>
            <a:spLocks noChangeArrowheads="1"/>
          </p:cNvSpPr>
          <p:nvPr/>
        </p:nvSpPr>
        <p:spPr bwMode="auto">
          <a:xfrm>
            <a:off x="6172200" y="21336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800"/>
          </a:p>
        </p:txBody>
      </p:sp>
      <p:sp>
        <p:nvSpPr>
          <p:cNvPr id="6155" name="Text Box 11"/>
          <p:cNvSpPr txBox="1">
            <a:spLocks noChangeArrowheads="1"/>
          </p:cNvSpPr>
          <p:nvPr/>
        </p:nvSpPr>
        <p:spPr bwMode="auto">
          <a:xfrm>
            <a:off x="914400" y="259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s-ES" altLang="es-ES" sz="2400"/>
          </a:p>
        </p:txBody>
      </p:sp>
      <p:sp>
        <p:nvSpPr>
          <p:cNvPr id="6156" name="Text Box 12"/>
          <p:cNvSpPr txBox="1">
            <a:spLocks noChangeArrowheads="1"/>
          </p:cNvSpPr>
          <p:nvPr/>
        </p:nvSpPr>
        <p:spPr bwMode="auto">
          <a:xfrm>
            <a:off x="838200" y="2667000"/>
            <a:ext cx="2133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400" b="1" u="none">
                <a:latin typeface="Arial" panose="020B0604020202020204" pitchFamily="34" charset="0"/>
              </a:rPr>
              <a:t>ENVIDIAS. Rom.1:29.</a:t>
            </a:r>
          </a:p>
        </p:txBody>
      </p:sp>
      <p:sp>
        <p:nvSpPr>
          <p:cNvPr id="6157" name="Text Box 13"/>
          <p:cNvSpPr txBox="1">
            <a:spLocks noChangeArrowheads="1"/>
          </p:cNvSpPr>
          <p:nvPr/>
        </p:nvSpPr>
        <p:spPr bwMode="auto">
          <a:xfrm>
            <a:off x="609600" y="4025900"/>
            <a:ext cx="2438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400" b="1" u="none">
                <a:latin typeface="Arial" panose="020B0604020202020204" pitchFamily="34" charset="0"/>
              </a:rPr>
              <a:t> FORNICACION.Gal.5:19.</a:t>
            </a:r>
          </a:p>
        </p:txBody>
      </p:sp>
      <p:sp>
        <p:nvSpPr>
          <p:cNvPr id="6158" name="Text Box 14"/>
          <p:cNvSpPr txBox="1">
            <a:spLocks noChangeArrowheads="1"/>
          </p:cNvSpPr>
          <p:nvPr/>
        </p:nvSpPr>
        <p:spPr bwMode="auto">
          <a:xfrm>
            <a:off x="6400800" y="2667000"/>
            <a:ext cx="2209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400" b="1" u="none">
                <a:latin typeface="Arial" panose="020B0604020202020204" pitchFamily="34" charset="0"/>
              </a:rPr>
              <a:t>  MENTIRAS. Efes.4:25.</a:t>
            </a:r>
          </a:p>
        </p:txBody>
      </p:sp>
      <p:sp>
        <p:nvSpPr>
          <p:cNvPr id="6159" name="Text Box 15"/>
          <p:cNvSpPr txBox="1">
            <a:spLocks noChangeArrowheads="1"/>
          </p:cNvSpPr>
          <p:nvPr/>
        </p:nvSpPr>
        <p:spPr bwMode="auto">
          <a:xfrm>
            <a:off x="6400800" y="4648200"/>
            <a:ext cx="2286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400" b="1" u="none">
                <a:latin typeface="Arial" panose="020B0604020202020204" pitchFamily="34" charset="0"/>
              </a:rPr>
              <a:t>SOBERBIA.    I Ped.5:5.</a:t>
            </a:r>
          </a:p>
        </p:txBody>
      </p:sp>
      <p:sp>
        <p:nvSpPr>
          <p:cNvPr id="6160" name="Line 16"/>
          <p:cNvSpPr>
            <a:spLocks noChangeShapeType="1"/>
          </p:cNvSpPr>
          <p:nvPr/>
        </p:nvSpPr>
        <p:spPr bwMode="auto">
          <a:xfrm>
            <a:off x="3200400" y="2895600"/>
            <a:ext cx="990600" cy="3048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161" name="Line 17"/>
          <p:cNvSpPr>
            <a:spLocks noChangeShapeType="1"/>
          </p:cNvSpPr>
          <p:nvPr/>
        </p:nvSpPr>
        <p:spPr bwMode="auto">
          <a:xfrm rot="-2814691">
            <a:off x="3200400" y="3771900"/>
            <a:ext cx="990600" cy="3048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162" name="Line 18"/>
          <p:cNvSpPr>
            <a:spLocks noChangeShapeType="1"/>
          </p:cNvSpPr>
          <p:nvPr/>
        </p:nvSpPr>
        <p:spPr bwMode="auto">
          <a:xfrm rot="9165839">
            <a:off x="5029200" y="2971800"/>
            <a:ext cx="990600" cy="3048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163" name="Line 19"/>
          <p:cNvSpPr>
            <a:spLocks noChangeShapeType="1"/>
          </p:cNvSpPr>
          <p:nvPr/>
        </p:nvSpPr>
        <p:spPr bwMode="auto">
          <a:xfrm rot="10738442">
            <a:off x="4876800" y="3505200"/>
            <a:ext cx="1371600" cy="10668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0-#ppt_w/2"/>
                                          </p:val>
                                        </p:tav>
                                        <p:tav tm="100000">
                                          <p:val>
                                            <p:strVal val="#ppt_x"/>
                                          </p:val>
                                        </p:tav>
                                      </p:tavLst>
                                    </p:anim>
                                    <p:anim calcmode="lin" valueType="num">
                                      <p:cBhvr additive="base">
                                        <p:cTn id="8"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6"/>
                                        </p:tgtEl>
                                        <p:attrNameLst>
                                          <p:attrName>style.visibility</p:attrName>
                                        </p:attrNameLst>
                                      </p:cBhvr>
                                      <p:to>
                                        <p:strVal val="visible"/>
                                      </p:to>
                                    </p:set>
                                    <p:anim calcmode="lin" valueType="num">
                                      <p:cBhvr additive="base">
                                        <p:cTn id="13" dur="500" fill="hold"/>
                                        <p:tgtEl>
                                          <p:spTgt spid="6156"/>
                                        </p:tgtEl>
                                        <p:attrNameLst>
                                          <p:attrName>ppt_x</p:attrName>
                                        </p:attrNameLst>
                                      </p:cBhvr>
                                      <p:tavLst>
                                        <p:tav tm="0">
                                          <p:val>
                                            <p:strVal val="0-#ppt_w/2"/>
                                          </p:val>
                                        </p:tav>
                                        <p:tav tm="100000">
                                          <p:val>
                                            <p:strVal val="#ppt_x"/>
                                          </p:val>
                                        </p:tav>
                                      </p:tavLst>
                                    </p:anim>
                                    <p:anim calcmode="lin" valueType="num">
                                      <p:cBhvr additive="base">
                                        <p:cTn id="14"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60"/>
                                        </p:tgtEl>
                                        <p:attrNameLst>
                                          <p:attrName>style.visibility</p:attrName>
                                        </p:attrNameLst>
                                      </p:cBhvr>
                                      <p:to>
                                        <p:strVal val="visible"/>
                                      </p:to>
                                    </p:set>
                                    <p:anim calcmode="lin" valueType="num">
                                      <p:cBhvr additive="base">
                                        <p:cTn id="19" dur="500" fill="hold"/>
                                        <p:tgtEl>
                                          <p:spTgt spid="6160"/>
                                        </p:tgtEl>
                                        <p:attrNameLst>
                                          <p:attrName>ppt_x</p:attrName>
                                        </p:attrNameLst>
                                      </p:cBhvr>
                                      <p:tavLst>
                                        <p:tav tm="0">
                                          <p:val>
                                            <p:strVal val="0-#ppt_w/2"/>
                                          </p:val>
                                        </p:tav>
                                        <p:tav tm="100000">
                                          <p:val>
                                            <p:strVal val="#ppt_x"/>
                                          </p:val>
                                        </p:tav>
                                      </p:tavLst>
                                    </p:anim>
                                    <p:anim calcmode="lin" valueType="num">
                                      <p:cBhvr additive="base">
                                        <p:cTn id="20"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0-#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57"/>
                                        </p:tgtEl>
                                        <p:attrNameLst>
                                          <p:attrName>style.visibility</p:attrName>
                                        </p:attrNameLst>
                                      </p:cBhvr>
                                      <p:to>
                                        <p:strVal val="visible"/>
                                      </p:to>
                                    </p:set>
                                    <p:anim calcmode="lin" valueType="num">
                                      <p:cBhvr additive="base">
                                        <p:cTn id="31" dur="500" fill="hold"/>
                                        <p:tgtEl>
                                          <p:spTgt spid="6157"/>
                                        </p:tgtEl>
                                        <p:attrNameLst>
                                          <p:attrName>ppt_x</p:attrName>
                                        </p:attrNameLst>
                                      </p:cBhvr>
                                      <p:tavLst>
                                        <p:tav tm="0">
                                          <p:val>
                                            <p:strVal val="0-#ppt_w/2"/>
                                          </p:val>
                                        </p:tav>
                                        <p:tav tm="100000">
                                          <p:val>
                                            <p:strVal val="#ppt_x"/>
                                          </p:val>
                                        </p:tav>
                                      </p:tavLst>
                                    </p:anim>
                                    <p:anim calcmode="lin" valueType="num">
                                      <p:cBhvr additive="base">
                                        <p:cTn id="32"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61"/>
                                        </p:tgtEl>
                                        <p:attrNameLst>
                                          <p:attrName>style.visibility</p:attrName>
                                        </p:attrNameLst>
                                      </p:cBhvr>
                                      <p:to>
                                        <p:strVal val="visible"/>
                                      </p:to>
                                    </p:set>
                                    <p:anim calcmode="lin" valueType="num">
                                      <p:cBhvr additive="base">
                                        <p:cTn id="37" dur="500" fill="hold"/>
                                        <p:tgtEl>
                                          <p:spTgt spid="6161"/>
                                        </p:tgtEl>
                                        <p:attrNameLst>
                                          <p:attrName>ppt_x</p:attrName>
                                        </p:attrNameLst>
                                      </p:cBhvr>
                                      <p:tavLst>
                                        <p:tav tm="0">
                                          <p:val>
                                            <p:strVal val="0-#ppt_w/2"/>
                                          </p:val>
                                        </p:tav>
                                        <p:tav tm="100000">
                                          <p:val>
                                            <p:strVal val="#ppt_x"/>
                                          </p:val>
                                        </p:tav>
                                      </p:tavLst>
                                    </p:anim>
                                    <p:anim calcmode="lin" valueType="num">
                                      <p:cBhvr additive="base">
                                        <p:cTn id="38"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53"/>
                                        </p:tgtEl>
                                        <p:attrNameLst>
                                          <p:attrName>style.visibility</p:attrName>
                                        </p:attrNameLst>
                                      </p:cBhvr>
                                      <p:to>
                                        <p:strVal val="visible"/>
                                      </p:to>
                                    </p:set>
                                    <p:anim calcmode="lin" valueType="num">
                                      <p:cBhvr additive="base">
                                        <p:cTn id="43" dur="500" fill="hold"/>
                                        <p:tgtEl>
                                          <p:spTgt spid="6153"/>
                                        </p:tgtEl>
                                        <p:attrNameLst>
                                          <p:attrName>ppt_x</p:attrName>
                                        </p:attrNameLst>
                                      </p:cBhvr>
                                      <p:tavLst>
                                        <p:tav tm="0">
                                          <p:val>
                                            <p:strVal val="0-#ppt_w/2"/>
                                          </p:val>
                                        </p:tav>
                                        <p:tav tm="100000">
                                          <p:val>
                                            <p:strVal val="#ppt_x"/>
                                          </p:val>
                                        </p:tav>
                                      </p:tavLst>
                                    </p:anim>
                                    <p:anim calcmode="lin" valueType="num">
                                      <p:cBhvr additive="base">
                                        <p:cTn id="44"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59"/>
                                        </p:tgtEl>
                                        <p:attrNameLst>
                                          <p:attrName>style.visibility</p:attrName>
                                        </p:attrNameLst>
                                      </p:cBhvr>
                                      <p:to>
                                        <p:strVal val="visible"/>
                                      </p:to>
                                    </p:set>
                                    <p:anim calcmode="lin" valueType="num">
                                      <p:cBhvr additive="base">
                                        <p:cTn id="49" dur="500" fill="hold"/>
                                        <p:tgtEl>
                                          <p:spTgt spid="6159"/>
                                        </p:tgtEl>
                                        <p:attrNameLst>
                                          <p:attrName>ppt_x</p:attrName>
                                        </p:attrNameLst>
                                      </p:cBhvr>
                                      <p:tavLst>
                                        <p:tav tm="0">
                                          <p:val>
                                            <p:strVal val="0-#ppt_w/2"/>
                                          </p:val>
                                        </p:tav>
                                        <p:tav tm="100000">
                                          <p:val>
                                            <p:strVal val="#ppt_x"/>
                                          </p:val>
                                        </p:tav>
                                      </p:tavLst>
                                    </p:anim>
                                    <p:anim calcmode="lin" valueType="num">
                                      <p:cBhvr additive="base">
                                        <p:cTn id="50"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0-#ppt_w/2"/>
                                          </p:val>
                                        </p:tav>
                                        <p:tav tm="100000">
                                          <p:val>
                                            <p:strVal val="#ppt_x"/>
                                          </p:val>
                                        </p:tav>
                                      </p:tavLst>
                                    </p:anim>
                                    <p:anim calcmode="lin" valueType="num">
                                      <p:cBhvr additive="base">
                                        <p:cTn id="56"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4"/>
                                        </p:tgtEl>
                                        <p:attrNameLst>
                                          <p:attrName>style.visibility</p:attrName>
                                        </p:attrNameLst>
                                      </p:cBhvr>
                                      <p:to>
                                        <p:strVal val="visible"/>
                                      </p:to>
                                    </p:set>
                                    <p:anim calcmode="lin" valueType="num">
                                      <p:cBhvr additive="base">
                                        <p:cTn id="61" dur="500" fill="hold"/>
                                        <p:tgtEl>
                                          <p:spTgt spid="6154"/>
                                        </p:tgtEl>
                                        <p:attrNameLst>
                                          <p:attrName>ppt_x</p:attrName>
                                        </p:attrNameLst>
                                      </p:cBhvr>
                                      <p:tavLst>
                                        <p:tav tm="0">
                                          <p:val>
                                            <p:strVal val="0-#ppt_w/2"/>
                                          </p:val>
                                        </p:tav>
                                        <p:tav tm="100000">
                                          <p:val>
                                            <p:strVal val="#ppt_x"/>
                                          </p:val>
                                        </p:tav>
                                      </p:tavLst>
                                    </p:anim>
                                    <p:anim calcmode="lin" valueType="num">
                                      <p:cBhvr additive="base">
                                        <p:cTn id="62"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58"/>
                                        </p:tgtEl>
                                        <p:attrNameLst>
                                          <p:attrName>style.visibility</p:attrName>
                                        </p:attrNameLst>
                                      </p:cBhvr>
                                      <p:to>
                                        <p:strVal val="visible"/>
                                      </p:to>
                                    </p:set>
                                    <p:anim calcmode="lin" valueType="num">
                                      <p:cBhvr additive="base">
                                        <p:cTn id="67" dur="500" fill="hold"/>
                                        <p:tgtEl>
                                          <p:spTgt spid="6158"/>
                                        </p:tgtEl>
                                        <p:attrNameLst>
                                          <p:attrName>ppt_x</p:attrName>
                                        </p:attrNameLst>
                                      </p:cBhvr>
                                      <p:tavLst>
                                        <p:tav tm="0">
                                          <p:val>
                                            <p:strVal val="0-#ppt_w/2"/>
                                          </p:val>
                                        </p:tav>
                                        <p:tav tm="100000">
                                          <p:val>
                                            <p:strVal val="#ppt_x"/>
                                          </p:val>
                                        </p:tav>
                                      </p:tavLst>
                                    </p:anim>
                                    <p:anim calcmode="lin" valueType="num">
                                      <p:cBhvr additive="base">
                                        <p:cTn id="68"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62"/>
                                        </p:tgtEl>
                                        <p:attrNameLst>
                                          <p:attrName>style.visibility</p:attrName>
                                        </p:attrNameLst>
                                      </p:cBhvr>
                                      <p:to>
                                        <p:strVal val="visible"/>
                                      </p:to>
                                    </p:set>
                                    <p:anim calcmode="lin" valueType="num">
                                      <p:cBhvr additive="base">
                                        <p:cTn id="73" dur="500" fill="hold"/>
                                        <p:tgtEl>
                                          <p:spTgt spid="6162"/>
                                        </p:tgtEl>
                                        <p:attrNameLst>
                                          <p:attrName>ppt_x</p:attrName>
                                        </p:attrNameLst>
                                      </p:cBhvr>
                                      <p:tavLst>
                                        <p:tav tm="0">
                                          <p:val>
                                            <p:strVal val="0-#ppt_w/2"/>
                                          </p:val>
                                        </p:tav>
                                        <p:tav tm="100000">
                                          <p:val>
                                            <p:strVal val="#ppt_x"/>
                                          </p:val>
                                        </p:tav>
                                      </p:tavLst>
                                    </p:anim>
                                    <p:anim calcmode="lin" valueType="num">
                                      <p:cBhvr additive="base">
                                        <p:cTn id="74"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nodePh="1">
                                  <p:stCondLst>
                                    <p:cond delay="0"/>
                                  </p:stCondLst>
                                  <p:endCondLst>
                                    <p:cond evt="begin" delay="0">
                                      <p:tn val="77"/>
                                    </p:cond>
                                  </p:endCondLst>
                                  <p:childTnLst>
                                    <p:set>
                                      <p:cBhvr>
                                        <p:cTn id="78" dur="1" fill="hold">
                                          <p:stCondLst>
                                            <p:cond delay="0"/>
                                          </p:stCondLst>
                                        </p:cTn>
                                        <p:tgtEl>
                                          <p:spTgt spid="6155"/>
                                        </p:tgtEl>
                                        <p:attrNameLst>
                                          <p:attrName>style.visibility</p:attrName>
                                        </p:attrNameLst>
                                      </p:cBhvr>
                                      <p:to>
                                        <p:strVal val="visible"/>
                                      </p:to>
                                    </p:set>
                                    <p:anim calcmode="lin" valueType="num">
                                      <p:cBhvr additive="base">
                                        <p:cTn id="79" dur="500" fill="hold"/>
                                        <p:tgtEl>
                                          <p:spTgt spid="6155"/>
                                        </p:tgtEl>
                                        <p:attrNameLst>
                                          <p:attrName>ppt_x</p:attrName>
                                        </p:attrNameLst>
                                      </p:cBhvr>
                                      <p:tavLst>
                                        <p:tav tm="0">
                                          <p:val>
                                            <p:strVal val="0-#ppt_w/2"/>
                                          </p:val>
                                        </p:tav>
                                        <p:tav tm="100000">
                                          <p:val>
                                            <p:strVal val="#ppt_x"/>
                                          </p:val>
                                        </p:tav>
                                      </p:tavLst>
                                    </p:anim>
                                    <p:anim calcmode="lin" valueType="num">
                                      <p:cBhvr additive="base">
                                        <p:cTn id="80"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3" grpId="0" animBg="1"/>
      <p:bldP spid="6154" grpId="0" animBg="1"/>
      <p:bldP spid="6155" grpId="0" autoUpdateAnimBg="0"/>
      <p:bldP spid="6156" grpId="0" autoUpdateAnimBg="0"/>
      <p:bldP spid="6157" grpId="0" autoUpdateAnimBg="0"/>
      <p:bldP spid="6158" grpId="0" autoUpdateAnimBg="0"/>
      <p:bldP spid="6159" grpId="0" autoUpdateAnimBg="0"/>
      <p:bldP spid="6160" grpId="0" animBg="1"/>
      <p:bldP spid="6161" grpId="0" animBg="1"/>
      <p:bldP spid="6162" grpId="0" animBg="1"/>
      <p:bldP spid="61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 y="2713038"/>
            <a:ext cx="9144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sz="3200" b="1" u="none" dirty="0">
                <a:solidFill>
                  <a:schemeClr val="accent2"/>
                </a:solidFill>
                <a:effectLst>
                  <a:outerShdw blurRad="38100" dist="38100" dir="2700000" algn="tl">
                    <a:srgbClr val="C0C0C0"/>
                  </a:outerShdw>
                </a:effectLst>
                <a:latin typeface="Arial" charset="0"/>
              </a:rPr>
              <a:t>“Ten cuidado de ti mismo” </a:t>
            </a:r>
          </a:p>
          <a:p>
            <a:pPr algn="ctr">
              <a:defRPr/>
            </a:pPr>
            <a:r>
              <a:rPr lang="es-ES" altLang="es-ES" sz="3200" b="1" u="none" dirty="0">
                <a:solidFill>
                  <a:srgbClr val="CC3300"/>
                </a:solidFill>
                <a:latin typeface="Arial" charset="0"/>
              </a:rPr>
              <a:t>I Timoteo:4:16 </a:t>
            </a:r>
          </a:p>
          <a:p>
            <a:pPr eaLnBrk="0" hangingPunct="0">
              <a:defRPr/>
            </a:pPr>
            <a:endParaRPr lang="es-ES" altLang="es-ES" sz="3200" b="1" u="none" dirty="0">
              <a:solidFill>
                <a:srgbClr val="CC3300"/>
              </a:solidFill>
              <a:latin typeface="Arial" charset="0"/>
            </a:endParaRPr>
          </a:p>
        </p:txBody>
      </p:sp>
      <p:sp>
        <p:nvSpPr>
          <p:cNvPr id="7171" name="Rectangle 3"/>
          <p:cNvSpPr>
            <a:spLocks noChangeArrowheads="1"/>
          </p:cNvSpPr>
          <p:nvPr/>
        </p:nvSpPr>
        <p:spPr bwMode="auto">
          <a:xfrm>
            <a:off x="0" y="4435475"/>
            <a:ext cx="9144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sz="3200" b="1" u="none" dirty="0">
                <a:solidFill>
                  <a:schemeClr val="accent2"/>
                </a:solidFill>
                <a:effectLst>
                  <a:outerShdw blurRad="38100" dist="38100" dir="2700000" algn="tl">
                    <a:srgbClr val="C0C0C0"/>
                  </a:outerShdw>
                </a:effectLst>
                <a:latin typeface="Arial" charset="0"/>
              </a:rPr>
              <a:t>“Engañoso es el corazón más que todas las cosas, y perverso; ¿quién lo conocerá?”</a:t>
            </a:r>
          </a:p>
          <a:p>
            <a:pPr algn="ctr">
              <a:defRPr/>
            </a:pPr>
            <a:r>
              <a:rPr lang="es-ES" altLang="es-ES" sz="3200" b="1" u="none" dirty="0">
                <a:solidFill>
                  <a:srgbClr val="CC3300"/>
                </a:solidFill>
                <a:latin typeface="Arial" charset="0"/>
              </a:rPr>
              <a:t>Jeremías.7:9</a:t>
            </a:r>
          </a:p>
          <a:p>
            <a:pPr eaLnBrk="0" hangingPunct="0">
              <a:defRPr/>
            </a:pPr>
            <a:endParaRPr lang="es-ES" altLang="es-ES" sz="3200" b="1" u="none" dirty="0">
              <a:solidFill>
                <a:srgbClr val="CC3300"/>
              </a:solidFill>
              <a:latin typeface="Arial" charset="0"/>
            </a:endParaRPr>
          </a:p>
        </p:txBody>
      </p:sp>
      <p:pic>
        <p:nvPicPr>
          <p:cNvPr id="7172" name="Picture 4" descr="C:\Documents and Settings\pespinoza\Mis documentos\Mis imágenes\bibl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Effect transition="in" filter="circle(in)">
                                      <p:cBhvr>
                                        <p:cTn id="13" dur="2000"/>
                                        <p:tgtEl>
                                          <p:spTgt spid="717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7170">
                                            <p:txEl>
                                              <p:pRg st="0" end="0"/>
                                            </p:txEl>
                                          </p:spTgt>
                                        </p:tgtEl>
                                        <p:attrNameLst>
                                          <p:attrName>style.visibility</p:attrName>
                                        </p:attrNameLst>
                                      </p:cBhvr>
                                      <p:to>
                                        <p:strVal val="visible"/>
                                      </p:to>
                                    </p:set>
                                    <p:animEffect transition="in" filter="barn(inVertical)">
                                      <p:cBhvr>
                                        <p:cTn id="18" dur="500"/>
                                        <p:tgtEl>
                                          <p:spTgt spid="717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Effect transition="in" filter="circle(in)">
                                      <p:cBhvr>
                                        <p:cTn id="23" dur="2000"/>
                                        <p:tgtEl>
                                          <p:spTgt spid="717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171">
                                            <p:txEl>
                                              <p:pRg st="0" end="0"/>
                                            </p:txEl>
                                          </p:spTgt>
                                        </p:tgtEl>
                                        <p:attrNameLst>
                                          <p:attrName>style.visibility</p:attrName>
                                        </p:attrNameLst>
                                      </p:cBhvr>
                                      <p:to>
                                        <p:strVal val="visible"/>
                                      </p:to>
                                    </p:set>
                                    <p:animEffect transition="in" filter="barn(inVertical)">
                                      <p:cBhvr>
                                        <p:cTn id="28"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A5A5A5"/>
            </a:gs>
            <a:gs pos="100000">
              <a:schemeClr val="bg1"/>
            </a:gs>
          </a:gsLst>
          <a:lin ang="18900000" scaled="1"/>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52600" y="6096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sz="2800" b="1" u="none">
                <a:solidFill>
                  <a:schemeClr val="accent2"/>
                </a:solidFill>
                <a:latin typeface="Arial" panose="020B0604020202020204" pitchFamily="34" charset="0"/>
              </a:rPr>
              <a:t>TRATANDO NUESTRO PECADO</a:t>
            </a:r>
          </a:p>
        </p:txBody>
      </p:sp>
      <p:sp>
        <p:nvSpPr>
          <p:cNvPr id="8195" name="Line 3"/>
          <p:cNvSpPr>
            <a:spLocks noChangeShapeType="1"/>
          </p:cNvSpPr>
          <p:nvPr/>
        </p:nvSpPr>
        <p:spPr bwMode="auto">
          <a:xfrm>
            <a:off x="990600" y="1447800"/>
            <a:ext cx="76200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7" name="Text Box 5"/>
          <p:cNvSpPr txBox="1">
            <a:spLocks noChangeArrowheads="1"/>
          </p:cNvSpPr>
          <p:nvPr/>
        </p:nvSpPr>
        <p:spPr bwMode="auto">
          <a:xfrm>
            <a:off x="2976563" y="2119313"/>
            <a:ext cx="35052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altLang="es-ES" b="1" u="none">
                <a:solidFill>
                  <a:srgbClr val="990000"/>
                </a:solidFill>
                <a:latin typeface="Arial" panose="020B0604020202020204" pitchFamily="34" charset="0"/>
              </a:rPr>
              <a:t>VIEJO HOMBRE.</a:t>
            </a:r>
          </a:p>
          <a:p>
            <a:pPr algn="ctr" eaLnBrk="1" hangingPunct="1">
              <a:spcBef>
                <a:spcPct val="50000"/>
              </a:spcBef>
              <a:buFontTx/>
              <a:buNone/>
            </a:pPr>
            <a:r>
              <a:rPr lang="es-ES" altLang="es-ES" b="1" u="none">
                <a:solidFill>
                  <a:srgbClr val="990000"/>
                </a:solidFill>
                <a:latin typeface="Arial" panose="020B0604020202020204" pitchFamily="34" charset="0"/>
              </a:rPr>
              <a:t>V/S</a:t>
            </a:r>
          </a:p>
          <a:p>
            <a:pPr algn="ctr" eaLnBrk="1" hangingPunct="1">
              <a:spcBef>
                <a:spcPct val="50000"/>
              </a:spcBef>
              <a:buFontTx/>
              <a:buNone/>
            </a:pPr>
            <a:r>
              <a:rPr lang="es-ES" altLang="es-ES" b="1" u="none">
                <a:solidFill>
                  <a:srgbClr val="990000"/>
                </a:solidFill>
                <a:latin typeface="Arial" panose="020B0604020202020204" pitchFamily="34" charset="0"/>
              </a:rPr>
              <a:t>NUEVA CREACIÓN.</a:t>
            </a:r>
          </a:p>
        </p:txBody>
      </p:sp>
      <p:sp>
        <p:nvSpPr>
          <p:cNvPr id="8198" name="Rectangle 6"/>
          <p:cNvSpPr>
            <a:spLocks noChangeArrowheads="1"/>
          </p:cNvSpPr>
          <p:nvPr/>
        </p:nvSpPr>
        <p:spPr bwMode="auto">
          <a:xfrm>
            <a:off x="533400" y="5329238"/>
            <a:ext cx="8077200" cy="1570037"/>
          </a:xfrm>
          <a:prstGeom prst="rect">
            <a:avLst/>
          </a:prstGeom>
          <a:solidFill>
            <a:srgbClr val="33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u="none">
                <a:solidFill>
                  <a:srgbClr val="FFFF00"/>
                </a:solidFill>
                <a:latin typeface="Arial" panose="020B0604020202020204" pitchFamily="34" charset="0"/>
              </a:rPr>
              <a:t>“De modo que si alguno está en Cristo, nueva criatura es: las cosas viejas pasaron; he aquí todas son hechas nuevas” </a:t>
            </a:r>
          </a:p>
          <a:p>
            <a:pPr algn="ctr" eaLnBrk="1" hangingPunct="1">
              <a:spcBef>
                <a:spcPct val="0"/>
              </a:spcBef>
              <a:buFontTx/>
              <a:buNone/>
            </a:pPr>
            <a:r>
              <a:rPr lang="es-ES" altLang="es-ES" sz="2400" b="1" u="none">
                <a:solidFill>
                  <a:schemeClr val="bg1"/>
                </a:solidFill>
                <a:latin typeface="Arial" panose="020B0604020202020204" pitchFamily="34" charset="0"/>
              </a:rPr>
              <a:t>II Corintios.5:17</a:t>
            </a:r>
          </a:p>
        </p:txBody>
      </p:sp>
      <p:pic>
        <p:nvPicPr>
          <p:cNvPr id="8199" name="Picture 7" descr="C:\Users\Mario Moreno\Desktop\Señales\Imagen Animadas\Cura-Rezando-891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4950" y="1447800"/>
            <a:ext cx="2555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C:\Users\Mario Moreno\Desktop\Señales\Imagen Animadas\4e79b90029b71f41de8f3bcb895c552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262731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de flecha"/>
          <p:cNvCxnSpPr>
            <a:cxnSpLocks noChangeShapeType="1"/>
          </p:cNvCxnSpPr>
          <p:nvPr/>
        </p:nvCxnSpPr>
        <p:spPr bwMode="auto">
          <a:xfrm flipV="1">
            <a:off x="7475538" y="4959350"/>
            <a:ext cx="0" cy="741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8 Conector recto de flecha"/>
          <p:cNvCxnSpPr>
            <a:cxnSpLocks noChangeShapeType="1"/>
          </p:cNvCxnSpPr>
          <p:nvPr/>
        </p:nvCxnSpPr>
        <p:spPr bwMode="auto">
          <a:xfrm flipH="1" flipV="1">
            <a:off x="2051050" y="4999038"/>
            <a:ext cx="1152525" cy="10287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circle(in)">
                                      <p:cBhvr>
                                        <p:cTn id="13" dur="2000"/>
                                        <p:tgtEl>
                                          <p:spTgt spid="81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8198">
                                            <p:txEl>
                                              <p:pRg st="1" end="1"/>
                                            </p:txEl>
                                          </p:spTgt>
                                        </p:tgtEl>
                                        <p:attrNameLst>
                                          <p:attrName>style.visibility</p:attrName>
                                        </p:attrNameLst>
                                      </p:cBhvr>
                                      <p:to>
                                        <p:strVal val="visible"/>
                                      </p:to>
                                    </p:set>
                                    <p:animEffect transition="in" filter="circle(in)">
                                      <p:cBhvr>
                                        <p:cTn id="18" dur="2000"/>
                                        <p:tgtEl>
                                          <p:spTgt spid="819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198">
                                            <p:txEl>
                                              <p:pRg st="0" end="0"/>
                                            </p:txEl>
                                          </p:spTgt>
                                        </p:tgtEl>
                                        <p:attrNameLst>
                                          <p:attrName>style.visibility</p:attrName>
                                        </p:attrNameLst>
                                      </p:cBhvr>
                                      <p:to>
                                        <p:strVal val="visible"/>
                                      </p:to>
                                    </p:set>
                                    <p:animEffect transition="in" filter="barn(inVertical)">
                                      <p:cBhvr>
                                        <p:cTn id="23" dur="500"/>
                                        <p:tgtEl>
                                          <p:spTgt spid="819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8199"/>
                                        </p:tgtEl>
                                        <p:attrNameLst>
                                          <p:attrName>style.visibility</p:attrName>
                                        </p:attrNameLst>
                                      </p:cBhvr>
                                      <p:to>
                                        <p:strVal val="visible"/>
                                      </p:to>
                                    </p:set>
                                    <p:animEffect transition="in" filter="wipe(down)">
                                      <p:cBhvr>
                                        <p:cTn id="45" dur="580">
                                          <p:stCondLst>
                                            <p:cond delay="0"/>
                                          </p:stCondLst>
                                        </p:cTn>
                                        <p:tgtEl>
                                          <p:spTgt spid="8199"/>
                                        </p:tgtEl>
                                      </p:cBhvr>
                                    </p:animEffect>
                                    <p:anim calcmode="lin" valueType="num">
                                      <p:cBhvr>
                                        <p:cTn id="46" dur="1822" tmFilter="0,0; 0.14,0.36; 0.43,0.73; 0.71,0.91; 1.0,1.0">
                                          <p:stCondLst>
                                            <p:cond delay="0"/>
                                          </p:stCondLst>
                                        </p:cTn>
                                        <p:tgtEl>
                                          <p:spTgt spid="819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19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19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19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199"/>
                                        </p:tgtEl>
                                        <p:attrNameLst>
                                          <p:attrName>ppt_y</p:attrName>
                                        </p:attrNameLst>
                                      </p:cBhvr>
                                      <p:tavLst>
                                        <p:tav tm="0" fmla="#ppt_y-sin(pi*$)/81">
                                          <p:val>
                                            <p:fltVal val="0"/>
                                          </p:val>
                                        </p:tav>
                                        <p:tav tm="100000">
                                          <p:val>
                                            <p:fltVal val="1"/>
                                          </p:val>
                                        </p:tav>
                                      </p:tavLst>
                                    </p:anim>
                                    <p:animScale>
                                      <p:cBhvr>
                                        <p:cTn id="51" dur="26">
                                          <p:stCondLst>
                                            <p:cond delay="650"/>
                                          </p:stCondLst>
                                        </p:cTn>
                                        <p:tgtEl>
                                          <p:spTgt spid="8199"/>
                                        </p:tgtEl>
                                      </p:cBhvr>
                                      <p:to x="100000" y="60000"/>
                                    </p:animScale>
                                    <p:animScale>
                                      <p:cBhvr>
                                        <p:cTn id="52" dur="166" decel="50000">
                                          <p:stCondLst>
                                            <p:cond delay="676"/>
                                          </p:stCondLst>
                                        </p:cTn>
                                        <p:tgtEl>
                                          <p:spTgt spid="8199"/>
                                        </p:tgtEl>
                                      </p:cBhvr>
                                      <p:to x="100000" y="100000"/>
                                    </p:animScale>
                                    <p:animScale>
                                      <p:cBhvr>
                                        <p:cTn id="53" dur="26">
                                          <p:stCondLst>
                                            <p:cond delay="1312"/>
                                          </p:stCondLst>
                                        </p:cTn>
                                        <p:tgtEl>
                                          <p:spTgt spid="8199"/>
                                        </p:tgtEl>
                                      </p:cBhvr>
                                      <p:to x="100000" y="80000"/>
                                    </p:animScale>
                                    <p:animScale>
                                      <p:cBhvr>
                                        <p:cTn id="54" dur="166" decel="50000">
                                          <p:stCondLst>
                                            <p:cond delay="1338"/>
                                          </p:stCondLst>
                                        </p:cTn>
                                        <p:tgtEl>
                                          <p:spTgt spid="8199"/>
                                        </p:tgtEl>
                                      </p:cBhvr>
                                      <p:to x="100000" y="100000"/>
                                    </p:animScale>
                                    <p:animScale>
                                      <p:cBhvr>
                                        <p:cTn id="55" dur="26">
                                          <p:stCondLst>
                                            <p:cond delay="1642"/>
                                          </p:stCondLst>
                                        </p:cTn>
                                        <p:tgtEl>
                                          <p:spTgt spid="8199"/>
                                        </p:tgtEl>
                                      </p:cBhvr>
                                      <p:to x="100000" y="90000"/>
                                    </p:animScale>
                                    <p:animScale>
                                      <p:cBhvr>
                                        <p:cTn id="56" dur="166" decel="50000">
                                          <p:stCondLst>
                                            <p:cond delay="1668"/>
                                          </p:stCondLst>
                                        </p:cTn>
                                        <p:tgtEl>
                                          <p:spTgt spid="8199"/>
                                        </p:tgtEl>
                                      </p:cBhvr>
                                      <p:to x="100000" y="100000"/>
                                    </p:animScale>
                                    <p:animScale>
                                      <p:cBhvr>
                                        <p:cTn id="57" dur="26">
                                          <p:stCondLst>
                                            <p:cond delay="1808"/>
                                          </p:stCondLst>
                                        </p:cTn>
                                        <p:tgtEl>
                                          <p:spTgt spid="8199"/>
                                        </p:tgtEl>
                                      </p:cBhvr>
                                      <p:to x="100000" y="95000"/>
                                    </p:animScale>
                                    <p:animScale>
                                      <p:cBhvr>
                                        <p:cTn id="58" dur="166" decel="50000">
                                          <p:stCondLst>
                                            <p:cond delay="1834"/>
                                          </p:stCondLst>
                                        </p:cTn>
                                        <p:tgtEl>
                                          <p:spTgt spid="81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71550" y="2301875"/>
            <a:ext cx="76327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sz="3200" b="1" u="none" dirty="0">
                <a:solidFill>
                  <a:schemeClr val="accent2"/>
                </a:solidFill>
                <a:effectLst>
                  <a:outerShdw blurRad="38100" dist="38100" dir="2700000" algn="tl">
                    <a:srgbClr val="C0C0C0"/>
                  </a:outerShdw>
                </a:effectLst>
              </a:rPr>
              <a:t>“Digo pues: Andad en el Espíritu, y no satisfagáis la concupiscencia de la carne” </a:t>
            </a:r>
            <a:endParaRPr lang="es-ES" altLang="es-ES" sz="3200" b="1" u="none" dirty="0">
              <a:solidFill>
                <a:schemeClr val="accent2"/>
              </a:solidFill>
              <a:effectLst>
                <a:outerShdw blurRad="38100" dist="38100" dir="2700000" algn="tl">
                  <a:srgbClr val="C0C0C0"/>
                </a:outerShdw>
              </a:effectLst>
            </a:endParaRPr>
          </a:p>
          <a:p>
            <a:pPr algn="ctr">
              <a:defRPr/>
            </a:pPr>
            <a:r>
              <a:rPr lang="es-ES" altLang="es-ES" sz="3200" b="1" u="none" dirty="0">
                <a:solidFill>
                  <a:srgbClr val="CC3300"/>
                </a:solidFill>
                <a:effectLst>
                  <a:outerShdw blurRad="38100" dist="38100" dir="2700000" algn="tl">
                    <a:srgbClr val="C0C0C0"/>
                  </a:outerShdw>
                </a:effectLst>
              </a:rPr>
              <a:t>Gálatas.5:16</a:t>
            </a:r>
            <a:endParaRPr lang="es-ES" altLang="es-ES" sz="3200" b="1" u="none" dirty="0">
              <a:solidFill>
                <a:srgbClr val="CC3300"/>
              </a:solidFill>
              <a:effectLst>
                <a:outerShdw blurRad="38100" dist="38100" dir="2700000" algn="tl">
                  <a:srgbClr val="C0C0C0"/>
                </a:outerShdw>
              </a:effectLst>
            </a:endParaRPr>
          </a:p>
          <a:p>
            <a:pPr algn="ctr" eaLnBrk="0" hangingPunct="0">
              <a:defRPr/>
            </a:pPr>
            <a:endParaRPr lang="es-ES" altLang="es-ES" sz="3200" b="1" u="none" dirty="0">
              <a:solidFill>
                <a:srgbClr val="CC3300"/>
              </a:solidFill>
              <a:effectLst>
                <a:outerShdw blurRad="38100" dist="38100" dir="2700000" algn="tl">
                  <a:srgbClr val="C0C0C0"/>
                </a:outerShdw>
              </a:effectLst>
            </a:endParaRPr>
          </a:p>
        </p:txBody>
      </p:sp>
      <p:sp>
        <p:nvSpPr>
          <p:cNvPr id="9219" name="Rectangle 3"/>
          <p:cNvSpPr>
            <a:spLocks noChangeArrowheads="1"/>
          </p:cNvSpPr>
          <p:nvPr/>
        </p:nvSpPr>
        <p:spPr bwMode="auto">
          <a:xfrm>
            <a:off x="755650" y="4303713"/>
            <a:ext cx="76962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 altLang="es-ES" sz="3200" b="1" u="none" dirty="0">
                <a:solidFill>
                  <a:schemeClr val="accent2"/>
                </a:solidFill>
                <a:effectLst>
                  <a:outerShdw blurRad="38100" dist="38100" dir="2700000" algn="tl">
                    <a:srgbClr val="C0C0C0"/>
                  </a:outerShdw>
                </a:effectLst>
              </a:rPr>
              <a:t>“Amados, yo os ruego como á extranjeros y peregrinos, os abstengáis de los deseos carnales que batallan contra el alma” </a:t>
            </a:r>
          </a:p>
          <a:p>
            <a:pPr algn="ctr">
              <a:defRPr/>
            </a:pPr>
            <a:r>
              <a:rPr lang="es-ES" altLang="es-ES" sz="3200" b="1" u="none" dirty="0">
                <a:solidFill>
                  <a:srgbClr val="CC3300"/>
                </a:solidFill>
                <a:effectLst>
                  <a:outerShdw blurRad="38100" dist="38100" dir="2700000" algn="tl">
                    <a:srgbClr val="C0C0C0"/>
                  </a:outerShdw>
                </a:effectLst>
              </a:rPr>
              <a:t>I Pedro.2:11</a:t>
            </a:r>
          </a:p>
          <a:p>
            <a:pPr algn="ctr" eaLnBrk="0" hangingPunct="0">
              <a:defRPr/>
            </a:pPr>
            <a:endParaRPr lang="es-ES" altLang="es-ES" sz="3200" b="1" u="none" dirty="0">
              <a:solidFill>
                <a:srgbClr val="CC3300"/>
              </a:solidFill>
              <a:effectLst>
                <a:outerShdw blurRad="38100" dist="38100" dir="2700000" algn="tl">
                  <a:srgbClr val="C0C0C0"/>
                </a:outerShdw>
              </a:effectLst>
            </a:endParaRPr>
          </a:p>
        </p:txBody>
      </p:sp>
      <p:pic>
        <p:nvPicPr>
          <p:cNvPr id="9220" name="Picture 4" descr="C:\Documents and Settings\pespinoza\Mis documentos\Mis imágenes\Bible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3276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circle(in)">
                                      <p:cBhvr>
                                        <p:cTn id="13" dur="2000"/>
                                        <p:tgtEl>
                                          <p:spTgt spid="921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18">
                                            <p:txEl>
                                              <p:pRg st="0" end="0"/>
                                            </p:txEl>
                                          </p:spTgt>
                                        </p:tgtEl>
                                        <p:attrNameLst>
                                          <p:attrName>style.visibility</p:attrName>
                                        </p:attrNameLst>
                                      </p:cBhvr>
                                      <p:to>
                                        <p:strVal val="visible"/>
                                      </p:to>
                                    </p:set>
                                    <p:animEffect transition="in" filter="barn(inVertical)">
                                      <p:cBhvr>
                                        <p:cTn id="18" dur="500"/>
                                        <p:tgtEl>
                                          <p:spTgt spid="921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circle(in)">
                                      <p:cBhvr>
                                        <p:cTn id="23" dur="2000"/>
                                        <p:tgtEl>
                                          <p:spTgt spid="921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9219">
                                            <p:txEl>
                                              <p:pRg st="0" end="0"/>
                                            </p:txEl>
                                          </p:spTgt>
                                        </p:tgtEl>
                                        <p:attrNameLst>
                                          <p:attrName>style.visibility</p:attrName>
                                        </p:attrNameLst>
                                      </p:cBhvr>
                                      <p:to>
                                        <p:strVal val="visible"/>
                                      </p:to>
                                    </p:set>
                                    <p:animEffect transition="in" filter="barn(inVertical)">
                                      <p:cBhvr>
                                        <p:cTn id="28"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DBDBD"/>
            </a:gs>
          </a:gsLst>
          <a:path path="rect">
            <a:fillToRect r="100000" b="100000"/>
          </a:path>
        </a:gra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0" y="5334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b="1" u="none" dirty="0">
                <a:solidFill>
                  <a:schemeClr val="accent2"/>
                </a:solidFill>
                <a:effectLst>
                  <a:outerShdw blurRad="38100" dist="38100" dir="2700000" algn="tl">
                    <a:srgbClr val="C0C0C0"/>
                  </a:outerShdw>
                </a:effectLst>
                <a:latin typeface="Arial" charset="0"/>
              </a:rPr>
              <a:t>EL AREA SEXUAL Y SENTIMENTAL</a:t>
            </a:r>
          </a:p>
        </p:txBody>
      </p:sp>
      <p:sp>
        <p:nvSpPr>
          <p:cNvPr id="10243" name="Line 3"/>
          <p:cNvSpPr>
            <a:spLocks noChangeShapeType="1"/>
          </p:cNvSpPr>
          <p:nvPr/>
        </p:nvSpPr>
        <p:spPr bwMode="auto">
          <a:xfrm>
            <a:off x="914400" y="1219200"/>
            <a:ext cx="76200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45" name="Rectangle 5"/>
          <p:cNvSpPr>
            <a:spLocks noChangeArrowheads="1"/>
          </p:cNvSpPr>
          <p:nvPr/>
        </p:nvSpPr>
        <p:spPr bwMode="auto">
          <a:xfrm>
            <a:off x="76200" y="3962400"/>
            <a:ext cx="8915400" cy="2308225"/>
          </a:xfrm>
          <a:prstGeom prst="rect">
            <a:avLst/>
          </a:prstGeom>
          <a:solidFill>
            <a:schemeClr val="bg1"/>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 altLang="es-ES" sz="2400" b="1" u="none">
                <a:solidFill>
                  <a:srgbClr val="000000"/>
                </a:solidFill>
                <a:latin typeface="Arial" panose="020B0604020202020204" pitchFamily="34" charset="0"/>
                <a:cs typeface="Arial" panose="020B0604020202020204" pitchFamily="34" charset="0"/>
              </a:rPr>
              <a:t>Es una de las áreas con mayor fracaso en el hombre natural y espiritual. Al abordar este punto, es preciso reconocer nuestra naturaleza sin religiosidad ni hipocresías.</a:t>
            </a:r>
            <a:endParaRPr lang="es-ES" altLang="es-ES" sz="2400" b="1" u="none">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FontTx/>
              <a:buNone/>
            </a:pPr>
            <a:r>
              <a:rPr lang="es-ES" altLang="es-ES" sz="2400" b="1" u="none">
                <a:solidFill>
                  <a:srgbClr val="000000"/>
                </a:solidFill>
                <a:latin typeface="Arial" panose="020B0604020202020204" pitchFamily="34" charset="0"/>
                <a:cs typeface="Arial" panose="020B0604020202020204" pitchFamily="34" charset="0"/>
              </a:rPr>
              <a:t>La Biblia presenta  con mucha claridad el continuo fracaso del hombre frente al tema de la sexualidad y es por eso que también da consejos precisos y abiertos frente a este tema.</a:t>
            </a:r>
            <a:r>
              <a:rPr lang="es-ES" altLang="es-ES" sz="2400" b="1" u="none"/>
              <a:t> </a:t>
            </a:r>
          </a:p>
        </p:txBody>
      </p:sp>
      <p:pic>
        <p:nvPicPr>
          <p:cNvPr id="10246" name="Picture 6" descr="C:\Documents and Settings\pespinoza\Escritorio\CONF. CJEF\novio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1781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C:\Users\Mario Moreno\Desktop\Señales\Imagen Animadas\5vbuvo.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366838"/>
            <a:ext cx="33337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wipe(down)">
                                      <p:cBhvr>
                                        <p:cTn id="13" dur="580">
                                          <p:stCondLst>
                                            <p:cond delay="0"/>
                                          </p:stCondLst>
                                        </p:cTn>
                                        <p:tgtEl>
                                          <p:spTgt spid="10246"/>
                                        </p:tgtEl>
                                      </p:cBhvr>
                                    </p:animEffect>
                                    <p:anim calcmode="lin" valueType="num">
                                      <p:cBhvr>
                                        <p:cTn id="14"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46"/>
                                        </p:tgtEl>
                                      </p:cBhvr>
                                      <p:to x="100000" y="60000"/>
                                    </p:animScale>
                                    <p:animScale>
                                      <p:cBhvr>
                                        <p:cTn id="20" dur="166" decel="50000">
                                          <p:stCondLst>
                                            <p:cond delay="676"/>
                                          </p:stCondLst>
                                        </p:cTn>
                                        <p:tgtEl>
                                          <p:spTgt spid="10246"/>
                                        </p:tgtEl>
                                      </p:cBhvr>
                                      <p:to x="100000" y="100000"/>
                                    </p:animScale>
                                    <p:animScale>
                                      <p:cBhvr>
                                        <p:cTn id="21" dur="26">
                                          <p:stCondLst>
                                            <p:cond delay="1312"/>
                                          </p:stCondLst>
                                        </p:cTn>
                                        <p:tgtEl>
                                          <p:spTgt spid="10246"/>
                                        </p:tgtEl>
                                      </p:cBhvr>
                                      <p:to x="100000" y="80000"/>
                                    </p:animScale>
                                    <p:animScale>
                                      <p:cBhvr>
                                        <p:cTn id="22" dur="166" decel="50000">
                                          <p:stCondLst>
                                            <p:cond delay="1338"/>
                                          </p:stCondLst>
                                        </p:cTn>
                                        <p:tgtEl>
                                          <p:spTgt spid="10246"/>
                                        </p:tgtEl>
                                      </p:cBhvr>
                                      <p:to x="100000" y="100000"/>
                                    </p:animScale>
                                    <p:animScale>
                                      <p:cBhvr>
                                        <p:cTn id="23" dur="26">
                                          <p:stCondLst>
                                            <p:cond delay="1642"/>
                                          </p:stCondLst>
                                        </p:cTn>
                                        <p:tgtEl>
                                          <p:spTgt spid="10246"/>
                                        </p:tgtEl>
                                      </p:cBhvr>
                                      <p:to x="100000" y="90000"/>
                                    </p:animScale>
                                    <p:animScale>
                                      <p:cBhvr>
                                        <p:cTn id="24" dur="166" decel="50000">
                                          <p:stCondLst>
                                            <p:cond delay="1668"/>
                                          </p:stCondLst>
                                        </p:cTn>
                                        <p:tgtEl>
                                          <p:spTgt spid="10246"/>
                                        </p:tgtEl>
                                      </p:cBhvr>
                                      <p:to x="100000" y="100000"/>
                                    </p:animScale>
                                    <p:animScale>
                                      <p:cBhvr>
                                        <p:cTn id="25" dur="26">
                                          <p:stCondLst>
                                            <p:cond delay="1808"/>
                                          </p:stCondLst>
                                        </p:cTn>
                                        <p:tgtEl>
                                          <p:spTgt spid="10246"/>
                                        </p:tgtEl>
                                      </p:cBhvr>
                                      <p:to x="100000" y="95000"/>
                                    </p:animScale>
                                    <p:animScale>
                                      <p:cBhvr>
                                        <p:cTn id="26" dur="166" decel="50000">
                                          <p:stCondLst>
                                            <p:cond delay="1834"/>
                                          </p:stCondLst>
                                        </p:cTn>
                                        <p:tgtEl>
                                          <p:spTgt spid="10246"/>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245"/>
                                        </p:tgtEl>
                                        <p:attrNameLst>
                                          <p:attrName>style.visibility</p:attrName>
                                        </p:attrNameLst>
                                      </p:cBhvr>
                                      <p:to>
                                        <p:strVal val="visible"/>
                                      </p:to>
                                    </p:set>
                                    <p:animEffect transition="in" filter="circle(in)">
                                      <p:cBhvr>
                                        <p:cTn id="31" dur="2000"/>
                                        <p:tgtEl>
                                          <p:spTgt spid="102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nodeType="clickEffect">
                                  <p:stCondLst>
                                    <p:cond delay="0"/>
                                  </p:stCondLst>
                                  <p:childTnLst>
                                    <p:set>
                                      <p:cBhvr>
                                        <p:cTn id="35" dur="1" fill="hold">
                                          <p:stCondLst>
                                            <p:cond delay="0"/>
                                          </p:stCondLst>
                                        </p:cTn>
                                        <p:tgtEl>
                                          <p:spTgt spid="10247"/>
                                        </p:tgtEl>
                                        <p:attrNameLst>
                                          <p:attrName>style.visibility</p:attrName>
                                        </p:attrNameLst>
                                      </p:cBhvr>
                                      <p:to>
                                        <p:strVal val="visible"/>
                                      </p:to>
                                    </p:set>
                                    <p:animEffect transition="in" filter="wipe(down)">
                                      <p:cBhvr>
                                        <p:cTn id="36" dur="580">
                                          <p:stCondLst>
                                            <p:cond delay="0"/>
                                          </p:stCondLst>
                                        </p:cTn>
                                        <p:tgtEl>
                                          <p:spTgt spid="10247"/>
                                        </p:tgtEl>
                                      </p:cBhvr>
                                    </p:animEffect>
                                    <p:anim calcmode="lin" valueType="num">
                                      <p:cBhvr>
                                        <p:cTn id="37" dur="1822" tmFilter="0,0; 0.14,0.36; 0.43,0.73; 0.71,0.91; 1.0,1.0">
                                          <p:stCondLst>
                                            <p:cond delay="0"/>
                                          </p:stCondLst>
                                        </p:cTn>
                                        <p:tgtEl>
                                          <p:spTgt spid="1024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24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24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24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247"/>
                                        </p:tgtEl>
                                        <p:attrNameLst>
                                          <p:attrName>ppt_y</p:attrName>
                                        </p:attrNameLst>
                                      </p:cBhvr>
                                      <p:tavLst>
                                        <p:tav tm="0" fmla="#ppt_y-sin(pi*$)/81">
                                          <p:val>
                                            <p:fltVal val="0"/>
                                          </p:val>
                                        </p:tav>
                                        <p:tav tm="100000">
                                          <p:val>
                                            <p:fltVal val="1"/>
                                          </p:val>
                                        </p:tav>
                                      </p:tavLst>
                                    </p:anim>
                                    <p:animScale>
                                      <p:cBhvr>
                                        <p:cTn id="42" dur="26">
                                          <p:stCondLst>
                                            <p:cond delay="650"/>
                                          </p:stCondLst>
                                        </p:cTn>
                                        <p:tgtEl>
                                          <p:spTgt spid="10247"/>
                                        </p:tgtEl>
                                      </p:cBhvr>
                                      <p:to x="100000" y="60000"/>
                                    </p:animScale>
                                    <p:animScale>
                                      <p:cBhvr>
                                        <p:cTn id="43" dur="166" decel="50000">
                                          <p:stCondLst>
                                            <p:cond delay="676"/>
                                          </p:stCondLst>
                                        </p:cTn>
                                        <p:tgtEl>
                                          <p:spTgt spid="10247"/>
                                        </p:tgtEl>
                                      </p:cBhvr>
                                      <p:to x="100000" y="100000"/>
                                    </p:animScale>
                                    <p:animScale>
                                      <p:cBhvr>
                                        <p:cTn id="44" dur="26">
                                          <p:stCondLst>
                                            <p:cond delay="1312"/>
                                          </p:stCondLst>
                                        </p:cTn>
                                        <p:tgtEl>
                                          <p:spTgt spid="10247"/>
                                        </p:tgtEl>
                                      </p:cBhvr>
                                      <p:to x="100000" y="80000"/>
                                    </p:animScale>
                                    <p:animScale>
                                      <p:cBhvr>
                                        <p:cTn id="45" dur="166" decel="50000">
                                          <p:stCondLst>
                                            <p:cond delay="1338"/>
                                          </p:stCondLst>
                                        </p:cTn>
                                        <p:tgtEl>
                                          <p:spTgt spid="10247"/>
                                        </p:tgtEl>
                                      </p:cBhvr>
                                      <p:to x="100000" y="100000"/>
                                    </p:animScale>
                                    <p:animScale>
                                      <p:cBhvr>
                                        <p:cTn id="46" dur="26">
                                          <p:stCondLst>
                                            <p:cond delay="1642"/>
                                          </p:stCondLst>
                                        </p:cTn>
                                        <p:tgtEl>
                                          <p:spTgt spid="10247"/>
                                        </p:tgtEl>
                                      </p:cBhvr>
                                      <p:to x="100000" y="90000"/>
                                    </p:animScale>
                                    <p:animScale>
                                      <p:cBhvr>
                                        <p:cTn id="47" dur="166" decel="50000">
                                          <p:stCondLst>
                                            <p:cond delay="1668"/>
                                          </p:stCondLst>
                                        </p:cTn>
                                        <p:tgtEl>
                                          <p:spTgt spid="10247"/>
                                        </p:tgtEl>
                                      </p:cBhvr>
                                      <p:to x="100000" y="100000"/>
                                    </p:animScale>
                                    <p:animScale>
                                      <p:cBhvr>
                                        <p:cTn id="48" dur="26">
                                          <p:stCondLst>
                                            <p:cond delay="1808"/>
                                          </p:stCondLst>
                                        </p:cTn>
                                        <p:tgtEl>
                                          <p:spTgt spid="10247"/>
                                        </p:tgtEl>
                                      </p:cBhvr>
                                      <p:to x="100000" y="95000"/>
                                    </p:animScale>
                                    <p:animScale>
                                      <p:cBhvr>
                                        <p:cTn id="49" dur="166" decel="50000">
                                          <p:stCondLst>
                                            <p:cond delay="1834"/>
                                          </p:stCondLst>
                                        </p:cTn>
                                        <p:tgtEl>
                                          <p:spTgt spid="102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animBg="1"/>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8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8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1063</TotalTime>
  <Words>1128</Words>
  <Application>Microsoft Office PowerPoint</Application>
  <PresentationFormat>Presentación en pantalla (4:3)</PresentationFormat>
  <Paragraphs>118</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Times New Roman</vt:lpstr>
      <vt:lpstr>Arial</vt:lpstr>
      <vt:lpstr>Calibri</vt:lpstr>
      <vt:lpstr>Arial Unicode MS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mellafe y salas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PEspinoza</dc:creator>
  <cp:lastModifiedBy>MARIO</cp:lastModifiedBy>
  <cp:revision>39</cp:revision>
  <dcterms:created xsi:type="dcterms:W3CDTF">2007-10-11T20:57:29Z</dcterms:created>
  <dcterms:modified xsi:type="dcterms:W3CDTF">2020-04-19T01:26:56Z</dcterms:modified>
</cp:coreProperties>
</file>