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67" r:id="rId4"/>
    <p:sldId id="268" r:id="rId5"/>
    <p:sldId id="269" r:id="rId6"/>
    <p:sldId id="259" r:id="rId7"/>
    <p:sldId id="258" r:id="rId8"/>
    <p:sldId id="260" r:id="rId9"/>
    <p:sldId id="261" r:id="rId10"/>
    <p:sldId id="280" r:id="rId11"/>
    <p:sldId id="263" r:id="rId12"/>
    <p:sldId id="264" r:id="rId13"/>
    <p:sldId id="265" r:id="rId14"/>
    <p:sldId id="278" r:id="rId15"/>
    <p:sldId id="279" r:id="rId16"/>
    <p:sldId id="270" r:id="rId17"/>
    <p:sldId id="271" r:id="rId18"/>
    <p:sldId id="272" r:id="rId19"/>
    <p:sldId id="281" r:id="rId20"/>
    <p:sldId id="274" r:id="rId21"/>
    <p:sldId id="275" r:id="rId22"/>
    <p:sldId id="276" r:id="rId23"/>
    <p:sldId id="28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1" d="100"/>
          <a:sy n="71" d="100"/>
        </p:scale>
        <p:origin x="12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4092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98167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3882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32289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4781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66746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2991511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6069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54923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2060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364323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5009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1798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1505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37727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377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1290490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reiporlocualhable.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lueletterbible.org/kjv/philippians/1/18/s_1104018" TargetMode="External"/><Relationship Id="rId2" Type="http://schemas.openxmlformats.org/officeDocument/2006/relationships/hyperlink" Target="https://www.blueletterbible.org/kjv/philippians/1/4/s_110400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lueletterbible.org/kjv/philippians/1/18/s_1104018" TargetMode="External"/><Relationship Id="rId2" Type="http://schemas.openxmlformats.org/officeDocument/2006/relationships/hyperlink" Target="https://www.blueletterbible.org/kjv/philippians/1/4/s_110400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 </a:t>
            </a:r>
            <a:endParaRPr lang="es-MX" dirty="0"/>
          </a:p>
        </p:txBody>
      </p:sp>
      <p:sp>
        <p:nvSpPr>
          <p:cNvPr id="3" name="Subtítulo 2"/>
          <p:cNvSpPr>
            <a:spLocks noGrp="1"/>
          </p:cNvSpPr>
          <p:nvPr>
            <p:ph type="subTitle" idx="1"/>
          </p:nvPr>
        </p:nvSpPr>
        <p:spPr/>
        <p:txBody>
          <a:bodyPr/>
          <a:lstStyle/>
          <a:p>
            <a:endParaRPr lang="es-MX"/>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382444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9143999" cy="6858000"/>
          </a:xfrm>
        </p:spPr>
        <p:txBody>
          <a:bodyPr>
            <a:normAutofit fontScale="92500" lnSpcReduction="10000"/>
          </a:bodyPr>
          <a:lstStyle/>
          <a:p>
            <a:r>
              <a:rPr lang="es-ES" sz="2400" b="1" dirty="0"/>
              <a:t>Este verso os </a:t>
            </a:r>
            <a:r>
              <a:rPr lang="es-ES" sz="2400" b="1" dirty="0" smtClean="0"/>
              <a:t>enseña </a:t>
            </a:r>
            <a:r>
              <a:rPr lang="es-ES" sz="2400" b="1" dirty="0"/>
              <a:t>que </a:t>
            </a:r>
            <a:r>
              <a:rPr lang="es-ES" sz="2400" b="1" dirty="0" smtClean="0"/>
              <a:t>los Filipenses deberían:  Hacer </a:t>
            </a:r>
            <a:r>
              <a:rPr lang="es-ES" sz="2400" b="1" dirty="0"/>
              <a:t>feliz </a:t>
            </a:r>
            <a:r>
              <a:rPr lang="es-ES" sz="2400" b="1" dirty="0" smtClean="0"/>
              <a:t>a Pablo; </a:t>
            </a:r>
            <a:r>
              <a:rPr lang="es-ES" sz="2400" b="1" dirty="0"/>
              <a:t>este gozo estaba conectado a la unidad de los creyentes  en que ellos pensaran una misma </a:t>
            </a:r>
            <a:r>
              <a:rPr lang="es-ES" sz="2400" b="1" dirty="0" smtClean="0"/>
              <a:t>cosa </a:t>
            </a:r>
            <a:r>
              <a:rPr lang="es-ES" sz="2400" b="1" dirty="0"/>
              <a:t>esta </a:t>
            </a:r>
            <a:r>
              <a:rPr lang="es-ES" sz="2400" b="1" dirty="0" smtClean="0"/>
              <a:t>exhortación </a:t>
            </a:r>
            <a:r>
              <a:rPr lang="es-ES" sz="2400" b="1" dirty="0"/>
              <a:t>no es opcional </a:t>
            </a:r>
            <a:r>
              <a:rPr lang="es-ES" sz="2400" b="1" dirty="0" smtClean="0"/>
              <a:t>ni </a:t>
            </a:r>
            <a:r>
              <a:rPr lang="es-ES" sz="2400" b="1" dirty="0"/>
              <a:t>confusa </a:t>
            </a:r>
            <a:r>
              <a:rPr lang="es-ES" sz="2400" b="1" dirty="0" smtClean="0"/>
              <a:t>sino </a:t>
            </a:r>
            <a:r>
              <a:rPr lang="es-ES" sz="2400" b="1" dirty="0"/>
              <a:t>que </a:t>
            </a:r>
            <a:r>
              <a:rPr lang="es-ES" sz="2400" b="1" dirty="0" smtClean="0"/>
              <a:t>se reitera </a:t>
            </a:r>
            <a:r>
              <a:rPr lang="es-ES" sz="2400" b="1" dirty="0"/>
              <a:t>en todo </a:t>
            </a:r>
            <a:r>
              <a:rPr lang="es-ES" sz="2400" b="1" dirty="0" smtClean="0"/>
              <a:t>el </a:t>
            </a:r>
            <a:r>
              <a:rPr lang="es-ES" sz="2400" b="1" dirty="0"/>
              <a:t>N</a:t>
            </a:r>
            <a:r>
              <a:rPr lang="es-ES" sz="2400" b="1" dirty="0" smtClean="0"/>
              <a:t>uevo </a:t>
            </a:r>
            <a:r>
              <a:rPr lang="es-ES" sz="2400" b="1" dirty="0"/>
              <a:t>T</a:t>
            </a:r>
            <a:r>
              <a:rPr lang="es-ES" sz="2400" b="1" dirty="0" smtClean="0"/>
              <a:t>estamento </a:t>
            </a:r>
            <a:r>
              <a:rPr lang="es-ES" sz="2400" b="1" u="sng" dirty="0">
                <a:solidFill>
                  <a:srgbClr val="92D050"/>
                </a:solidFill>
              </a:rPr>
              <a:t>Filipenses 2:2</a:t>
            </a:r>
          </a:p>
          <a:p>
            <a:r>
              <a:rPr lang="es-ES" sz="2400" b="1" dirty="0"/>
              <a:t>Pablo habla de una actitud </a:t>
            </a:r>
            <a:r>
              <a:rPr lang="es-ES" sz="2400" b="1" dirty="0" smtClean="0"/>
              <a:t>de </a:t>
            </a:r>
            <a:r>
              <a:rPr lang="es-ES" sz="2400" b="1" dirty="0"/>
              <a:t>g</a:t>
            </a:r>
            <a:r>
              <a:rPr lang="es-ES" sz="2400" b="1" dirty="0" smtClean="0"/>
              <a:t>ozo </a:t>
            </a:r>
            <a:r>
              <a:rPr lang="es-ES" sz="2400" b="1" dirty="0"/>
              <a:t>mutuo debería acompañar cualquier servicio de </a:t>
            </a:r>
            <a:r>
              <a:rPr lang="es-ES" sz="2400" b="1" dirty="0" smtClean="0"/>
              <a:t>sacrificio </a:t>
            </a:r>
            <a:r>
              <a:rPr lang="es-ES" sz="2400" b="1" dirty="0"/>
              <a:t>entre los cristianos </a:t>
            </a:r>
            <a:r>
              <a:rPr lang="es-ES" sz="2400" b="1" u="sng" dirty="0" smtClean="0">
                <a:solidFill>
                  <a:srgbClr val="92D050"/>
                </a:solidFill>
              </a:rPr>
              <a:t>Filipenses </a:t>
            </a:r>
            <a:r>
              <a:rPr lang="es-ES" sz="2400" b="1" u="sng" dirty="0">
                <a:solidFill>
                  <a:srgbClr val="92D050"/>
                </a:solidFill>
              </a:rPr>
              <a:t>1:17-18   2 corintios 7:4</a:t>
            </a:r>
            <a:r>
              <a:rPr lang="es-ES" sz="2400" b="1" dirty="0"/>
              <a:t>  Mucha franqueza tengo con vosotros; mucho me glorío con respecto de vosotros; </a:t>
            </a:r>
            <a:r>
              <a:rPr lang="es-ES" sz="2400" b="1" u="sng" dirty="0">
                <a:solidFill>
                  <a:srgbClr val="FF0000"/>
                </a:solidFill>
              </a:rPr>
              <a:t>lleno estoy de consolación; sobreabundo de gozo en todas nuestras tribulaciones. </a:t>
            </a:r>
          </a:p>
          <a:p>
            <a:r>
              <a:rPr lang="es-ES" sz="2400" b="1" dirty="0"/>
              <a:t>Pablo </a:t>
            </a:r>
            <a:r>
              <a:rPr lang="es-ES" sz="2400" b="1" dirty="0" smtClean="0"/>
              <a:t>en </a:t>
            </a:r>
            <a:r>
              <a:rPr lang="es-ES" sz="2400" b="1" dirty="0"/>
              <a:t>este verso esta mostrado una gran preocupación por la iglesia </a:t>
            </a:r>
            <a:r>
              <a:rPr lang="es-ES" sz="2400" b="1" dirty="0" smtClean="0"/>
              <a:t>por </a:t>
            </a:r>
            <a:r>
              <a:rPr lang="es-ES" sz="2400" b="1" dirty="0"/>
              <a:t>el nerviosísimos de los </a:t>
            </a:r>
            <a:r>
              <a:rPr lang="es-ES" sz="2400" b="1" dirty="0" smtClean="0"/>
              <a:t>Filipenses </a:t>
            </a:r>
            <a:r>
              <a:rPr lang="es-ES" sz="2400" b="1" dirty="0"/>
              <a:t>Pablo deseaba que los hermanos se gozaran por la presencia de </a:t>
            </a:r>
            <a:r>
              <a:rPr lang="es-ES" sz="2400" b="1" dirty="0" smtClean="0"/>
              <a:t>Epafrodito </a:t>
            </a:r>
            <a:r>
              <a:rPr lang="es-ES" sz="2400" b="1" u="sng" dirty="0">
                <a:solidFill>
                  <a:srgbClr val="92D050"/>
                </a:solidFill>
              </a:rPr>
              <a:t>Filipenses 2:28</a:t>
            </a:r>
          </a:p>
          <a:p>
            <a:r>
              <a:rPr lang="es-ES" sz="2400" b="1" dirty="0"/>
              <a:t>El tema familiar de Pablo en esta carta </a:t>
            </a:r>
            <a:r>
              <a:rPr lang="es-ES" sz="2400" b="1" dirty="0" smtClean="0"/>
              <a:t>es el gozo </a:t>
            </a:r>
            <a:r>
              <a:rPr lang="es-ES" sz="2400" b="1" dirty="0"/>
              <a:t>En </a:t>
            </a:r>
            <a:r>
              <a:rPr lang="es-ES" sz="2400" b="1" dirty="0" smtClean="0"/>
              <a:t>El Señor </a:t>
            </a:r>
            <a:r>
              <a:rPr lang="es-ES" sz="2400" b="1" dirty="0"/>
              <a:t>en este </a:t>
            </a:r>
            <a:r>
              <a:rPr lang="es-ES" sz="2400" b="1" dirty="0" smtClean="0"/>
              <a:t>punto </a:t>
            </a:r>
            <a:r>
              <a:rPr lang="es-ES" sz="2400" b="1" dirty="0"/>
              <a:t>P</a:t>
            </a:r>
            <a:r>
              <a:rPr lang="es-ES" sz="2400" b="1" dirty="0" smtClean="0"/>
              <a:t>ablo </a:t>
            </a:r>
            <a:r>
              <a:rPr lang="es-ES" sz="2400" b="1" dirty="0"/>
              <a:t>mis amados hermanos nos enseña en que </a:t>
            </a:r>
            <a:r>
              <a:rPr lang="es-ES" sz="2400" b="1" dirty="0" smtClean="0"/>
              <a:t>espera haya </a:t>
            </a:r>
            <a:r>
              <a:rPr lang="es-ES" sz="2400" b="1" dirty="0"/>
              <a:t>gozo dice en El SEÑOR </a:t>
            </a:r>
            <a:r>
              <a:rPr lang="es-ES" sz="2400" b="1" dirty="0" smtClean="0"/>
              <a:t>Una </a:t>
            </a:r>
            <a:r>
              <a:rPr lang="es-ES" sz="2400" b="1" dirty="0"/>
              <a:t>esfera que no se relaciona por la circunstancias externas de la vida </a:t>
            </a:r>
            <a:r>
              <a:rPr lang="es-ES" sz="2400" b="1" dirty="0" smtClean="0"/>
              <a:t>si </a:t>
            </a:r>
            <a:r>
              <a:rPr lang="es-ES" sz="2400" b="1" dirty="0"/>
              <a:t>no con una relación imperturbable e inmutable con </a:t>
            </a:r>
            <a:r>
              <a:rPr lang="es-ES" sz="2400" b="1" dirty="0" smtClean="0"/>
              <a:t>El </a:t>
            </a:r>
            <a:r>
              <a:rPr lang="es-ES" sz="2400" b="1" dirty="0"/>
              <a:t>Señor </a:t>
            </a:r>
            <a:r>
              <a:rPr lang="es-ES" sz="2400" b="1" dirty="0" smtClean="0"/>
              <a:t>soberano </a:t>
            </a:r>
            <a:r>
              <a:rPr lang="es-ES" sz="2400" b="1" u="sng" dirty="0">
                <a:solidFill>
                  <a:srgbClr val="00B0F0"/>
                </a:solidFill>
              </a:rPr>
              <a:t>Filipenses 3:1</a:t>
            </a:r>
          </a:p>
          <a:p>
            <a:endParaRPr lang="es-ES" sz="2000" b="1" dirty="0"/>
          </a:p>
        </p:txBody>
      </p:sp>
    </p:spTree>
    <p:extLst>
      <p:ext uri="{BB962C8B-B14F-4D97-AF65-F5344CB8AC3E}">
        <p14:creationId xmlns:p14="http://schemas.microsoft.com/office/powerpoint/2010/main" val="30398430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0"/>
            <a:ext cx="9144000" cy="1320800"/>
          </a:xfrm>
        </p:spPr>
        <p:txBody>
          <a:bodyPr>
            <a:normAutofit/>
          </a:bodyPr>
          <a:lstStyle/>
          <a:p>
            <a:pPr algn="ctr"/>
            <a:r>
              <a:rPr lang="es-MX" sz="44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Regocijaos E</a:t>
            </a:r>
            <a:r>
              <a:rPr lang="es-MX" sz="4400"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 </a:t>
            </a:r>
            <a:r>
              <a:rPr lang="es-MX" sz="44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a:t>
            </a:r>
            <a:r>
              <a:rPr lang="es-MX" sz="4400"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 </a:t>
            </a:r>
            <a:r>
              <a:rPr lang="es-MX" sz="44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a:t>
            </a:r>
            <a:r>
              <a:rPr lang="es-MX" sz="4400"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eñor </a:t>
            </a:r>
            <a:r>
              <a:rPr lang="es-MX" sz="44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a:t>
            </a:r>
            <a:r>
              <a:rPr lang="es-MX" sz="4400"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iempre. </a:t>
            </a:r>
            <a:endParaRPr lang="es-MX" sz="44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Marcador de contenido 2"/>
          <p:cNvSpPr>
            <a:spLocks noGrp="1"/>
          </p:cNvSpPr>
          <p:nvPr>
            <p:ph idx="1"/>
          </p:nvPr>
        </p:nvSpPr>
        <p:spPr>
          <a:xfrm>
            <a:off x="0" y="1449978"/>
            <a:ext cx="9144000" cy="5408022"/>
          </a:xfrm>
        </p:spPr>
        <p:txBody>
          <a:bodyPr>
            <a:normAutofit fontScale="77500" lnSpcReduction="20000"/>
          </a:bodyPr>
          <a:lstStyle/>
          <a:p>
            <a:r>
              <a:rPr lang="es-MX" sz="2800" b="1" u="sng" dirty="0">
                <a:solidFill>
                  <a:srgbClr val="92D050"/>
                </a:solidFill>
              </a:rPr>
              <a:t>Filipenses 4:1</a:t>
            </a:r>
            <a:r>
              <a:rPr lang="es-MX" sz="2800" b="1" dirty="0">
                <a:solidFill>
                  <a:srgbClr val="92D050"/>
                </a:solidFill>
              </a:rPr>
              <a:t> </a:t>
            </a:r>
            <a:r>
              <a:rPr lang="es-MX" sz="3300" b="1" dirty="0"/>
              <a:t>Así que, hermanos míos amados y deseados, gozo y corona mía, estad así firmes en </a:t>
            </a:r>
            <a:r>
              <a:rPr lang="es-MX" sz="3300" b="1" dirty="0" smtClean="0"/>
              <a:t>El </a:t>
            </a:r>
            <a:r>
              <a:rPr lang="es-MX" sz="3300" b="1" dirty="0"/>
              <a:t>Señor, amados.</a:t>
            </a:r>
            <a:r>
              <a:rPr lang="es-MX" sz="2800" b="1" dirty="0"/>
              <a:t> </a:t>
            </a:r>
            <a:endParaRPr lang="es-MX" sz="2400" b="1" dirty="0"/>
          </a:p>
          <a:p>
            <a:r>
              <a:rPr lang="es-MX" sz="3500" b="1" dirty="0" smtClean="0"/>
              <a:t>Este </a:t>
            </a:r>
            <a:r>
              <a:rPr lang="es-MX" sz="3500" b="1" dirty="0"/>
              <a:t>texto nos enseña como el apóstol pablo disfrutaba y se gozaba </a:t>
            </a:r>
            <a:r>
              <a:rPr lang="es-MX" sz="3500" b="1" dirty="0" smtClean="0"/>
              <a:t>El </a:t>
            </a:r>
            <a:r>
              <a:rPr lang="es-MX" sz="3500" b="1" dirty="0"/>
              <a:t>tenia </a:t>
            </a:r>
            <a:r>
              <a:rPr lang="es-MX" sz="3500" b="1" dirty="0" smtClean="0"/>
              <a:t>una </a:t>
            </a:r>
            <a:r>
              <a:rPr lang="es-MX" sz="3500" b="1" dirty="0"/>
              <a:t>felicidad  </a:t>
            </a:r>
            <a:r>
              <a:rPr lang="es-MX" sz="3500" b="1" dirty="0" smtClean="0"/>
              <a:t>bienestar al </a:t>
            </a:r>
            <a:r>
              <a:rPr lang="es-MX" sz="3500" b="1" dirty="0"/>
              <a:t>estar en </a:t>
            </a:r>
            <a:r>
              <a:rPr lang="es-MX" sz="3500" b="1" dirty="0" smtClean="0"/>
              <a:t>El Señor hermanos </a:t>
            </a:r>
            <a:r>
              <a:rPr lang="es-MX" sz="3500" b="1" dirty="0"/>
              <a:t>hay </a:t>
            </a:r>
            <a:r>
              <a:rPr lang="es-MX" sz="3500" b="1" u="sng" dirty="0">
                <a:solidFill>
                  <a:srgbClr val="FF0000"/>
                </a:solidFill>
              </a:rPr>
              <a:t>muchos acontecimientos </a:t>
            </a:r>
            <a:r>
              <a:rPr lang="es-MX" sz="3500" b="1" u="sng" dirty="0" smtClean="0">
                <a:solidFill>
                  <a:srgbClr val="FF0000"/>
                </a:solidFill>
              </a:rPr>
              <a:t>de </a:t>
            </a:r>
            <a:r>
              <a:rPr lang="es-MX" sz="3500" b="1" u="sng" dirty="0">
                <a:solidFill>
                  <a:srgbClr val="FF0000"/>
                </a:solidFill>
              </a:rPr>
              <a:t>nuestras vidas  las cuales debemos estar feladices</a:t>
            </a:r>
            <a:r>
              <a:rPr lang="es-MX" sz="3500" b="1" dirty="0">
                <a:solidFill>
                  <a:srgbClr val="FF0000"/>
                </a:solidFill>
              </a:rPr>
              <a:t>  </a:t>
            </a:r>
            <a:r>
              <a:rPr lang="es-MX" sz="3500" b="1" u="sng" dirty="0">
                <a:solidFill>
                  <a:srgbClr val="92D050"/>
                </a:solidFill>
              </a:rPr>
              <a:t>Filipenses </a:t>
            </a:r>
            <a:r>
              <a:rPr lang="es-MX" sz="3500" b="1" u="sng" dirty="0" smtClean="0">
                <a:solidFill>
                  <a:srgbClr val="92D050"/>
                </a:solidFill>
              </a:rPr>
              <a:t>4:4;</a:t>
            </a:r>
            <a:r>
              <a:rPr lang="es-MX" sz="3500" b="1" dirty="0" smtClean="0">
                <a:solidFill>
                  <a:srgbClr val="92D050"/>
                </a:solidFill>
              </a:rPr>
              <a:t> </a:t>
            </a:r>
            <a:r>
              <a:rPr lang="es-MX" sz="3100" b="1" dirty="0"/>
              <a:t>Por lo demás, hermanos, </a:t>
            </a:r>
            <a:r>
              <a:rPr lang="es-MX" sz="3100" b="1" u="sng" dirty="0">
                <a:solidFill>
                  <a:srgbClr val="00B0F0"/>
                </a:solidFill>
              </a:rPr>
              <a:t>tened gozo</a:t>
            </a:r>
            <a:r>
              <a:rPr lang="es-MX" sz="3100" b="1" dirty="0"/>
              <a:t>, perfeccionaos, consolaos, sed de un mismo sentir, y vivid en paz; y el Dios de paz y de amor estará con vosotros. 2 Corintios 13:11 ;1 Tes.5:16 Estad siempre gozosos. </a:t>
            </a:r>
          </a:p>
          <a:p>
            <a:r>
              <a:rPr lang="es-MX" sz="3100" b="1" dirty="0"/>
              <a:t>Pablo estaba basado con un optimismo alegre o una actitud mental positiva, </a:t>
            </a:r>
            <a:r>
              <a:rPr lang="es-MX" sz="3100" b="1" dirty="0" smtClean="0"/>
              <a:t>pero </a:t>
            </a:r>
            <a:r>
              <a:rPr lang="es-MX" sz="3100" b="1" dirty="0"/>
              <a:t>una confianza de que </a:t>
            </a:r>
            <a:r>
              <a:rPr lang="es-MX" sz="3100" b="1" dirty="0" smtClean="0"/>
              <a:t>Dios tiene </a:t>
            </a:r>
            <a:r>
              <a:rPr lang="es-MX" sz="3100" b="1" dirty="0"/>
              <a:t>el </a:t>
            </a:r>
            <a:r>
              <a:rPr lang="es-MX" sz="3100" b="1" dirty="0" smtClean="0"/>
              <a:t>control en todo. </a:t>
            </a:r>
            <a:r>
              <a:rPr lang="es-MX" sz="3100" b="1" dirty="0"/>
              <a:t>Salmos 31:15  74: 17 . En verdad que era un </a:t>
            </a:r>
            <a:r>
              <a:rPr lang="es-MX" sz="3100" b="1" dirty="0" smtClean="0"/>
              <a:t>gozo.</a:t>
            </a:r>
            <a:endParaRPr lang="es-MX" sz="3100" b="1" u="sng" dirty="0"/>
          </a:p>
          <a:p>
            <a:pPr marL="0" indent="0">
              <a:buNone/>
            </a:pPr>
            <a:endParaRPr lang="es-MX" b="1" dirty="0"/>
          </a:p>
        </p:txBody>
      </p:sp>
    </p:spTree>
    <p:extLst>
      <p:ext uri="{BB962C8B-B14F-4D97-AF65-F5344CB8AC3E}">
        <p14:creationId xmlns:p14="http://schemas.microsoft.com/office/powerpoint/2010/main" val="1141631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25506"/>
            <a:ext cx="7301753" cy="866503"/>
          </a:xfrm>
        </p:spPr>
        <p:txBody>
          <a:bodyPr/>
          <a:lstStyle/>
          <a:p>
            <a:pPr algn="ctr"/>
            <a:r>
              <a:rPr lang="es-MX"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Regocijaos E</a:t>
            </a:r>
            <a:r>
              <a:rPr lang="es-MX"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 El </a:t>
            </a:r>
            <a:r>
              <a:rPr lang="es-MX"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a:t>
            </a:r>
            <a:r>
              <a:rPr lang="es-MX"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eñor siempre. </a:t>
            </a:r>
            <a:endParaRPr lang="es-MX"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Marcador de contenido 2"/>
          <p:cNvSpPr>
            <a:spLocks noGrp="1"/>
          </p:cNvSpPr>
          <p:nvPr>
            <p:ph idx="1"/>
          </p:nvPr>
        </p:nvSpPr>
        <p:spPr>
          <a:xfrm>
            <a:off x="0" y="1476103"/>
            <a:ext cx="9144000" cy="5381898"/>
          </a:xfrm>
        </p:spPr>
        <p:txBody>
          <a:bodyPr>
            <a:normAutofit/>
          </a:bodyPr>
          <a:lstStyle/>
          <a:p>
            <a:r>
              <a:rPr lang="es-MX" sz="2800" b="1" dirty="0" smtClean="0"/>
              <a:t>A Pablo </a:t>
            </a:r>
            <a:r>
              <a:rPr lang="es-MX" sz="2800" b="1" dirty="0"/>
              <a:t>lo habían perseguido, golpeado, apedreado, y encarcelado varias veces, pero a media noche, aprisionado con el cepo, podía cantar himnos y orar a Dios (</a:t>
            </a:r>
            <a:r>
              <a:rPr lang="es-MX" sz="2800" b="1" u="sng" dirty="0">
                <a:solidFill>
                  <a:srgbClr val="00B0F0"/>
                </a:solidFill>
              </a:rPr>
              <a:t>Hch_16:24-25), y esto ocurrió en Filipos. </a:t>
            </a:r>
          </a:p>
          <a:p>
            <a:r>
              <a:rPr lang="es-MX" sz="2800" b="1" u="sng" dirty="0" smtClean="0">
                <a:solidFill>
                  <a:srgbClr val="FF0000"/>
                </a:solidFill>
              </a:rPr>
              <a:t>Por que </a:t>
            </a:r>
            <a:r>
              <a:rPr lang="es-MX" sz="2800" b="1" u="sng" dirty="0">
                <a:solidFill>
                  <a:srgbClr val="FF0000"/>
                </a:solidFill>
              </a:rPr>
              <a:t>la palabra de </a:t>
            </a:r>
            <a:r>
              <a:rPr lang="es-MX" sz="2800" b="1" u="sng" dirty="0" smtClean="0">
                <a:solidFill>
                  <a:srgbClr val="FF0000"/>
                </a:solidFill>
              </a:rPr>
              <a:t>Dios </a:t>
            </a:r>
            <a:r>
              <a:rPr lang="es-MX" sz="2800" b="1" u="sng" dirty="0">
                <a:solidFill>
                  <a:srgbClr val="FF0000"/>
                </a:solidFill>
              </a:rPr>
              <a:t>nunca puede estar "presa" (</a:t>
            </a:r>
            <a:r>
              <a:rPr lang="es-MX" sz="2800" b="1" u="sng" dirty="0" smtClean="0">
                <a:solidFill>
                  <a:srgbClr val="FF0000"/>
                </a:solidFill>
              </a:rPr>
              <a:t>2Tim.2:9</a:t>
            </a:r>
            <a:r>
              <a:rPr lang="es-MX" sz="2800" b="1" u="sng" dirty="0">
                <a:solidFill>
                  <a:srgbClr val="FF0000"/>
                </a:solidFill>
              </a:rPr>
              <a:t>),</a:t>
            </a:r>
            <a:r>
              <a:rPr lang="es-MX" sz="2800" b="1" dirty="0"/>
              <a:t> </a:t>
            </a:r>
            <a:r>
              <a:rPr lang="es-MX" sz="2800" b="1" dirty="0" smtClean="0"/>
              <a:t>Tampoco </a:t>
            </a:r>
            <a:r>
              <a:rPr lang="es-MX" sz="2800" b="1" dirty="0"/>
              <a:t>el espíritu de Pablo podía estar preso. </a:t>
            </a:r>
            <a:endParaRPr lang="es-MX" sz="2800" b="1" dirty="0" smtClean="0"/>
          </a:p>
          <a:p>
            <a:r>
              <a:rPr lang="es-ES" sz="2800" b="1" dirty="0"/>
              <a:t>¡Cuán grande es el poder consolador del evangelio! </a:t>
            </a:r>
            <a:endParaRPr lang="es-ES" sz="2800" b="1" dirty="0" smtClean="0"/>
          </a:p>
          <a:p>
            <a:r>
              <a:rPr lang="es-ES" sz="2800" b="1" dirty="0" smtClean="0"/>
              <a:t>Nunca </a:t>
            </a:r>
            <a:r>
              <a:rPr lang="es-ES" sz="2800" b="1" dirty="0"/>
              <a:t>se </a:t>
            </a:r>
            <a:r>
              <a:rPr lang="es-MX" sz="2800" b="1" dirty="0" smtClean="0"/>
              <a:t>le </a:t>
            </a:r>
            <a:r>
              <a:rPr lang="es-MX" sz="2800" b="1" dirty="0"/>
              <a:t>ve a Pablo amargo o agrio de espíritu. ¡Regocijaos! </a:t>
            </a:r>
          </a:p>
          <a:p>
            <a:pPr algn="just"/>
            <a:endParaRPr lang="es-MX" sz="2800" u="sng" dirty="0"/>
          </a:p>
          <a:p>
            <a:pPr algn="just"/>
            <a:endParaRPr lang="es-MX" sz="2400" dirty="0"/>
          </a:p>
        </p:txBody>
      </p:sp>
    </p:spTree>
    <p:extLst>
      <p:ext uri="{BB962C8B-B14F-4D97-AF65-F5344CB8AC3E}">
        <p14:creationId xmlns:p14="http://schemas.microsoft.com/office/powerpoint/2010/main" val="34626301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7274859" cy="1267097"/>
          </a:xfrm>
        </p:spPr>
        <p:txBody>
          <a:bodyPr/>
          <a:lstStyle/>
          <a:p>
            <a:pPr algn="ctr"/>
            <a:r>
              <a:rPr lang="es-MX"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Regocijaos E</a:t>
            </a:r>
            <a:r>
              <a:rPr lang="es-MX"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 El </a:t>
            </a:r>
            <a:r>
              <a:rPr lang="es-MX"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a:t>
            </a:r>
            <a:r>
              <a:rPr lang="es-MX"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eñor siempre. </a:t>
            </a:r>
            <a:endParaRPr lang="es-MX"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Marcador de contenido 2"/>
          <p:cNvSpPr>
            <a:spLocks noGrp="1"/>
          </p:cNvSpPr>
          <p:nvPr>
            <p:ph idx="1"/>
          </p:nvPr>
        </p:nvSpPr>
        <p:spPr>
          <a:xfrm>
            <a:off x="0" y="888275"/>
            <a:ext cx="9135290" cy="5969727"/>
          </a:xfrm>
        </p:spPr>
        <p:txBody>
          <a:bodyPr>
            <a:normAutofit/>
          </a:bodyPr>
          <a:lstStyle/>
          <a:p>
            <a:pPr algn="just"/>
            <a:r>
              <a:rPr lang="es-MX" sz="2800" b="1" dirty="0"/>
              <a:t>S</a:t>
            </a:r>
            <a:r>
              <a:rPr lang="es-MX" sz="2800" b="1" dirty="0" smtClean="0"/>
              <a:t>iempre</a:t>
            </a:r>
            <a:r>
              <a:rPr lang="es-MX" sz="2800" b="1" dirty="0"/>
              <a:t>" </a:t>
            </a:r>
            <a:r>
              <a:rPr lang="es-MX" sz="2800" b="1" dirty="0" smtClean="0"/>
              <a:t>Bajo </a:t>
            </a:r>
            <a:r>
              <a:rPr lang="es-MX" sz="2800" b="1" dirty="0"/>
              <a:t>todas las circunstancias de la vida: si sufrimos persecución; si los seres amados sufren persecución; cuando sufrimos aflicción física; cuando nos amenaza la muerte, o cuando mueren nuestros seres amados (familiares o hermanos en Cristo); </a:t>
            </a:r>
          </a:p>
          <a:p>
            <a:r>
              <a:rPr lang="es-MX" sz="2800" b="1" dirty="0"/>
              <a:t>Cuando los días están llenos de tristeza y oscuridad. </a:t>
            </a:r>
            <a:endParaRPr lang="es-MX" sz="2800" b="1" dirty="0" smtClean="0"/>
          </a:p>
          <a:p>
            <a:r>
              <a:rPr lang="es-MX" sz="2800" b="1" dirty="0" smtClean="0"/>
              <a:t>¿</a:t>
            </a:r>
            <a:r>
              <a:rPr lang="es-MX" sz="2800" b="1" dirty="0"/>
              <a:t>Cómo es posible regocijarnos bajo tales circunstancias? </a:t>
            </a:r>
            <a:endParaRPr lang="es-MX" sz="2800" b="1" dirty="0" smtClean="0"/>
          </a:p>
          <a:p>
            <a:r>
              <a:rPr lang="es-ES" sz="2800" b="1" dirty="0"/>
              <a:t>Es posible porque las circunstancias adversas no deben afectar nuestro gozo en Cristo.</a:t>
            </a:r>
          </a:p>
          <a:p>
            <a:pPr algn="just"/>
            <a:endParaRPr lang="es-MX" sz="2800" b="1" dirty="0"/>
          </a:p>
          <a:p>
            <a:endParaRPr lang="es-MX" sz="2000" dirty="0"/>
          </a:p>
        </p:txBody>
      </p:sp>
    </p:spTree>
    <p:extLst>
      <p:ext uri="{BB962C8B-B14F-4D97-AF65-F5344CB8AC3E}">
        <p14:creationId xmlns:p14="http://schemas.microsoft.com/office/powerpoint/2010/main" val="36523162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 y="0"/>
            <a:ext cx="9144001" cy="6858000"/>
          </a:xfrm>
        </p:spPr>
        <p:txBody>
          <a:bodyPr>
            <a:normAutofit lnSpcReduction="10000"/>
          </a:bodyPr>
          <a:lstStyle/>
          <a:p>
            <a:r>
              <a:rPr lang="es-MX" sz="2800" b="1" dirty="0" smtClean="0"/>
              <a:t>Muchas </a:t>
            </a:r>
            <a:r>
              <a:rPr lang="es-MX" sz="2800" b="1" dirty="0"/>
              <a:t>personas no saben nada de gozo a menos que haya prosperidad, buena salud, y muchos placeres, pero los cristianos saben transformar las circunstancias malas en bendiciones </a:t>
            </a:r>
          </a:p>
          <a:p>
            <a:r>
              <a:rPr lang="es-MX" sz="2800" b="1" u="sng" dirty="0">
                <a:solidFill>
                  <a:srgbClr val="92D050"/>
                </a:solidFill>
              </a:rPr>
              <a:t>Filipenses 1:12-14;</a:t>
            </a:r>
            <a:r>
              <a:rPr lang="es-MX" sz="2800" b="1" dirty="0"/>
              <a:t> </a:t>
            </a:r>
            <a:r>
              <a:rPr lang="es-MX" sz="2400" b="1" dirty="0"/>
              <a:t>Quiero que sepáis, hermanos, que las cosas que me han sucedido, han redundado más bien para el progreso del evangelio, 13 de tal manera que mis prisiones se han hecho patentes en Cristo en todo el pretorio, y a todos los demás. 14 Y la mayoría de los hermanos, cobrando ánimo en </a:t>
            </a:r>
            <a:r>
              <a:rPr lang="es-MX" sz="2400" b="1" dirty="0" smtClean="0"/>
              <a:t>El </a:t>
            </a:r>
            <a:r>
              <a:rPr lang="es-MX" sz="2400" b="1" dirty="0"/>
              <a:t>Señor con mis prisiones, se atreven mucho más a hablar la palabra sin temor</a:t>
            </a:r>
            <a:endParaRPr lang="es-MX" sz="3600" b="1" dirty="0"/>
          </a:p>
          <a:p>
            <a:r>
              <a:rPr lang="es-MX" sz="2800" b="1" u="sng" dirty="0" smtClean="0">
                <a:solidFill>
                  <a:srgbClr val="92D050"/>
                </a:solidFill>
              </a:rPr>
              <a:t>Romanos 5:3-5</a:t>
            </a:r>
            <a:r>
              <a:rPr lang="es-MX" sz="2800" b="1" u="sng" dirty="0">
                <a:solidFill>
                  <a:srgbClr val="92D050"/>
                </a:solidFill>
              </a:rPr>
              <a:t>;</a:t>
            </a:r>
            <a:r>
              <a:rPr lang="es-MX" sz="2800" b="1" dirty="0"/>
              <a:t> </a:t>
            </a:r>
            <a:r>
              <a:rPr lang="es-MX" sz="2400" b="1" dirty="0"/>
              <a:t>Y no sólo esto, sino que también nos gloriamos en las tribulaciones, sabiendo que la tribulación produce paciencia; 4 y la paciencia, prueba; y la prueba, esperanza; 5 y la esperanza no avergüenza; porque el amor de Dios ha sido derramado en nuestros corazones por el Espíritu Santo que nos fue dado. </a:t>
            </a:r>
            <a:endParaRPr lang="es-MX" sz="3600" b="1" u="sng" dirty="0"/>
          </a:p>
          <a:p>
            <a:pPr algn="just"/>
            <a:endParaRPr lang="es-MX" sz="3200" dirty="0"/>
          </a:p>
        </p:txBody>
      </p:sp>
    </p:spTree>
    <p:extLst>
      <p:ext uri="{BB962C8B-B14F-4D97-AF65-F5344CB8AC3E}">
        <p14:creationId xmlns:p14="http://schemas.microsoft.com/office/powerpoint/2010/main" val="1679907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9144000" cy="6858000"/>
          </a:xfrm>
        </p:spPr>
        <p:txBody>
          <a:bodyPr/>
          <a:lstStyle/>
          <a:p>
            <a:r>
              <a:rPr lang="es-MX" sz="2400" b="1" u="sng" dirty="0" smtClean="0">
                <a:solidFill>
                  <a:srgbClr val="92D050"/>
                </a:solidFill>
              </a:rPr>
              <a:t>Santiago 1:2-4</a:t>
            </a:r>
            <a:r>
              <a:rPr lang="es-MX" sz="2400" b="1" u="sng" dirty="0">
                <a:solidFill>
                  <a:srgbClr val="92D050"/>
                </a:solidFill>
              </a:rPr>
              <a:t>).</a:t>
            </a:r>
            <a:r>
              <a:rPr lang="es-MX" sz="2400" b="1" dirty="0"/>
              <a:t> Hermanos míos, tened por sumo gozo cuando os halléis en diversas pruebas, 3 sabiendo que la prueba de vuestra fe produce paciencia. 4 Mas tenga la paciencia su obra completa, para que seáis perfectos y cabales, sin que os falte cosa alguna. </a:t>
            </a:r>
          </a:p>
          <a:p>
            <a:r>
              <a:rPr lang="es-MX" sz="2400" b="1" dirty="0"/>
              <a:t>Esto no significa que el cristiano sea como un robot que no siente el dolor ni que la muerte y la aflicción no le causan tristeza, sino que se regocija en </a:t>
            </a:r>
            <a:r>
              <a:rPr lang="es-MX" sz="2400" b="1" dirty="0" smtClean="0"/>
              <a:t>El </a:t>
            </a:r>
            <a:r>
              <a:rPr lang="es-MX" sz="2400" b="1" dirty="0"/>
              <a:t>Señor en todo esto porque sabe que Dios todavía está sentado sobre su trono, </a:t>
            </a:r>
          </a:p>
          <a:p>
            <a:r>
              <a:rPr lang="es-MX" sz="2400" b="1" dirty="0"/>
              <a:t>El es </a:t>
            </a:r>
            <a:r>
              <a:rPr lang="es-MX" sz="2400" b="1" dirty="0" smtClean="0"/>
              <a:t>El </a:t>
            </a:r>
            <a:r>
              <a:rPr lang="es-MX" sz="2400" b="1" dirty="0"/>
              <a:t>Gobernador del mundo entero, y que El puede emplear todas las adversidades de la vida para el beneficio espiritual de sus </a:t>
            </a:r>
            <a:r>
              <a:rPr lang="es-MX" sz="2400" b="1" dirty="0" smtClean="0"/>
              <a:t>hijos. </a:t>
            </a:r>
          </a:p>
          <a:p>
            <a:r>
              <a:rPr lang="es-MX" sz="2400" b="1" dirty="0" smtClean="0">
                <a:solidFill>
                  <a:srgbClr val="92D050"/>
                </a:solidFill>
              </a:rPr>
              <a:t>(</a:t>
            </a:r>
            <a:r>
              <a:rPr lang="es-MX" sz="2400" b="1" u="sng" dirty="0">
                <a:solidFill>
                  <a:srgbClr val="92D050"/>
                </a:solidFill>
              </a:rPr>
              <a:t>Gén_50:20</a:t>
            </a:r>
            <a:r>
              <a:rPr lang="es-MX" sz="2400" b="1" dirty="0"/>
              <a:t>  Vosotros pensasteis mal contra mí, mas Dios lo encaminó a bien, para hacer lo que vemos hoy, para mantener en vida a mucho pueblo. </a:t>
            </a:r>
          </a:p>
          <a:p>
            <a:endParaRPr lang="es-MX" sz="2400" dirty="0"/>
          </a:p>
          <a:p>
            <a:endParaRPr lang="es-MX" sz="2400" u="sng" dirty="0"/>
          </a:p>
          <a:p>
            <a:endParaRPr lang="es-MX" dirty="0"/>
          </a:p>
        </p:txBody>
      </p:sp>
    </p:spTree>
    <p:extLst>
      <p:ext uri="{BB962C8B-B14F-4D97-AF65-F5344CB8AC3E}">
        <p14:creationId xmlns:p14="http://schemas.microsoft.com/office/powerpoint/2010/main" val="8364520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7140388" cy="1320800"/>
          </a:xfrm>
        </p:spPr>
        <p:txBody>
          <a:bodyPr/>
          <a:lstStyle/>
          <a:p>
            <a:pPr algn="ctr"/>
            <a:r>
              <a:rPr lang="es-MX" b="1" dirty="0"/>
              <a:t>¿Cómo mantener nuestro gozo?</a:t>
            </a:r>
            <a:endParaRPr lang="es-MX" dirty="0"/>
          </a:p>
        </p:txBody>
      </p:sp>
      <p:sp>
        <p:nvSpPr>
          <p:cNvPr id="3" name="Marcador de contenido 2"/>
          <p:cNvSpPr>
            <a:spLocks noGrp="1"/>
          </p:cNvSpPr>
          <p:nvPr>
            <p:ph idx="1"/>
          </p:nvPr>
        </p:nvSpPr>
        <p:spPr>
          <a:xfrm>
            <a:off x="0" y="1449978"/>
            <a:ext cx="9144000" cy="5408022"/>
          </a:xfrm>
        </p:spPr>
        <p:txBody>
          <a:bodyPr>
            <a:normAutofit/>
          </a:bodyPr>
          <a:lstStyle/>
          <a:p>
            <a:r>
              <a:rPr lang="es-MX" sz="2800" b="1" dirty="0"/>
              <a:t>Filipenses ha sido llamada la carta del gozo porque en ella el apóstol Pablo expone algunos principios bíblicos que podemos poner en práctica para no perder el gozo que </a:t>
            </a:r>
            <a:r>
              <a:rPr lang="es-MX" sz="2800" b="1" dirty="0" smtClean="0"/>
              <a:t>El </a:t>
            </a:r>
            <a:r>
              <a:rPr lang="es-MX" sz="2800" b="1" dirty="0"/>
              <a:t>Señor nos ha otorgado. </a:t>
            </a:r>
          </a:p>
          <a:p>
            <a:r>
              <a:rPr lang="es-MX" sz="2800" b="1" dirty="0"/>
              <a:t>Es interesante saber que cuando Pablo escribió esta carta se encontraba en prisión, por lo que aprenderemos de un verdadero maestro que supo mantener su gozo aun en terribles dificultades.</a:t>
            </a:r>
          </a:p>
        </p:txBody>
      </p:sp>
    </p:spTree>
    <p:extLst>
      <p:ext uri="{BB962C8B-B14F-4D97-AF65-F5344CB8AC3E}">
        <p14:creationId xmlns:p14="http://schemas.microsoft.com/office/powerpoint/2010/main" val="1398541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7328647" cy="640081"/>
          </a:xfrm>
        </p:spPr>
        <p:txBody>
          <a:bodyPr/>
          <a:lstStyle/>
          <a:p>
            <a:pPr algn="ctr"/>
            <a:r>
              <a:rPr lang="es-MX" b="1" dirty="0"/>
              <a:t>APRENDER EL CONTENTAMIENTO.</a:t>
            </a:r>
            <a:endParaRPr lang="es-MX" dirty="0"/>
          </a:p>
        </p:txBody>
      </p:sp>
      <p:sp>
        <p:nvSpPr>
          <p:cNvPr id="3" name="Marcador de contenido 2"/>
          <p:cNvSpPr>
            <a:spLocks noGrp="1"/>
          </p:cNvSpPr>
          <p:nvPr>
            <p:ph idx="1"/>
          </p:nvPr>
        </p:nvSpPr>
        <p:spPr>
          <a:xfrm>
            <a:off x="0" y="847166"/>
            <a:ext cx="9144000" cy="6010836"/>
          </a:xfrm>
        </p:spPr>
        <p:txBody>
          <a:bodyPr>
            <a:normAutofit/>
          </a:bodyPr>
          <a:lstStyle/>
          <a:p>
            <a:r>
              <a:rPr lang="es-MX" b="1" i="1" dirty="0"/>
              <a:t>“</a:t>
            </a:r>
            <a:r>
              <a:rPr lang="es-MX" sz="2400" b="1" i="1" dirty="0"/>
              <a:t>No lo digo porque tenga escasez, pues he aprendido a contentarme, cualquiera que sea mi situación. Sé vivir humildemente, y sé tener abundancia; en todo y por todo estoy enseñado, así para estar saciado como para tener hambre, así para tener abundancia como para padecer necesidad”. </a:t>
            </a:r>
            <a:r>
              <a:rPr lang="es-MX" sz="2400" b="1" i="1" u="sng" dirty="0">
                <a:solidFill>
                  <a:srgbClr val="92D050"/>
                </a:solidFill>
              </a:rPr>
              <a:t>Filipenses 4:11-12</a:t>
            </a:r>
            <a:endParaRPr lang="es-MX" sz="2400" b="1" u="sng" dirty="0">
              <a:solidFill>
                <a:srgbClr val="92D050"/>
              </a:solidFill>
            </a:endParaRPr>
          </a:p>
          <a:p>
            <a:r>
              <a:rPr lang="es-MX" sz="2600" b="1" dirty="0"/>
              <a:t>La primera clave para no perder nuestro gozo en </a:t>
            </a:r>
            <a:r>
              <a:rPr lang="es-MX" sz="2600" b="1" dirty="0" smtClean="0"/>
              <a:t>El </a:t>
            </a:r>
            <a:r>
              <a:rPr lang="es-MX" sz="2600" b="1" dirty="0"/>
              <a:t>Señor es aprender el contentamiento. </a:t>
            </a:r>
          </a:p>
          <a:p>
            <a:r>
              <a:rPr lang="es-MX" sz="2600" b="1" dirty="0"/>
              <a:t>En este mundo se nos enseña que para ser felices debemos poseer cosas materiales, tener una mejor casa, carro, trabajo, ropa de marca, etc.</a:t>
            </a:r>
          </a:p>
          <a:p>
            <a:r>
              <a:rPr lang="es-MX" sz="2600" b="1" dirty="0" smtClean="0"/>
              <a:t>Muchos </a:t>
            </a:r>
            <a:r>
              <a:rPr lang="es-MX" sz="2600" b="1" dirty="0"/>
              <a:t>basan su vida en puras apariencias endeudándose incluso con bancos con tal de tener lo que </a:t>
            </a:r>
            <a:r>
              <a:rPr lang="es-MX" sz="2600" b="1" dirty="0" smtClean="0"/>
              <a:t>creen </a:t>
            </a:r>
            <a:r>
              <a:rPr lang="es-MX" sz="2600" b="1" dirty="0"/>
              <a:t>que necesitan para ser felices. </a:t>
            </a:r>
            <a:endParaRPr lang="es-MX" b="1" dirty="0"/>
          </a:p>
        </p:txBody>
      </p:sp>
    </p:spTree>
    <p:extLst>
      <p:ext uri="{BB962C8B-B14F-4D97-AF65-F5344CB8AC3E}">
        <p14:creationId xmlns:p14="http://schemas.microsoft.com/office/powerpoint/2010/main" val="19668019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6952129" cy="592183"/>
          </a:xfrm>
        </p:spPr>
        <p:txBody>
          <a:bodyPr>
            <a:normAutofit fontScale="90000"/>
          </a:bodyPr>
          <a:lstStyle/>
          <a:p>
            <a:r>
              <a:rPr lang="es-MX" b="1" dirty="0"/>
              <a:t>APRENDER EL CONTENTAMIENTO</a:t>
            </a:r>
            <a:endParaRPr lang="es-MX" dirty="0"/>
          </a:p>
        </p:txBody>
      </p:sp>
      <p:sp>
        <p:nvSpPr>
          <p:cNvPr id="3" name="Marcador de contenido 2"/>
          <p:cNvSpPr>
            <a:spLocks noGrp="1"/>
          </p:cNvSpPr>
          <p:nvPr>
            <p:ph idx="1"/>
          </p:nvPr>
        </p:nvSpPr>
        <p:spPr>
          <a:xfrm>
            <a:off x="107575" y="1123407"/>
            <a:ext cx="9036425" cy="5734593"/>
          </a:xfrm>
        </p:spPr>
        <p:txBody>
          <a:bodyPr>
            <a:normAutofit fontScale="92500" lnSpcReduction="20000"/>
          </a:bodyPr>
          <a:lstStyle/>
          <a:p>
            <a:r>
              <a:rPr lang="es-MX" sz="2800" b="1" dirty="0"/>
              <a:t>El problema es que si nos endeudamos, o perdemos lo que tenemos por una crisis </a:t>
            </a:r>
            <a:r>
              <a:rPr lang="es-MX" sz="2800" b="1" dirty="0" smtClean="0"/>
              <a:t>financiera </a:t>
            </a:r>
            <a:r>
              <a:rPr lang="es-MX" sz="2800" b="1" dirty="0"/>
              <a:t>o incluso jamás obtenemos estas cosas nuestra vida será miserable y el gozo del Señor desaparecerá. </a:t>
            </a:r>
            <a:endParaRPr lang="es-MX" sz="2800" b="1" dirty="0" smtClean="0"/>
          </a:p>
          <a:p>
            <a:r>
              <a:rPr lang="es-MX" sz="2800" b="1" dirty="0" smtClean="0"/>
              <a:t>Sin embargo: </a:t>
            </a:r>
            <a:endParaRPr lang="es-MX" sz="2800" b="1" dirty="0"/>
          </a:p>
          <a:p>
            <a:pPr algn="just"/>
            <a:r>
              <a:rPr lang="es-MX" sz="2800" b="1" dirty="0"/>
              <a:t>Pablo nos dice que nuestra vida no tiene que ser así. </a:t>
            </a:r>
            <a:endParaRPr lang="es-MX" sz="2800" b="1" dirty="0" smtClean="0"/>
          </a:p>
          <a:p>
            <a:r>
              <a:rPr lang="es-MX" sz="2800" b="1" dirty="0" smtClean="0"/>
              <a:t>Debemos </a:t>
            </a:r>
            <a:r>
              <a:rPr lang="es-MX" sz="2800" b="1" dirty="0"/>
              <a:t>aprender a ser felices con el nivel de vida que Dios nos ha dado, </a:t>
            </a:r>
            <a:r>
              <a:rPr lang="es-MX" sz="2800" b="1" dirty="0" smtClean="0"/>
              <a:t>debemos </a:t>
            </a:r>
            <a:r>
              <a:rPr lang="es-MX" sz="2800" b="1" dirty="0"/>
              <a:t>aprender a reconocer la bendición que tenemos aun en las cosas más </a:t>
            </a:r>
            <a:r>
              <a:rPr lang="es-MX" sz="2800" b="1" dirty="0" smtClean="0"/>
              <a:t>mínimas, </a:t>
            </a:r>
            <a:r>
              <a:rPr lang="es-MX" sz="2800" b="1" dirty="0"/>
              <a:t>como la vida, la salud, el alimento diario, etc., </a:t>
            </a:r>
          </a:p>
          <a:p>
            <a:r>
              <a:rPr lang="es-MX" sz="2800" b="1" dirty="0" smtClean="0"/>
              <a:t>Porque </a:t>
            </a:r>
            <a:r>
              <a:rPr lang="es-MX" sz="2800" b="1" dirty="0"/>
              <a:t>haciendo así aprenderemos a ser agradecidos </a:t>
            </a:r>
            <a:r>
              <a:rPr lang="es-MX" sz="2600" b="1" dirty="0"/>
              <a:t>con Dios en todo y si está en su voluntad prosperaremos en todas nuestras áreas.</a:t>
            </a:r>
            <a:r>
              <a:rPr lang="es-MX" sz="2600" dirty="0"/>
              <a:t/>
            </a:r>
            <a:br>
              <a:rPr lang="es-MX" sz="2600" dirty="0"/>
            </a:br>
            <a:endParaRPr lang="es-MX" sz="2600" dirty="0"/>
          </a:p>
          <a:p>
            <a:endParaRPr lang="es-MX" dirty="0"/>
          </a:p>
        </p:txBody>
      </p:sp>
    </p:spTree>
    <p:extLst>
      <p:ext uri="{BB962C8B-B14F-4D97-AF65-F5344CB8AC3E}">
        <p14:creationId xmlns:p14="http://schemas.microsoft.com/office/powerpoint/2010/main" val="25609435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0"/>
            <a:ext cx="7274859" cy="1320800"/>
          </a:xfrm>
        </p:spPr>
        <p:txBody>
          <a:bodyPr>
            <a:normAutofit/>
          </a:bodyPr>
          <a:lstStyle/>
          <a:p>
            <a:pPr algn="ctr"/>
            <a:r>
              <a:rPr lang="es-ES" sz="3200" b="1" dirty="0"/>
              <a:t>BUSCAR SOBRE TODO LO </a:t>
            </a:r>
            <a:r>
              <a:rPr lang="es-ES" sz="3200" b="1" dirty="0" smtClean="0"/>
              <a:t>ESPIRITUAL.</a:t>
            </a:r>
            <a:endParaRPr lang="es-ES" sz="3200" b="1" dirty="0"/>
          </a:p>
        </p:txBody>
      </p:sp>
      <p:sp>
        <p:nvSpPr>
          <p:cNvPr id="3" name="Marcador de contenido 2"/>
          <p:cNvSpPr>
            <a:spLocks noGrp="1"/>
          </p:cNvSpPr>
          <p:nvPr>
            <p:ph idx="1"/>
          </p:nvPr>
        </p:nvSpPr>
        <p:spPr>
          <a:xfrm>
            <a:off x="-2" y="842778"/>
            <a:ext cx="9144001" cy="6015222"/>
          </a:xfrm>
        </p:spPr>
        <p:txBody>
          <a:bodyPr>
            <a:normAutofit lnSpcReduction="10000"/>
          </a:bodyPr>
          <a:lstStyle/>
          <a:p>
            <a:r>
              <a:rPr lang="es-ES" sz="2400" b="1" u="sng" dirty="0">
                <a:solidFill>
                  <a:srgbClr val="92D050"/>
                </a:solidFill>
              </a:rPr>
              <a:t>Filipenses 3:4-10</a:t>
            </a:r>
          </a:p>
          <a:p>
            <a:r>
              <a:rPr lang="es-ES" sz="2400" b="1" dirty="0"/>
              <a:t>En segundo lugar, debemos buscar sobre toda cosa lo espiritual. Muchos no son felices porque la buscan en la fama o vanagloria de este mundo. Buscan triunfar en sus estudios, sacar grandes títulos y promociones en empresas que les de renombre en esta tierra pensando que allí está el secreto de la felicidad; pero se equivocan. </a:t>
            </a:r>
          </a:p>
          <a:p>
            <a:r>
              <a:rPr lang="es-ES" sz="2400" b="1" dirty="0"/>
              <a:t>Salomón </a:t>
            </a:r>
            <a:r>
              <a:rPr lang="es-ES" sz="2400" b="1" dirty="0" smtClean="0"/>
              <a:t>busco </a:t>
            </a:r>
            <a:r>
              <a:rPr lang="es-ES" sz="2400" b="1" dirty="0"/>
              <a:t>la felicidad el gozo en todas estas cosas y nunca logro encontrarla en ellas.</a:t>
            </a:r>
          </a:p>
          <a:p>
            <a:r>
              <a:rPr lang="es-ES" sz="2400" b="1" u="sng" dirty="0">
                <a:solidFill>
                  <a:srgbClr val="92D050"/>
                </a:solidFill>
              </a:rPr>
              <a:t>Eclesiastés 2:1-11.</a:t>
            </a:r>
          </a:p>
          <a:p>
            <a:r>
              <a:rPr lang="es-ES" sz="2400" b="1" dirty="0"/>
              <a:t>Dios está interesado en nuestro crecimiento y éxito personal, pero sobre </a:t>
            </a:r>
            <a:r>
              <a:rPr lang="es-ES" sz="2400" b="1" dirty="0" smtClean="0"/>
              <a:t>todo </a:t>
            </a:r>
            <a:r>
              <a:rPr lang="es-ES" sz="2400" b="1" dirty="0"/>
              <a:t>espera que en primer lugar busquemos lo espiritual. </a:t>
            </a:r>
          </a:p>
          <a:p>
            <a:r>
              <a:rPr lang="es-ES" sz="2400" b="1" dirty="0"/>
              <a:t>El problema está cuando sacrificamos el crecimiento espiritual por nuestro crecimiento material. </a:t>
            </a:r>
          </a:p>
          <a:p>
            <a:endParaRPr lang="es-ES" b="1" dirty="0"/>
          </a:p>
        </p:txBody>
      </p:sp>
    </p:spTree>
    <p:extLst>
      <p:ext uri="{BB962C8B-B14F-4D97-AF65-F5344CB8AC3E}">
        <p14:creationId xmlns:p14="http://schemas.microsoft.com/office/powerpoint/2010/main" val="18138911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0"/>
            <a:ext cx="9144000" cy="5526193"/>
          </a:xfrm>
          <a:prstGeom prst="rect">
            <a:avLst/>
          </a:prstGeom>
        </p:spPr>
        <p:txBody>
          <a:bodyPr wrap="square">
            <a:spAutoFit/>
          </a:bodyPr>
          <a:lstStyle/>
          <a:p>
            <a:pPr>
              <a:lnSpc>
                <a:spcPct val="107000"/>
              </a:lnSpc>
            </a:pPr>
            <a:endParaRPr lang="es-MX" sz="6600" b="1" dirty="0">
              <a:solidFill>
                <a:srgbClr val="0A0A0A"/>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pPr>
            <a:r>
              <a:rPr lang="es-MX" sz="6600" b="1" dirty="0">
                <a:ln w="22225">
                  <a:solidFill>
                    <a:schemeClr val="accent2"/>
                  </a:solidFill>
                  <a:prstDash val="solid"/>
                </a:ln>
                <a:solidFill>
                  <a:schemeClr val="accent2">
                    <a:lumMod val="40000"/>
                    <a:lumOff val="60000"/>
                  </a:schemeClr>
                </a:solidFill>
                <a:latin typeface="Arial" panose="020B0604020202020204" pitchFamily="34" charset="0"/>
                <a:ea typeface="Times New Roman" panose="02020603050405020304" pitchFamily="18" charset="0"/>
                <a:cs typeface="Times New Roman" panose="02020603050405020304" pitchFamily="18" charset="0"/>
              </a:rPr>
              <a:t>Filipenses </a:t>
            </a:r>
            <a:r>
              <a:rPr lang="es-MX" sz="6600" b="1" dirty="0" smtClean="0">
                <a:ln w="22225">
                  <a:solidFill>
                    <a:schemeClr val="accent2"/>
                  </a:solidFill>
                  <a:prstDash val="solid"/>
                </a:ln>
                <a:solidFill>
                  <a:schemeClr val="accent2">
                    <a:lumMod val="40000"/>
                    <a:lumOff val="60000"/>
                  </a:schemeClr>
                </a:solidFill>
                <a:latin typeface="Arial" panose="020B0604020202020204" pitchFamily="34" charset="0"/>
                <a:ea typeface="Times New Roman" panose="02020603050405020304" pitchFamily="18" charset="0"/>
                <a:cs typeface="Times New Roman" panose="02020603050405020304" pitchFamily="18" charset="0"/>
              </a:rPr>
              <a:t>4:4. </a:t>
            </a:r>
            <a:endParaRPr lang="es-MX" sz="6600" b="1" dirty="0">
              <a:ln w="22225">
                <a:solidFill>
                  <a:schemeClr val="accent2"/>
                </a:solidFill>
                <a:prstDash val="solid"/>
              </a:ln>
              <a:solidFill>
                <a:schemeClr val="accent2">
                  <a:lumMod val="40000"/>
                  <a:lumOff val="6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pPr>
            <a:r>
              <a:rPr lang="es-MX"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ea typeface="Times New Roman" panose="02020603050405020304" pitchFamily="18" charset="0"/>
                <a:cs typeface="Times New Roman" panose="02020603050405020304" pitchFamily="18" charset="0"/>
              </a:rPr>
              <a:t>Regocijaos en </a:t>
            </a:r>
            <a:r>
              <a:rPr lang="es-MX"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ea typeface="Times New Roman" panose="02020603050405020304" pitchFamily="18" charset="0"/>
                <a:cs typeface="Times New Roman" panose="02020603050405020304" pitchFamily="18" charset="0"/>
              </a:rPr>
              <a:t>El </a:t>
            </a:r>
            <a:r>
              <a:rPr lang="es-MX"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ea typeface="Times New Roman" panose="02020603050405020304" pitchFamily="18" charset="0"/>
                <a:cs typeface="Times New Roman" panose="02020603050405020304" pitchFamily="18" charset="0"/>
              </a:rPr>
              <a:t>Señor siempre. Otra vez digo: ¡Regocijaos!</a:t>
            </a:r>
            <a:endParaRPr lang="es-MX"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75362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8095129" cy="757646"/>
          </a:xfrm>
        </p:spPr>
        <p:txBody>
          <a:bodyPr>
            <a:normAutofit fontScale="90000"/>
          </a:bodyPr>
          <a:lstStyle/>
          <a:p>
            <a:pPr algn="ctr"/>
            <a:r>
              <a:rPr lang="es-MX"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BUSCAR SOBRE TODO LO </a:t>
            </a:r>
            <a:r>
              <a:rPr lang="es-MX"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ESPIRITUAL.</a:t>
            </a:r>
            <a:endParaRPr lang="es-MX"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Marcador de contenido 2"/>
          <p:cNvSpPr>
            <a:spLocks noGrp="1"/>
          </p:cNvSpPr>
          <p:nvPr>
            <p:ph idx="1"/>
          </p:nvPr>
        </p:nvSpPr>
        <p:spPr>
          <a:xfrm>
            <a:off x="0" y="862151"/>
            <a:ext cx="9144000" cy="5995849"/>
          </a:xfrm>
        </p:spPr>
        <p:txBody>
          <a:bodyPr>
            <a:normAutofit lnSpcReduction="10000"/>
          </a:bodyPr>
          <a:lstStyle/>
          <a:p>
            <a:r>
              <a:rPr lang="es-MX" sz="2400" b="1" dirty="0"/>
              <a:t>Pablo había desechado todos aquellos títulos que lo hacían grande en el mundo y busco enriquecerse en lo espiritual. </a:t>
            </a:r>
            <a:r>
              <a:rPr lang="es-MX" sz="2400" b="1" u="sng" dirty="0" smtClean="0">
                <a:solidFill>
                  <a:srgbClr val="92D050"/>
                </a:solidFill>
              </a:rPr>
              <a:t>Filipenses 3:4-8.</a:t>
            </a:r>
            <a:endParaRPr lang="es-MX" sz="2400" b="1" u="sng" dirty="0">
              <a:solidFill>
                <a:srgbClr val="92D050"/>
              </a:solidFill>
            </a:endParaRPr>
          </a:p>
          <a:p>
            <a:r>
              <a:rPr lang="es-MX" sz="2400" b="1" dirty="0"/>
              <a:t>Todo por </a:t>
            </a:r>
            <a:r>
              <a:rPr lang="es-MX" sz="2400" b="1" i="1" dirty="0"/>
              <a:t>la excelencia del conocimiento de Cristo Jesús</a:t>
            </a:r>
            <a:r>
              <a:rPr lang="es-MX" sz="2400" b="1" dirty="0"/>
              <a:t>, para </a:t>
            </a:r>
            <a:r>
              <a:rPr lang="es-MX" sz="2400" b="1" i="1" dirty="0"/>
              <a:t>ser hallado en </a:t>
            </a:r>
            <a:r>
              <a:rPr lang="es-MX" sz="2400" b="1" i="1" dirty="0" smtClean="0"/>
              <a:t>El</a:t>
            </a:r>
            <a:r>
              <a:rPr lang="es-MX" sz="2400" b="1" i="1" dirty="0"/>
              <a:t>, no teniendo mi propia justicia, que es por la ley, sino la que es por la fe de Cristo</a:t>
            </a:r>
            <a:r>
              <a:rPr lang="es-MX" sz="2400" b="1" dirty="0"/>
              <a:t>, conocer </a:t>
            </a:r>
            <a:r>
              <a:rPr lang="es-MX" sz="2400" b="1" i="1" dirty="0"/>
              <a:t>el poder de su resurrección</a:t>
            </a:r>
            <a:r>
              <a:rPr lang="es-MX" sz="2400" b="1" dirty="0"/>
              <a:t>, y participar en </a:t>
            </a:r>
            <a:r>
              <a:rPr lang="es-MX" sz="2400" b="1" i="1" dirty="0"/>
              <a:t>sus padecimientos, llegando a ser semejante a </a:t>
            </a:r>
            <a:r>
              <a:rPr lang="es-MX" sz="2400" b="1" i="1" dirty="0" smtClean="0"/>
              <a:t>El </a:t>
            </a:r>
            <a:r>
              <a:rPr lang="es-MX" sz="2400" b="1" i="1" dirty="0"/>
              <a:t>en su muerte</a:t>
            </a:r>
            <a:r>
              <a:rPr lang="es-MX" sz="2400" b="1" dirty="0" smtClean="0"/>
              <a:t>. </a:t>
            </a:r>
            <a:r>
              <a:rPr lang="es-MX" sz="2400" b="1" u="sng" dirty="0" smtClean="0">
                <a:solidFill>
                  <a:srgbClr val="92D050"/>
                </a:solidFill>
              </a:rPr>
              <a:t>Filipenses 3:9.</a:t>
            </a:r>
            <a:endParaRPr lang="es-MX" sz="2400" b="1" u="sng" dirty="0">
              <a:solidFill>
                <a:srgbClr val="92D050"/>
              </a:solidFill>
            </a:endParaRPr>
          </a:p>
          <a:p>
            <a:r>
              <a:rPr lang="es-MX" sz="2400" b="1" dirty="0" smtClean="0"/>
              <a:t>Cuando </a:t>
            </a:r>
            <a:r>
              <a:rPr lang="es-MX" sz="2400" b="1" dirty="0"/>
              <a:t>buscamos enriquecernos primeramente de lo espiritual nuestro gozo se completa, nuestra vida gira alrededor de Dios y las cosas de arriba y por si misma las cosas que necesitamos y demás bendiciones vienen por añadidura, así nuestro gozo </a:t>
            </a:r>
            <a:r>
              <a:rPr lang="es-MX" sz="2400" b="1" dirty="0" smtClean="0"/>
              <a:t>será </a:t>
            </a:r>
            <a:r>
              <a:rPr lang="es-MX" sz="2400" b="1" dirty="0"/>
              <a:t>completo: </a:t>
            </a:r>
            <a:r>
              <a:rPr lang="es-MX" sz="2400" b="1" i="1" dirty="0"/>
              <a:t>"Mas buscad primeramente el reino de Dios y su justicia, y todas estas cosas os serán añadidas"</a:t>
            </a:r>
            <a:r>
              <a:rPr lang="es-MX" sz="2400" b="1" dirty="0"/>
              <a:t>, </a:t>
            </a:r>
            <a:r>
              <a:rPr lang="es-MX" sz="2400" b="1" u="sng" dirty="0" smtClean="0">
                <a:solidFill>
                  <a:srgbClr val="92D050"/>
                </a:solidFill>
              </a:rPr>
              <a:t>Mateo 6:33.</a:t>
            </a:r>
            <a:endParaRPr lang="es-MX" sz="2400" b="1" u="sng" dirty="0">
              <a:solidFill>
                <a:srgbClr val="92D050"/>
              </a:solidFill>
            </a:endParaRPr>
          </a:p>
        </p:txBody>
      </p:sp>
    </p:spTree>
    <p:extLst>
      <p:ext uri="{BB962C8B-B14F-4D97-AF65-F5344CB8AC3E}">
        <p14:creationId xmlns:p14="http://schemas.microsoft.com/office/powerpoint/2010/main" val="23917851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7005918" cy="731520"/>
          </a:xfrm>
        </p:spPr>
        <p:txBody>
          <a:bodyPr/>
          <a:lstStyle/>
          <a:p>
            <a:pPr algn="ctr"/>
            <a:r>
              <a:rPr lang="es-MX" b="1" dirty="0"/>
              <a:t>TENER UNA VIDA DE ORACIÓN.</a:t>
            </a:r>
            <a:endParaRPr lang="es-MX" dirty="0"/>
          </a:p>
        </p:txBody>
      </p:sp>
      <p:sp>
        <p:nvSpPr>
          <p:cNvPr id="3" name="Marcador de contenido 2"/>
          <p:cNvSpPr>
            <a:spLocks noGrp="1"/>
          </p:cNvSpPr>
          <p:nvPr>
            <p:ph idx="1"/>
          </p:nvPr>
        </p:nvSpPr>
        <p:spPr>
          <a:xfrm>
            <a:off x="-1" y="888274"/>
            <a:ext cx="9135291" cy="5969725"/>
          </a:xfrm>
        </p:spPr>
        <p:txBody>
          <a:bodyPr>
            <a:normAutofit fontScale="85000" lnSpcReduction="10000"/>
          </a:bodyPr>
          <a:lstStyle/>
          <a:p>
            <a:r>
              <a:rPr lang="es-MX" sz="2800" b="1" i="1" u="sng" dirty="0">
                <a:solidFill>
                  <a:srgbClr val="92D050"/>
                </a:solidFill>
              </a:rPr>
              <a:t>Filipenses </a:t>
            </a:r>
            <a:r>
              <a:rPr lang="es-MX" sz="2800" b="1" i="1" u="sng" dirty="0" smtClean="0">
                <a:solidFill>
                  <a:srgbClr val="92D050"/>
                </a:solidFill>
              </a:rPr>
              <a:t>4:6-7</a:t>
            </a:r>
          </a:p>
          <a:p>
            <a:r>
              <a:rPr lang="es-MX" sz="2400" b="1" dirty="0"/>
              <a:t>Aquí esta una clave importante para mantener nuestro gozo en la vida del cristiano, la oración. </a:t>
            </a:r>
          </a:p>
          <a:p>
            <a:r>
              <a:rPr lang="es-MX" sz="2400" b="1" dirty="0"/>
              <a:t>La vida del cristiano no estará ausente de problemas que buscaran la forma de robarnos nuestro gozo, el mismo pecado también puede ser una causa de ello, pero sin importar la causa, la respuesta está en la oración: </a:t>
            </a:r>
          </a:p>
          <a:p>
            <a:r>
              <a:rPr lang="es-MX" sz="2400" b="1" i="1" dirty="0"/>
              <a:t>Por nada estéis afanosos, sino sean conocidas vuestras peticiones delante de Dios en toda oración y ruego, con acción de gracias</a:t>
            </a:r>
            <a:r>
              <a:rPr lang="es-MX" sz="2400" b="1" dirty="0"/>
              <a:t>. </a:t>
            </a:r>
          </a:p>
          <a:p>
            <a:r>
              <a:rPr lang="es-MX" sz="2400" b="1" dirty="0"/>
              <a:t>Ante la angustia, el afán o cualquier intranquilidad de espíritu debemos acudir a Dios en oración ya que a través de allá podemos ponernos a cuenta con Él,</a:t>
            </a:r>
          </a:p>
          <a:p>
            <a:r>
              <a:rPr lang="es-MX" sz="2400" b="1" dirty="0" smtClean="0"/>
              <a:t>Presentar </a:t>
            </a:r>
            <a:r>
              <a:rPr lang="es-MX" sz="2400" b="1" dirty="0"/>
              <a:t>nuestras peticiones y necesidades, y en general encomendar toda nuestra vida. Toda nuestra vida debe estar fundamenta en la oración, y así aunque se traten de las peores situaciones, después de orar y encomendar nuestra causa </a:t>
            </a:r>
            <a:r>
              <a:rPr lang="es-MX" sz="2400" b="1" dirty="0" smtClean="0"/>
              <a:t>Al </a:t>
            </a:r>
            <a:r>
              <a:rPr lang="es-MX" sz="2400" b="1" dirty="0"/>
              <a:t>Señor la paz de Dios nos guardara de toda angustia: </a:t>
            </a:r>
            <a:r>
              <a:rPr lang="es-MX" sz="2400" b="1" i="1" dirty="0"/>
              <a:t>Y la paz de Dios, que sobrepasa todo entendimiento, guardará vuestros corazones y vuestros pensamientos en Cristo Jesús</a:t>
            </a:r>
            <a:r>
              <a:rPr lang="es-MX" b="1" dirty="0"/>
              <a:t>.</a:t>
            </a:r>
          </a:p>
        </p:txBody>
      </p:sp>
    </p:spTree>
    <p:extLst>
      <p:ext uri="{BB962C8B-B14F-4D97-AF65-F5344CB8AC3E}">
        <p14:creationId xmlns:p14="http://schemas.microsoft.com/office/powerpoint/2010/main" val="37146098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0"/>
            <a:ext cx="9144000" cy="914400"/>
          </a:xfrm>
        </p:spPr>
        <p:txBody>
          <a:bodyPr>
            <a:normAutofit fontScale="90000"/>
          </a:bodyPr>
          <a:lstStyle/>
          <a:p>
            <a:pPr algn="ctr"/>
            <a:r>
              <a:rPr lang="es-MX"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RECONOCER </a:t>
            </a:r>
            <a:r>
              <a:rPr lang="es-MX"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DE DÓNDE VIENE NUESTRA VICTORIA.</a:t>
            </a:r>
          </a:p>
        </p:txBody>
      </p:sp>
      <p:sp>
        <p:nvSpPr>
          <p:cNvPr id="3" name="Marcador de contenido 2"/>
          <p:cNvSpPr>
            <a:spLocks noGrp="1"/>
          </p:cNvSpPr>
          <p:nvPr>
            <p:ph idx="1"/>
          </p:nvPr>
        </p:nvSpPr>
        <p:spPr>
          <a:xfrm>
            <a:off x="-1" y="1223682"/>
            <a:ext cx="9144001" cy="5634318"/>
          </a:xfrm>
        </p:spPr>
        <p:txBody>
          <a:bodyPr>
            <a:normAutofit fontScale="70000" lnSpcReduction="20000"/>
          </a:bodyPr>
          <a:lstStyle/>
          <a:p>
            <a:r>
              <a:rPr lang="es-MX" sz="2800" b="1" i="1" dirty="0"/>
              <a:t>“Todo lo puedo en Cristo que me fortalece”.</a:t>
            </a:r>
            <a:r>
              <a:rPr lang="es-MX" b="1" dirty="0"/>
              <a:t/>
            </a:r>
            <a:br>
              <a:rPr lang="es-MX" b="1" dirty="0"/>
            </a:br>
            <a:endParaRPr lang="es-MX" b="1" dirty="0"/>
          </a:p>
          <a:p>
            <a:pPr algn="just"/>
            <a:r>
              <a:rPr lang="es-MX" sz="2900" b="1" i="1" u="sng" dirty="0">
                <a:solidFill>
                  <a:srgbClr val="92D050"/>
                </a:solidFill>
              </a:rPr>
              <a:t>Filipenses 4:13</a:t>
            </a:r>
            <a:r>
              <a:rPr lang="es-MX" sz="2400" b="1" i="1" dirty="0"/>
              <a:t> </a:t>
            </a:r>
            <a:r>
              <a:rPr lang="es-MX" sz="2900" b="1" dirty="0"/>
              <a:t>Aquí se encuentra la cuarta razón por la cual nuestro gozo está asegurado. </a:t>
            </a:r>
          </a:p>
          <a:p>
            <a:r>
              <a:rPr lang="es-MX" sz="2900" b="1" dirty="0"/>
              <a:t>El llegar a reconocer que nuestra victoria está garantizada en Cristo y no en nuestras propias fuerzas llena nuestro corazón de fortaleza y confianza, y la idea que Él jamás nos fallara es la razón por la cual mantenemos nuestro gozo</a:t>
            </a:r>
            <a:r>
              <a:rPr lang="es-MX" sz="2900" b="1" dirty="0" smtClean="0"/>
              <a:t>.</a:t>
            </a:r>
          </a:p>
          <a:p>
            <a:pPr marL="0" indent="0">
              <a:buNone/>
            </a:pPr>
            <a:endParaRPr lang="es-MX" sz="2900" b="1" dirty="0"/>
          </a:p>
          <a:p>
            <a:pPr marL="0" indent="0">
              <a:buNone/>
            </a:pPr>
            <a:r>
              <a:rPr lang="es-MX" sz="2800" b="1" u="sng" dirty="0">
                <a:solidFill>
                  <a:srgbClr val="92D050"/>
                </a:solidFill>
              </a:rPr>
              <a:t>CONCLUSIÓN.</a:t>
            </a:r>
          </a:p>
          <a:p>
            <a:r>
              <a:rPr lang="es-MX" sz="2800" b="1" dirty="0" smtClean="0"/>
              <a:t>En </a:t>
            </a:r>
            <a:r>
              <a:rPr lang="es-MX" sz="2800" b="1" dirty="0"/>
              <a:t>la vida vamos a atravesar por diferentes problemas que buscaran la forma de robar el gozo que </a:t>
            </a:r>
            <a:r>
              <a:rPr lang="es-MX" sz="2800" b="1" dirty="0" smtClean="0"/>
              <a:t>El </a:t>
            </a:r>
            <a:r>
              <a:rPr lang="es-MX" sz="2800" b="1" dirty="0"/>
              <a:t>Señor nos ha otorgado, pero Pablo en Filipenses nos da algunas claves para no perderlo:</a:t>
            </a:r>
            <a:br>
              <a:rPr lang="es-MX" sz="2800" b="1" dirty="0"/>
            </a:br>
            <a:r>
              <a:rPr lang="es-MX" sz="2800" b="1" dirty="0"/>
              <a:t/>
            </a:r>
            <a:br>
              <a:rPr lang="es-MX" sz="2800" b="1" dirty="0"/>
            </a:br>
            <a:r>
              <a:rPr lang="es-MX" sz="2800" b="1" dirty="0"/>
              <a:t>1)  Aprender el contentamiento.</a:t>
            </a:r>
            <a:br>
              <a:rPr lang="es-MX" sz="2800" b="1" dirty="0"/>
            </a:br>
            <a:r>
              <a:rPr lang="es-MX" sz="2800" b="1" dirty="0"/>
              <a:t>2)  Buscar sobre todo lo espiritual.</a:t>
            </a:r>
            <a:br>
              <a:rPr lang="es-MX" sz="2800" b="1" dirty="0"/>
            </a:br>
            <a:r>
              <a:rPr lang="es-MX" sz="2800" b="1" dirty="0"/>
              <a:t>3)  Tener una vida de oración.</a:t>
            </a:r>
            <a:br>
              <a:rPr lang="es-MX" sz="2800" b="1" dirty="0"/>
            </a:br>
            <a:r>
              <a:rPr lang="es-MX" sz="2800" b="1" dirty="0"/>
              <a:t>4)  Reconocer de dónde viene nuestra victoria</a:t>
            </a:r>
            <a:r>
              <a:rPr lang="es-MX" b="1" dirty="0"/>
              <a:t>.</a:t>
            </a:r>
          </a:p>
          <a:p>
            <a:r>
              <a:rPr lang="es-MX" sz="2400" dirty="0"/>
              <a:t/>
            </a:r>
            <a:br>
              <a:rPr lang="es-MX" sz="2400" dirty="0"/>
            </a:br>
            <a:r>
              <a:rPr lang="es-MX" sz="2400" dirty="0"/>
              <a:t>Por Hoswaldo Antonio Moreno Parrales  </a:t>
            </a:r>
            <a:r>
              <a:rPr lang="es-MX" sz="2400" dirty="0">
                <a:hlinkClick r:id="rId2"/>
              </a:rPr>
              <a:t>www.creiporlocualhable.com</a:t>
            </a:r>
            <a:r>
              <a:rPr lang="es-MX" sz="2400" dirty="0"/>
              <a:t>   www.desead.com</a:t>
            </a:r>
          </a:p>
        </p:txBody>
      </p:sp>
    </p:spTree>
    <p:extLst>
      <p:ext uri="{BB962C8B-B14F-4D97-AF65-F5344CB8AC3E}">
        <p14:creationId xmlns:p14="http://schemas.microsoft.com/office/powerpoint/2010/main" val="2615437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9144000" cy="6858000"/>
          </a:xfrm>
        </p:spPr>
        <p:txBody>
          <a:bodyPr>
            <a:normAutofit fontScale="92500"/>
            <a:scene3d>
              <a:camera prst="orthographicFront"/>
              <a:lightRig rig="harsh" dir="t"/>
            </a:scene3d>
            <a:sp3d extrusionH="57150" prstMaterial="matte">
              <a:bevelT w="63500" h="12700" prst="angle"/>
              <a:contourClr>
                <a:schemeClr val="bg1">
                  <a:lumMod val="65000"/>
                </a:schemeClr>
              </a:contourClr>
            </a:sp3d>
          </a:bodyPr>
          <a:lstStyle/>
          <a:p>
            <a:pPr algn="ctr"/>
            <a:r>
              <a:rPr lang="es-ES" sz="8000" b="1" dirty="0" smtClean="0">
                <a:ln/>
                <a:solidFill>
                  <a:schemeClr val="accent3"/>
                </a:solidFill>
              </a:rPr>
              <a:t>GRACIAS POR SU FINA ATENCION. </a:t>
            </a:r>
          </a:p>
          <a:p>
            <a:pPr algn="ctr"/>
            <a:endParaRPr lang="es-ES" sz="8000" b="1" dirty="0" smtClean="0">
              <a:ln/>
              <a:solidFill>
                <a:schemeClr val="accent3"/>
              </a:solidFill>
            </a:endParaRPr>
          </a:p>
          <a:p>
            <a:pPr algn="ctr"/>
            <a:r>
              <a:rPr lang="es-ES" sz="8000" b="1" dirty="0" smtClean="0">
                <a:ln/>
                <a:solidFill>
                  <a:schemeClr val="accent3"/>
                </a:solidFill>
              </a:rPr>
              <a:t>DIOS NOS BENDIGA A TODOS.</a:t>
            </a:r>
            <a:endParaRPr lang="es-ES" sz="8000" b="1" dirty="0">
              <a:ln/>
              <a:solidFill>
                <a:schemeClr val="accent3"/>
              </a:solidFill>
            </a:endParaRPr>
          </a:p>
        </p:txBody>
      </p:sp>
    </p:spTree>
    <p:extLst>
      <p:ext uri="{BB962C8B-B14F-4D97-AF65-F5344CB8AC3E}">
        <p14:creationId xmlns:p14="http://schemas.microsoft.com/office/powerpoint/2010/main" val="38465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55" fill="hold">
                                          <p:stCondLst>
                                            <p:cond delay="0"/>
                                          </p:stCondLst>
                                        </p:cTn>
                                        <p:tgtEl>
                                          <p:spTgt spid="3">
                                            <p:txEl>
                                              <p:pRg st="0" end="0"/>
                                            </p:txEl>
                                          </p:spTgt>
                                        </p:tgtEl>
                                        <p:attrNameLst>
                                          <p:attrName>style.rotation</p:attrName>
                                        </p:attrNameLst>
                                      </p:cBhvr>
                                      <p:to>
                                        <p:strVal val="-45.0"/>
                                      </p:to>
                                    </p:set>
                                    <p:anim calcmode="lin" valueType="num">
                                      <p:cBhvr>
                                        <p:cTn id="8"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3">
                                            <p:txEl>
                                              <p:pRg st="2" end="2"/>
                                            </p:txEl>
                                          </p:spTgt>
                                        </p:tgtEl>
                                        <p:attrNameLst>
                                          <p:attrName>style.visibility</p:attrName>
                                        </p:attrNameLst>
                                      </p:cBhvr>
                                      <p:to>
                                        <p:strVal val="visible"/>
                                      </p:to>
                                    </p:set>
                                    <p:set>
                                      <p:cBhvr>
                                        <p:cTn id="16" dur="455" fill="hold">
                                          <p:stCondLst>
                                            <p:cond delay="0"/>
                                          </p:stCondLst>
                                        </p:cTn>
                                        <p:tgtEl>
                                          <p:spTgt spid="3">
                                            <p:txEl>
                                              <p:pRg st="2" end="2"/>
                                            </p:txEl>
                                          </p:spTgt>
                                        </p:tgtEl>
                                        <p:attrNameLst>
                                          <p:attrName>style.rotation</p:attrName>
                                        </p:attrNameLst>
                                      </p:cBhvr>
                                      <p:to>
                                        <p:strVal val="-45.0"/>
                                      </p:to>
                                    </p:set>
                                    <p:anim calcmode="lin" valueType="num">
                                      <p:cBhvr>
                                        <p:cTn id="17"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0"/>
            <a:ext cx="6777319" cy="718457"/>
          </a:xfrm>
        </p:spPr>
        <p:txBody>
          <a:bodyPr>
            <a:normAutofit/>
          </a:bodyPr>
          <a:lstStyle/>
          <a:p>
            <a:r>
              <a:rPr lang="es-MX" b="1" u="sng" dirty="0" smtClean="0"/>
              <a:t>INTRODUCCION:</a:t>
            </a:r>
            <a:endParaRPr lang="es-MX" b="1" u="sng" dirty="0"/>
          </a:p>
        </p:txBody>
      </p:sp>
      <p:sp>
        <p:nvSpPr>
          <p:cNvPr id="3" name="Marcador de contenido 2"/>
          <p:cNvSpPr>
            <a:spLocks noGrp="1"/>
          </p:cNvSpPr>
          <p:nvPr>
            <p:ph idx="1"/>
          </p:nvPr>
        </p:nvSpPr>
        <p:spPr>
          <a:xfrm>
            <a:off x="-1" y="535578"/>
            <a:ext cx="9144001" cy="6322423"/>
          </a:xfrm>
        </p:spPr>
        <p:txBody>
          <a:bodyPr>
            <a:noAutofit/>
          </a:bodyPr>
          <a:lstStyle/>
          <a:p>
            <a:r>
              <a:rPr lang="es-MX" sz="2400" b="1" dirty="0" smtClean="0"/>
              <a:t>En Este </a:t>
            </a:r>
            <a:r>
              <a:rPr lang="es-MX" sz="2400" b="1" dirty="0"/>
              <a:t>capitulo Pablo comienza diciéndole a los filipenses U</a:t>
            </a:r>
            <a:r>
              <a:rPr lang="es-MX" sz="2400" b="1" dirty="0" smtClean="0"/>
              <a:t>stedes </a:t>
            </a:r>
            <a:r>
              <a:rPr lang="es-MX" sz="2400" b="1" dirty="0"/>
              <a:t>son mi alegría y mi corona,</a:t>
            </a:r>
          </a:p>
          <a:p>
            <a:r>
              <a:rPr lang="es-MX" sz="2400" b="1" dirty="0" smtClean="0"/>
              <a:t>La </a:t>
            </a:r>
            <a:r>
              <a:rPr lang="es-MX" sz="2400" b="1" dirty="0"/>
              <a:t>alegría que tenia el Apóstol no la podía ocultar, estaba realmente gozoso por el testimonio y la vida de los filipenses. </a:t>
            </a:r>
          </a:p>
          <a:p>
            <a:r>
              <a:rPr lang="es-MX" sz="2400" b="1" dirty="0" smtClean="0"/>
              <a:t>Pablo </a:t>
            </a:r>
            <a:r>
              <a:rPr lang="es-MX" sz="2400" b="1" dirty="0"/>
              <a:t>Sabiendo que venían tiempos difíciles les exhorta a resolver sus diferencias y les ordena a estar felices y alegres Filipenses 2:2-4</a:t>
            </a:r>
          </a:p>
          <a:p>
            <a:r>
              <a:rPr lang="es-MX" sz="2400" b="1" dirty="0"/>
              <a:t>la vida cristiana no era color de Rosa, pero debían estar felices porque tenían a su Señor.</a:t>
            </a:r>
          </a:p>
          <a:p>
            <a:r>
              <a:rPr lang="es-MX" sz="2400" b="1" dirty="0"/>
              <a:t>Les exhorta a orar en medio de las preocupaciones y </a:t>
            </a:r>
            <a:r>
              <a:rPr lang="es-MX" sz="2400" b="1" dirty="0" smtClean="0"/>
              <a:t>dificultades.</a:t>
            </a:r>
            <a:endParaRPr lang="es-MX" sz="2400" b="1" dirty="0"/>
          </a:p>
          <a:p>
            <a:r>
              <a:rPr lang="es-MX" sz="2400" b="1" dirty="0" smtClean="0"/>
              <a:t>Poner </a:t>
            </a:r>
            <a:r>
              <a:rPr lang="es-MX" sz="2400" b="1" dirty="0"/>
              <a:t>todas sus cargas en </a:t>
            </a:r>
            <a:r>
              <a:rPr lang="es-MX" sz="2400" b="1" dirty="0" smtClean="0"/>
              <a:t>El </a:t>
            </a:r>
            <a:r>
              <a:rPr lang="es-MX" sz="2400" b="1" dirty="0"/>
              <a:t>S</a:t>
            </a:r>
            <a:r>
              <a:rPr lang="es-MX" sz="2400" b="1" dirty="0" smtClean="0"/>
              <a:t>eñor</a:t>
            </a:r>
            <a:r>
              <a:rPr lang="es-MX" sz="2400" b="1" dirty="0"/>
              <a:t>, sabiendo que </a:t>
            </a:r>
            <a:r>
              <a:rPr lang="es-MX" sz="2400" b="1" dirty="0" smtClean="0"/>
              <a:t>El </a:t>
            </a:r>
            <a:r>
              <a:rPr lang="es-MX" sz="2400" b="1" dirty="0"/>
              <a:t>siempre responderá y llenara su corazón de una </a:t>
            </a:r>
            <a:r>
              <a:rPr lang="es-MX" sz="2400" b="1" dirty="0" smtClean="0"/>
              <a:t>paz. </a:t>
            </a:r>
            <a:endParaRPr lang="es-MX" sz="2400" b="1" dirty="0"/>
          </a:p>
        </p:txBody>
      </p:sp>
    </p:spTree>
    <p:extLst>
      <p:ext uri="{BB962C8B-B14F-4D97-AF65-F5344CB8AC3E}">
        <p14:creationId xmlns:p14="http://schemas.microsoft.com/office/powerpoint/2010/main" val="15520609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9135290" cy="6858001"/>
          </a:xfrm>
        </p:spPr>
        <p:txBody>
          <a:bodyPr>
            <a:normAutofit/>
          </a:bodyPr>
          <a:lstStyle/>
          <a:p>
            <a:pPr algn="just"/>
            <a:r>
              <a:rPr lang="es-ES" sz="2400" b="1" dirty="0"/>
              <a:t>Pablo Culmina diciendo que sus pensamientos y corazones serán guardados en Cristo Jesús</a:t>
            </a:r>
            <a:r>
              <a:rPr lang="es-ES" sz="2400" b="1" dirty="0" smtClean="0"/>
              <a:t>.</a:t>
            </a:r>
          </a:p>
          <a:p>
            <a:pPr algn="just"/>
            <a:r>
              <a:rPr lang="es-ES" sz="2400" b="1" dirty="0" smtClean="0"/>
              <a:t>Incomprensible </a:t>
            </a:r>
            <a:r>
              <a:rPr lang="es-ES" sz="2400" b="1" dirty="0"/>
              <a:t>para la humanidad, pero comprensible para aquellos que experimentan la Paz de Dios </a:t>
            </a:r>
            <a:endParaRPr lang="es-MX" sz="2400" b="1" dirty="0" smtClean="0"/>
          </a:p>
          <a:p>
            <a:pPr algn="just"/>
            <a:r>
              <a:rPr lang="es-MX" sz="2400" b="1" dirty="0" smtClean="0"/>
              <a:t>El </a:t>
            </a:r>
            <a:r>
              <a:rPr lang="es-MX" sz="2400" b="1" dirty="0"/>
              <a:t>creyente debe recordar que es un mandato del Señor el mantenerse felices y contentos, </a:t>
            </a:r>
          </a:p>
          <a:p>
            <a:pPr algn="just"/>
            <a:r>
              <a:rPr lang="es-MX" sz="2400" b="1" dirty="0"/>
              <a:t>Hermanos por lo </a:t>
            </a:r>
            <a:r>
              <a:rPr lang="es-MX" sz="2400" b="1" dirty="0" smtClean="0"/>
              <a:t>que </a:t>
            </a:r>
            <a:r>
              <a:rPr lang="es-MX" sz="2400" b="1" dirty="0"/>
              <a:t>ha </a:t>
            </a:r>
            <a:r>
              <a:rPr lang="es-MX" sz="2400" b="1" dirty="0" smtClean="0"/>
              <a:t>hecho El </a:t>
            </a:r>
            <a:r>
              <a:rPr lang="es-MX" sz="2400" b="1" dirty="0"/>
              <a:t>S</a:t>
            </a:r>
            <a:r>
              <a:rPr lang="es-MX" sz="2400" b="1" dirty="0" smtClean="0"/>
              <a:t>eñor en </a:t>
            </a:r>
            <a:r>
              <a:rPr lang="es-MX" sz="2400" b="1" dirty="0"/>
              <a:t>nosotros y sigue haciendo. </a:t>
            </a:r>
          </a:p>
          <a:p>
            <a:pPr algn="just"/>
            <a:r>
              <a:rPr lang="es-MX" sz="2400" b="1" dirty="0"/>
              <a:t>No hay poder en la vida cristiana si ésta no tiene alegría. </a:t>
            </a:r>
          </a:p>
          <a:p>
            <a:pPr algn="just"/>
            <a:r>
              <a:rPr lang="es-MX" sz="2400" b="1" dirty="0"/>
              <a:t>A</a:t>
            </a:r>
            <a:r>
              <a:rPr lang="es-MX" sz="2400" b="1" dirty="0" smtClean="0"/>
              <a:t>lguien </a:t>
            </a:r>
            <a:r>
              <a:rPr lang="es-MX" sz="2400" b="1" dirty="0"/>
              <a:t>que no experimenta la alegría del Señor no tiene poder en absoluto en sus vidas .</a:t>
            </a:r>
          </a:p>
          <a:p>
            <a:pPr algn="just"/>
            <a:r>
              <a:rPr lang="es-MX" sz="2400" b="1" dirty="0"/>
              <a:t>En Nehemías 8:10 dijo: id, comed alimentos grasos, y bebed vino dulce y enviad porciones a los que no tienen nada preparado; porque éste es día consagrado a nuestro Señor. No os entristezcáis, </a:t>
            </a:r>
            <a:r>
              <a:rPr lang="es-MX" sz="2400" b="1" u="sng" dirty="0">
                <a:solidFill>
                  <a:srgbClr val="FF0000"/>
                </a:solidFill>
              </a:rPr>
              <a:t>porque el gozo del Señor es vuestra fuerza“.</a:t>
            </a:r>
          </a:p>
        </p:txBody>
      </p:sp>
    </p:spTree>
    <p:extLst>
      <p:ext uri="{BB962C8B-B14F-4D97-AF65-F5344CB8AC3E}">
        <p14:creationId xmlns:p14="http://schemas.microsoft.com/office/powerpoint/2010/main" val="4006161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
            <a:ext cx="9144000" cy="6858000"/>
          </a:xfrm>
        </p:spPr>
        <p:txBody>
          <a:bodyPr>
            <a:noAutofit/>
          </a:bodyPr>
          <a:lstStyle/>
          <a:p>
            <a:r>
              <a:rPr lang="es-MX" sz="2400" b="1" dirty="0"/>
              <a:t>Hay que tener cuidado con la alegría que no es producida </a:t>
            </a:r>
            <a:r>
              <a:rPr lang="es-MX" sz="2400" b="1" dirty="0" smtClean="0"/>
              <a:t>por El Señor. </a:t>
            </a:r>
            <a:endParaRPr lang="es-MX" sz="2400" b="1" dirty="0"/>
          </a:p>
          <a:p>
            <a:r>
              <a:rPr lang="es-MX" sz="2400" b="1" dirty="0"/>
              <a:t>Hoy en día el mundo trata de producir alegría en las personas a través de diversos </a:t>
            </a:r>
            <a:r>
              <a:rPr lang="es-MX" sz="2400" b="1" dirty="0" smtClean="0"/>
              <a:t>medios. </a:t>
            </a:r>
            <a:endParaRPr lang="es-MX" sz="2400" b="1" dirty="0"/>
          </a:p>
          <a:p>
            <a:r>
              <a:rPr lang="es-MX" sz="2400" b="1" dirty="0"/>
              <a:t>Algún tipo de alegría involucra deseos impuros y entrega a los placeres y satisfacción de los mas bajos deseos carnales. </a:t>
            </a:r>
          </a:p>
          <a:p>
            <a:r>
              <a:rPr lang="es-MX" sz="2400" b="1" dirty="0"/>
              <a:t>Algunos se entregan a los placeres sexuales, a la droga, al libertinaje en la búsqueda de la felicidad, pero todas estas cosas terminan en una vida completamente alejada de Dios que trae consecuencias eternas. </a:t>
            </a:r>
            <a:endParaRPr lang="es-MX" sz="2400" b="1" dirty="0" smtClean="0"/>
          </a:p>
          <a:p>
            <a:r>
              <a:rPr lang="es-MX" sz="2400" b="1" u="sng" dirty="0" smtClean="0">
                <a:solidFill>
                  <a:srgbClr val="92D050"/>
                </a:solidFill>
              </a:rPr>
              <a:t>Efesios </a:t>
            </a:r>
            <a:r>
              <a:rPr lang="es-MX" sz="2400" b="1" u="sng" dirty="0">
                <a:solidFill>
                  <a:srgbClr val="92D050"/>
                </a:solidFill>
              </a:rPr>
              <a:t>5:2-4</a:t>
            </a:r>
          </a:p>
          <a:p>
            <a:r>
              <a:rPr lang="es-MX" sz="2400" b="1" dirty="0" smtClean="0"/>
              <a:t>Alégrate </a:t>
            </a:r>
            <a:r>
              <a:rPr lang="es-MX" sz="2400" b="1" dirty="0"/>
              <a:t>en tu Dios que te da una felicidad producto del nacimiento espiritual. </a:t>
            </a:r>
            <a:endParaRPr lang="es-MX" sz="2400" b="1" dirty="0" smtClean="0"/>
          </a:p>
          <a:p>
            <a:r>
              <a:rPr lang="es-MX" sz="2400" b="1" u="sng" dirty="0" smtClean="0">
                <a:solidFill>
                  <a:srgbClr val="92D050"/>
                </a:solidFill>
              </a:rPr>
              <a:t>Hechos </a:t>
            </a:r>
            <a:r>
              <a:rPr lang="es-MX" sz="2400" b="1" u="sng" dirty="0">
                <a:solidFill>
                  <a:srgbClr val="92D050"/>
                </a:solidFill>
              </a:rPr>
              <a:t>8:39</a:t>
            </a:r>
          </a:p>
        </p:txBody>
      </p:sp>
    </p:spTree>
    <p:extLst>
      <p:ext uri="{BB962C8B-B14F-4D97-AF65-F5344CB8AC3E}">
        <p14:creationId xmlns:p14="http://schemas.microsoft.com/office/powerpoint/2010/main" val="19093612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 y="0"/>
            <a:ext cx="9144000" cy="6857999"/>
          </a:xfrm>
        </p:spPr>
        <p:txBody>
          <a:bodyPr>
            <a:noAutofit/>
          </a:bodyPr>
          <a:lstStyle/>
          <a:p>
            <a:r>
              <a:rPr lang="es-MX" sz="2800" b="1" dirty="0"/>
              <a:t>Regocijo es una acción que permite expresar satisfacción o gozo en la </a:t>
            </a:r>
            <a:r>
              <a:rPr lang="es-MX" sz="2800" b="1" dirty="0" smtClean="0"/>
              <a:t>persona. </a:t>
            </a:r>
            <a:endParaRPr lang="es-MX" sz="2800" b="1" dirty="0"/>
          </a:p>
          <a:p>
            <a:r>
              <a:rPr lang="es-MX" sz="2800" b="1" dirty="0"/>
              <a:t>El concepto también se emplea para nombrar a la alegría </a:t>
            </a:r>
            <a:r>
              <a:rPr lang="es-MX" sz="2800" b="1" dirty="0" smtClean="0"/>
              <a:t>y </a:t>
            </a:r>
            <a:r>
              <a:rPr lang="es-MX" sz="2800" b="1" dirty="0"/>
              <a:t>la felicidad. </a:t>
            </a:r>
            <a:endParaRPr lang="es-MX" sz="3200" b="1" dirty="0"/>
          </a:p>
          <a:p>
            <a:r>
              <a:rPr lang="es-MX" sz="3200" b="1" dirty="0"/>
              <a:t> </a:t>
            </a:r>
            <a:r>
              <a:rPr lang="es-MX" sz="2800" b="1" dirty="0"/>
              <a:t>El regocijo se asocia con el placer y lo positivo.</a:t>
            </a:r>
          </a:p>
          <a:p>
            <a:r>
              <a:rPr lang="es-MX" sz="2800" b="1" dirty="0"/>
              <a:t> El regocijo es aquello que provoca un  regocijo en una persona el gozo es  entusiasmo o </a:t>
            </a:r>
            <a:r>
              <a:rPr lang="es-MX" sz="2800" b="1" dirty="0" smtClean="0"/>
              <a:t>estar </a:t>
            </a:r>
            <a:r>
              <a:rPr lang="es-MX" sz="2800" b="1" dirty="0"/>
              <a:t>feliz</a:t>
            </a:r>
            <a:r>
              <a:rPr lang="es-MX" sz="2800" b="1" dirty="0" smtClean="0"/>
              <a:t>.</a:t>
            </a:r>
          </a:p>
          <a:p>
            <a:r>
              <a:rPr lang="es-ES" sz="2800" b="1" dirty="0"/>
              <a:t>Pablo un preso que pronto será llevado delante del tribunal de César para recibir la sentencia de muerte habla de regocijo</a:t>
            </a:r>
            <a:r>
              <a:rPr lang="es-ES" sz="2800" b="1" dirty="0" smtClean="0"/>
              <a:t>.</a:t>
            </a:r>
          </a:p>
          <a:p>
            <a:endParaRPr lang="es-ES" sz="2800" b="1" dirty="0"/>
          </a:p>
          <a:p>
            <a:endParaRPr lang="es-MX" sz="2800" dirty="0"/>
          </a:p>
        </p:txBody>
      </p:sp>
    </p:spTree>
    <p:extLst>
      <p:ext uri="{BB962C8B-B14F-4D97-AF65-F5344CB8AC3E}">
        <p14:creationId xmlns:p14="http://schemas.microsoft.com/office/powerpoint/2010/main" val="297927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
            <a:ext cx="9144000" cy="6858001"/>
          </a:xfrm>
        </p:spPr>
        <p:txBody>
          <a:bodyPr>
            <a:normAutofit/>
          </a:bodyPr>
          <a:lstStyle/>
          <a:p>
            <a:r>
              <a:rPr lang="es-MX" sz="2400" b="1" dirty="0" smtClean="0">
                <a:solidFill>
                  <a:srgbClr val="00B0F0"/>
                </a:solidFill>
              </a:rPr>
              <a:t>A </a:t>
            </a:r>
            <a:r>
              <a:rPr lang="es-MX" sz="2400" b="1" dirty="0">
                <a:solidFill>
                  <a:srgbClr val="00B0F0"/>
                </a:solidFill>
              </a:rPr>
              <a:t>pesar de las circunstancias de donde había sido </a:t>
            </a:r>
            <a:r>
              <a:rPr lang="es-MX" sz="2400" b="1" dirty="0" smtClean="0">
                <a:solidFill>
                  <a:srgbClr val="00B0F0"/>
                </a:solidFill>
              </a:rPr>
              <a:t>escrita </a:t>
            </a:r>
            <a:r>
              <a:rPr lang="es-MX" sz="2400" b="1" dirty="0">
                <a:solidFill>
                  <a:srgbClr val="00B0F0"/>
                </a:solidFill>
              </a:rPr>
              <a:t>la carta Pablo </a:t>
            </a:r>
            <a:r>
              <a:rPr lang="es-MX" sz="2400" b="1" dirty="0" smtClean="0">
                <a:solidFill>
                  <a:srgbClr val="00B0F0"/>
                </a:solidFill>
              </a:rPr>
              <a:t>habla, que el </a:t>
            </a:r>
            <a:r>
              <a:rPr lang="es-MX" sz="2400" b="1" dirty="0">
                <a:solidFill>
                  <a:srgbClr val="00B0F0"/>
                </a:solidFill>
              </a:rPr>
              <a:t>gozo esta por todos lados en la carta a los Filipenses.</a:t>
            </a:r>
          </a:p>
          <a:p>
            <a:pPr marL="0" indent="0">
              <a:buNone/>
            </a:pPr>
            <a:r>
              <a:rPr lang="es-MX" sz="2400" dirty="0"/>
              <a:t> </a:t>
            </a:r>
          </a:p>
          <a:p>
            <a:r>
              <a:rPr lang="es-MX" b="1" u="sng" dirty="0" smtClean="0">
                <a:solidFill>
                  <a:srgbClr val="92D050"/>
                </a:solidFill>
                <a:hlinkClick r:id="rId2"/>
              </a:rPr>
              <a:t>Filipenses 1:4</a:t>
            </a:r>
            <a:endParaRPr lang="es-MX" b="1" u="sng" dirty="0" smtClean="0">
              <a:solidFill>
                <a:srgbClr val="92D050"/>
              </a:solidFill>
            </a:endParaRPr>
          </a:p>
          <a:p>
            <a:r>
              <a:rPr lang="es-MX" b="1" u="sng" dirty="0">
                <a:solidFill>
                  <a:srgbClr val="92D050"/>
                </a:solidFill>
                <a:hlinkClick r:id="rId2"/>
              </a:rPr>
              <a:t>Filipenses </a:t>
            </a:r>
            <a:r>
              <a:rPr lang="es-MX" b="1" u="sng" dirty="0" smtClean="0">
                <a:solidFill>
                  <a:srgbClr val="92D050"/>
                </a:solidFill>
                <a:hlinkClick r:id="rId3"/>
              </a:rPr>
              <a:t>1:18</a:t>
            </a:r>
            <a:endParaRPr lang="es-MX" b="1" u="sng" dirty="0" smtClean="0">
              <a:solidFill>
                <a:srgbClr val="92D050"/>
              </a:solidFill>
            </a:endParaRPr>
          </a:p>
          <a:p>
            <a:r>
              <a:rPr lang="es-MX" b="1" u="sng" dirty="0" smtClean="0">
                <a:solidFill>
                  <a:srgbClr val="92D050"/>
                </a:solidFill>
                <a:hlinkClick r:id="rId2"/>
              </a:rPr>
              <a:t>Filipenses</a:t>
            </a:r>
            <a:r>
              <a:rPr lang="es-MX" b="1" u="sng" dirty="0" smtClean="0">
                <a:solidFill>
                  <a:srgbClr val="92D050"/>
                </a:solidFill>
              </a:rPr>
              <a:t> 1:25</a:t>
            </a:r>
          </a:p>
          <a:p>
            <a:r>
              <a:rPr lang="es-MX" b="1" u="sng" dirty="0" smtClean="0">
                <a:solidFill>
                  <a:srgbClr val="92D050"/>
                </a:solidFill>
                <a:hlinkClick r:id="rId2"/>
              </a:rPr>
              <a:t>Filipenses</a:t>
            </a:r>
            <a:r>
              <a:rPr lang="es-MX" b="1" u="sng" dirty="0" smtClean="0">
                <a:solidFill>
                  <a:srgbClr val="92D050"/>
                </a:solidFill>
              </a:rPr>
              <a:t> 2:2</a:t>
            </a:r>
          </a:p>
          <a:p>
            <a:r>
              <a:rPr lang="es-MX" b="1" u="sng" dirty="0" smtClean="0">
                <a:solidFill>
                  <a:srgbClr val="92D050"/>
                </a:solidFill>
                <a:hlinkClick r:id="rId2"/>
              </a:rPr>
              <a:t>Filipenses</a:t>
            </a:r>
            <a:r>
              <a:rPr lang="es-MX" b="1" u="sng" dirty="0" smtClean="0">
                <a:solidFill>
                  <a:srgbClr val="92D050"/>
                </a:solidFill>
              </a:rPr>
              <a:t> 2:16</a:t>
            </a:r>
          </a:p>
          <a:p>
            <a:r>
              <a:rPr lang="es-MX" b="1" u="sng" dirty="0" smtClean="0">
                <a:solidFill>
                  <a:srgbClr val="92D050"/>
                </a:solidFill>
                <a:hlinkClick r:id="rId2"/>
              </a:rPr>
              <a:t>Filipenses</a:t>
            </a:r>
            <a:r>
              <a:rPr lang="es-MX" b="1" u="sng" dirty="0" smtClean="0">
                <a:solidFill>
                  <a:srgbClr val="92D050"/>
                </a:solidFill>
              </a:rPr>
              <a:t> 2:17</a:t>
            </a:r>
          </a:p>
          <a:p>
            <a:r>
              <a:rPr lang="es-MX" b="1" u="sng" dirty="0" smtClean="0">
                <a:solidFill>
                  <a:srgbClr val="92D050"/>
                </a:solidFill>
              </a:rPr>
              <a:t>Filipenses 2:18</a:t>
            </a:r>
          </a:p>
          <a:p>
            <a:r>
              <a:rPr lang="es-MX" b="1" u="sng" dirty="0" smtClean="0">
                <a:solidFill>
                  <a:srgbClr val="92D050"/>
                </a:solidFill>
              </a:rPr>
              <a:t>Filipenses 2:28</a:t>
            </a:r>
          </a:p>
          <a:p>
            <a:r>
              <a:rPr lang="es-MX" b="1" u="sng" dirty="0" smtClean="0">
                <a:solidFill>
                  <a:srgbClr val="92D050"/>
                </a:solidFill>
              </a:rPr>
              <a:t>Filipenses 3:1</a:t>
            </a:r>
          </a:p>
          <a:p>
            <a:r>
              <a:rPr lang="es-MX" b="1" u="sng" dirty="0" smtClean="0">
                <a:solidFill>
                  <a:srgbClr val="92D050"/>
                </a:solidFill>
              </a:rPr>
              <a:t>Filipenses 4:1</a:t>
            </a:r>
          </a:p>
          <a:p>
            <a:r>
              <a:rPr lang="es-MX" b="1" u="sng" dirty="0" smtClean="0">
                <a:solidFill>
                  <a:srgbClr val="92D050"/>
                </a:solidFill>
              </a:rPr>
              <a:t>Filipenses 4:4</a:t>
            </a:r>
          </a:p>
          <a:p>
            <a:endParaRPr lang="es-MX" u="sng" dirty="0" smtClean="0"/>
          </a:p>
          <a:p>
            <a:endParaRPr lang="es-MX" u="sng" dirty="0" smtClean="0"/>
          </a:p>
          <a:p>
            <a:endParaRPr lang="es-MX" u="sng" dirty="0" smtClean="0"/>
          </a:p>
          <a:p>
            <a:endParaRPr lang="es-MX" u="sng" dirty="0" smtClean="0"/>
          </a:p>
          <a:p>
            <a:endParaRPr lang="es-MX" dirty="0"/>
          </a:p>
        </p:txBody>
      </p:sp>
      <p:cxnSp>
        <p:nvCxnSpPr>
          <p:cNvPr id="12" name="Conector recto de flecha 11"/>
          <p:cNvCxnSpPr/>
          <p:nvPr/>
        </p:nvCxnSpPr>
        <p:spPr>
          <a:xfrm flipH="1">
            <a:off x="2178424" y="4565469"/>
            <a:ext cx="4074459" cy="1028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H="1">
            <a:off x="2015746" y="3126635"/>
            <a:ext cx="2873380" cy="338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flipH="1" flipV="1">
            <a:off x="2178424" y="1959427"/>
            <a:ext cx="2730137" cy="234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flipH="1" flipV="1">
            <a:off x="2178424" y="2390501"/>
            <a:ext cx="2730137" cy="300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flipH="1" flipV="1">
            <a:off x="2178424" y="2781812"/>
            <a:ext cx="2730137" cy="65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flipH="1">
            <a:off x="2178424" y="3429001"/>
            <a:ext cx="2710702" cy="10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p:cNvCxnSpPr/>
          <p:nvPr/>
        </p:nvCxnSpPr>
        <p:spPr>
          <a:xfrm flipH="1">
            <a:off x="2178424" y="3787654"/>
            <a:ext cx="2710703" cy="72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p:nvPr/>
        </p:nvCxnSpPr>
        <p:spPr>
          <a:xfrm flipH="1">
            <a:off x="2290354" y="4365065"/>
            <a:ext cx="2618207" cy="342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p:nvPr/>
        </p:nvCxnSpPr>
        <p:spPr>
          <a:xfrm flipH="1">
            <a:off x="2247380" y="4195196"/>
            <a:ext cx="2778748" cy="116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p:nvPr/>
        </p:nvCxnSpPr>
        <p:spPr>
          <a:xfrm flipH="1">
            <a:off x="2178424" y="4565468"/>
            <a:ext cx="3257008" cy="5982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ángulo redondeado 34"/>
          <p:cNvSpPr/>
          <p:nvPr/>
        </p:nvSpPr>
        <p:spPr>
          <a:xfrm>
            <a:off x="4789714" y="1861456"/>
            <a:ext cx="4354286" cy="270401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5400" b="1" dirty="0">
                <a:solidFill>
                  <a:srgbClr val="FF0000"/>
                </a:solidFill>
              </a:rPr>
              <a:t>Regocijaos</a:t>
            </a:r>
            <a:endParaRPr lang="es-MX" sz="1400" b="1" dirty="0">
              <a:solidFill>
                <a:srgbClr val="FF0000"/>
              </a:solidFill>
            </a:endParaRPr>
          </a:p>
        </p:txBody>
      </p:sp>
      <p:cxnSp>
        <p:nvCxnSpPr>
          <p:cNvPr id="49" name="Conector recto de flecha 48"/>
          <p:cNvCxnSpPr/>
          <p:nvPr/>
        </p:nvCxnSpPr>
        <p:spPr>
          <a:xfrm flipH="1">
            <a:off x="2178424" y="4518406"/>
            <a:ext cx="5082988" cy="14559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Nube 1"/>
          <p:cNvSpPr/>
          <p:nvPr/>
        </p:nvSpPr>
        <p:spPr>
          <a:xfrm>
            <a:off x="4491318" y="5364033"/>
            <a:ext cx="4652682" cy="1493967"/>
          </a:xfrm>
          <a:prstGeom prst="clou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bg1"/>
                </a:solidFill>
              </a:rPr>
              <a:t>EL GOZO EN EL SEÑOR ES LO MAS IMPORTANTE PARA EL CRISTIANO.</a:t>
            </a:r>
            <a:endParaRPr lang="es-ES" dirty="0">
              <a:solidFill>
                <a:schemeClr val="bg1"/>
              </a:solidFill>
            </a:endParaRPr>
          </a:p>
        </p:txBody>
      </p:sp>
    </p:spTree>
    <p:extLst>
      <p:ext uri="{BB962C8B-B14F-4D97-AF65-F5344CB8AC3E}">
        <p14:creationId xmlns:p14="http://schemas.microsoft.com/office/powerpoint/2010/main" val="17617127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randombar(horizontal)">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5">
                                            <p:txEl>
                                              <p:pRg st="0" end="0"/>
                                            </p:txEl>
                                          </p:spTgt>
                                        </p:tgtEl>
                                        <p:attrNameLst>
                                          <p:attrName>style.visibility</p:attrName>
                                        </p:attrNameLst>
                                      </p:cBhvr>
                                      <p:to>
                                        <p:strVal val="visible"/>
                                      </p:to>
                                    </p:set>
                                    <p:anim calcmode="lin" valueType="num">
                                      <p:cBhvr>
                                        <p:cTn id="20" dur="10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35">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35">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3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down)">
                                      <p:cBhvr>
                                        <p:cTn id="28" dur="580">
                                          <p:stCondLst>
                                            <p:cond delay="0"/>
                                          </p:stCondLst>
                                        </p:cTn>
                                        <p:tgtEl>
                                          <p:spTgt spid="19"/>
                                        </p:tgtEl>
                                      </p:cBhvr>
                                    </p:animEffect>
                                    <p:anim calcmode="lin" valueType="num">
                                      <p:cBhvr>
                                        <p:cTn id="29"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4" dur="26">
                                          <p:stCondLst>
                                            <p:cond delay="650"/>
                                          </p:stCondLst>
                                        </p:cTn>
                                        <p:tgtEl>
                                          <p:spTgt spid="19"/>
                                        </p:tgtEl>
                                      </p:cBhvr>
                                      <p:to x="100000" y="60000"/>
                                    </p:animScale>
                                    <p:animScale>
                                      <p:cBhvr>
                                        <p:cTn id="35" dur="166" decel="50000">
                                          <p:stCondLst>
                                            <p:cond delay="676"/>
                                          </p:stCondLst>
                                        </p:cTn>
                                        <p:tgtEl>
                                          <p:spTgt spid="19"/>
                                        </p:tgtEl>
                                      </p:cBhvr>
                                      <p:to x="100000" y="100000"/>
                                    </p:animScale>
                                    <p:animScale>
                                      <p:cBhvr>
                                        <p:cTn id="36" dur="26">
                                          <p:stCondLst>
                                            <p:cond delay="1312"/>
                                          </p:stCondLst>
                                        </p:cTn>
                                        <p:tgtEl>
                                          <p:spTgt spid="19"/>
                                        </p:tgtEl>
                                      </p:cBhvr>
                                      <p:to x="100000" y="80000"/>
                                    </p:animScale>
                                    <p:animScale>
                                      <p:cBhvr>
                                        <p:cTn id="37" dur="166" decel="50000">
                                          <p:stCondLst>
                                            <p:cond delay="1338"/>
                                          </p:stCondLst>
                                        </p:cTn>
                                        <p:tgtEl>
                                          <p:spTgt spid="19"/>
                                        </p:tgtEl>
                                      </p:cBhvr>
                                      <p:to x="100000" y="100000"/>
                                    </p:animScale>
                                    <p:animScale>
                                      <p:cBhvr>
                                        <p:cTn id="38" dur="26">
                                          <p:stCondLst>
                                            <p:cond delay="1642"/>
                                          </p:stCondLst>
                                        </p:cTn>
                                        <p:tgtEl>
                                          <p:spTgt spid="19"/>
                                        </p:tgtEl>
                                      </p:cBhvr>
                                      <p:to x="100000" y="90000"/>
                                    </p:animScale>
                                    <p:animScale>
                                      <p:cBhvr>
                                        <p:cTn id="39" dur="166" decel="50000">
                                          <p:stCondLst>
                                            <p:cond delay="1668"/>
                                          </p:stCondLst>
                                        </p:cTn>
                                        <p:tgtEl>
                                          <p:spTgt spid="19"/>
                                        </p:tgtEl>
                                      </p:cBhvr>
                                      <p:to x="100000" y="100000"/>
                                    </p:animScale>
                                    <p:animScale>
                                      <p:cBhvr>
                                        <p:cTn id="40" dur="26">
                                          <p:stCondLst>
                                            <p:cond delay="1808"/>
                                          </p:stCondLst>
                                        </p:cTn>
                                        <p:tgtEl>
                                          <p:spTgt spid="19"/>
                                        </p:tgtEl>
                                      </p:cBhvr>
                                      <p:to x="100000" y="95000"/>
                                    </p:animScale>
                                    <p:animScale>
                                      <p:cBhvr>
                                        <p:cTn id="41" dur="166" decel="50000">
                                          <p:stCondLst>
                                            <p:cond delay="1834"/>
                                          </p:stCondLst>
                                        </p:cTn>
                                        <p:tgtEl>
                                          <p:spTgt spid="19"/>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barn(inVertical)">
                                      <p:cBhvr>
                                        <p:cTn id="46" dur="500"/>
                                        <p:tgtEl>
                                          <p:spTgt spid="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80">
                                          <p:stCondLst>
                                            <p:cond delay="0"/>
                                          </p:stCondLst>
                                        </p:cTn>
                                        <p:tgtEl>
                                          <p:spTgt spid="21"/>
                                        </p:tgtEl>
                                      </p:cBhvr>
                                    </p:animEffect>
                                    <p:anim calcmode="lin" valueType="num">
                                      <p:cBhvr>
                                        <p:cTn id="52"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57" dur="26">
                                          <p:stCondLst>
                                            <p:cond delay="650"/>
                                          </p:stCondLst>
                                        </p:cTn>
                                        <p:tgtEl>
                                          <p:spTgt spid="21"/>
                                        </p:tgtEl>
                                      </p:cBhvr>
                                      <p:to x="100000" y="60000"/>
                                    </p:animScale>
                                    <p:animScale>
                                      <p:cBhvr>
                                        <p:cTn id="58" dur="166" decel="50000">
                                          <p:stCondLst>
                                            <p:cond delay="676"/>
                                          </p:stCondLst>
                                        </p:cTn>
                                        <p:tgtEl>
                                          <p:spTgt spid="21"/>
                                        </p:tgtEl>
                                      </p:cBhvr>
                                      <p:to x="100000" y="100000"/>
                                    </p:animScale>
                                    <p:animScale>
                                      <p:cBhvr>
                                        <p:cTn id="59" dur="26">
                                          <p:stCondLst>
                                            <p:cond delay="1312"/>
                                          </p:stCondLst>
                                        </p:cTn>
                                        <p:tgtEl>
                                          <p:spTgt spid="21"/>
                                        </p:tgtEl>
                                      </p:cBhvr>
                                      <p:to x="100000" y="80000"/>
                                    </p:animScale>
                                    <p:animScale>
                                      <p:cBhvr>
                                        <p:cTn id="60" dur="166" decel="50000">
                                          <p:stCondLst>
                                            <p:cond delay="1338"/>
                                          </p:stCondLst>
                                        </p:cTn>
                                        <p:tgtEl>
                                          <p:spTgt spid="21"/>
                                        </p:tgtEl>
                                      </p:cBhvr>
                                      <p:to x="100000" y="100000"/>
                                    </p:animScale>
                                    <p:animScale>
                                      <p:cBhvr>
                                        <p:cTn id="61" dur="26">
                                          <p:stCondLst>
                                            <p:cond delay="1642"/>
                                          </p:stCondLst>
                                        </p:cTn>
                                        <p:tgtEl>
                                          <p:spTgt spid="21"/>
                                        </p:tgtEl>
                                      </p:cBhvr>
                                      <p:to x="100000" y="90000"/>
                                    </p:animScale>
                                    <p:animScale>
                                      <p:cBhvr>
                                        <p:cTn id="62" dur="166" decel="50000">
                                          <p:stCondLst>
                                            <p:cond delay="1668"/>
                                          </p:stCondLst>
                                        </p:cTn>
                                        <p:tgtEl>
                                          <p:spTgt spid="21"/>
                                        </p:tgtEl>
                                      </p:cBhvr>
                                      <p:to x="100000" y="100000"/>
                                    </p:animScale>
                                    <p:animScale>
                                      <p:cBhvr>
                                        <p:cTn id="63" dur="26">
                                          <p:stCondLst>
                                            <p:cond delay="1808"/>
                                          </p:stCondLst>
                                        </p:cTn>
                                        <p:tgtEl>
                                          <p:spTgt spid="21"/>
                                        </p:tgtEl>
                                      </p:cBhvr>
                                      <p:to x="100000" y="95000"/>
                                    </p:animScale>
                                    <p:animScale>
                                      <p:cBhvr>
                                        <p:cTn id="64" dur="166" decel="50000">
                                          <p:stCondLst>
                                            <p:cond delay="1834"/>
                                          </p:stCondLst>
                                        </p:cTn>
                                        <p:tgtEl>
                                          <p:spTgt spid="21"/>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barn(inVertical)">
                                      <p:cBhvr>
                                        <p:cTn id="69" dur="500"/>
                                        <p:tgtEl>
                                          <p:spTgt spid="3">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wipe(down)">
                                      <p:cBhvr>
                                        <p:cTn id="74" dur="580">
                                          <p:stCondLst>
                                            <p:cond delay="0"/>
                                          </p:stCondLst>
                                        </p:cTn>
                                        <p:tgtEl>
                                          <p:spTgt spid="23"/>
                                        </p:tgtEl>
                                      </p:cBhvr>
                                    </p:animEffect>
                                    <p:anim calcmode="lin" valueType="num">
                                      <p:cBhvr>
                                        <p:cTn id="75"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80" dur="26">
                                          <p:stCondLst>
                                            <p:cond delay="650"/>
                                          </p:stCondLst>
                                        </p:cTn>
                                        <p:tgtEl>
                                          <p:spTgt spid="23"/>
                                        </p:tgtEl>
                                      </p:cBhvr>
                                      <p:to x="100000" y="60000"/>
                                    </p:animScale>
                                    <p:animScale>
                                      <p:cBhvr>
                                        <p:cTn id="81" dur="166" decel="50000">
                                          <p:stCondLst>
                                            <p:cond delay="676"/>
                                          </p:stCondLst>
                                        </p:cTn>
                                        <p:tgtEl>
                                          <p:spTgt spid="23"/>
                                        </p:tgtEl>
                                      </p:cBhvr>
                                      <p:to x="100000" y="100000"/>
                                    </p:animScale>
                                    <p:animScale>
                                      <p:cBhvr>
                                        <p:cTn id="82" dur="26">
                                          <p:stCondLst>
                                            <p:cond delay="1312"/>
                                          </p:stCondLst>
                                        </p:cTn>
                                        <p:tgtEl>
                                          <p:spTgt spid="23"/>
                                        </p:tgtEl>
                                      </p:cBhvr>
                                      <p:to x="100000" y="80000"/>
                                    </p:animScale>
                                    <p:animScale>
                                      <p:cBhvr>
                                        <p:cTn id="83" dur="166" decel="50000">
                                          <p:stCondLst>
                                            <p:cond delay="1338"/>
                                          </p:stCondLst>
                                        </p:cTn>
                                        <p:tgtEl>
                                          <p:spTgt spid="23"/>
                                        </p:tgtEl>
                                      </p:cBhvr>
                                      <p:to x="100000" y="100000"/>
                                    </p:animScale>
                                    <p:animScale>
                                      <p:cBhvr>
                                        <p:cTn id="84" dur="26">
                                          <p:stCondLst>
                                            <p:cond delay="1642"/>
                                          </p:stCondLst>
                                        </p:cTn>
                                        <p:tgtEl>
                                          <p:spTgt spid="23"/>
                                        </p:tgtEl>
                                      </p:cBhvr>
                                      <p:to x="100000" y="90000"/>
                                    </p:animScale>
                                    <p:animScale>
                                      <p:cBhvr>
                                        <p:cTn id="85" dur="166" decel="50000">
                                          <p:stCondLst>
                                            <p:cond delay="1668"/>
                                          </p:stCondLst>
                                        </p:cTn>
                                        <p:tgtEl>
                                          <p:spTgt spid="23"/>
                                        </p:tgtEl>
                                      </p:cBhvr>
                                      <p:to x="100000" y="100000"/>
                                    </p:animScale>
                                    <p:animScale>
                                      <p:cBhvr>
                                        <p:cTn id="86" dur="26">
                                          <p:stCondLst>
                                            <p:cond delay="1808"/>
                                          </p:stCondLst>
                                        </p:cTn>
                                        <p:tgtEl>
                                          <p:spTgt spid="23"/>
                                        </p:tgtEl>
                                      </p:cBhvr>
                                      <p:to x="100000" y="95000"/>
                                    </p:animScale>
                                    <p:animScale>
                                      <p:cBhvr>
                                        <p:cTn id="87" dur="166" decel="50000">
                                          <p:stCondLst>
                                            <p:cond delay="1834"/>
                                          </p:stCondLst>
                                        </p:cTn>
                                        <p:tgtEl>
                                          <p:spTgt spid="23"/>
                                        </p:tgtEl>
                                      </p:cBhvr>
                                      <p:to x="100000" y="100000"/>
                                    </p:animScale>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3">
                                            <p:txEl>
                                              <p:pRg st="4" end="4"/>
                                            </p:txEl>
                                          </p:spTgt>
                                        </p:tgtEl>
                                        <p:attrNameLst>
                                          <p:attrName>style.visibility</p:attrName>
                                        </p:attrNameLst>
                                      </p:cBhvr>
                                      <p:to>
                                        <p:strVal val="visible"/>
                                      </p:to>
                                    </p:set>
                                    <p:animEffect transition="in" filter="barn(inVertical)">
                                      <p:cBhvr>
                                        <p:cTn id="92" dur="500"/>
                                        <p:tgtEl>
                                          <p:spTgt spid="3">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wipe(down)">
                                      <p:cBhvr>
                                        <p:cTn id="97" dur="580">
                                          <p:stCondLst>
                                            <p:cond delay="0"/>
                                          </p:stCondLst>
                                        </p:cTn>
                                        <p:tgtEl>
                                          <p:spTgt spid="15"/>
                                        </p:tgtEl>
                                      </p:cBhvr>
                                    </p:animEffect>
                                    <p:anim calcmode="lin" valueType="num">
                                      <p:cBhvr>
                                        <p:cTn id="9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3" dur="26">
                                          <p:stCondLst>
                                            <p:cond delay="650"/>
                                          </p:stCondLst>
                                        </p:cTn>
                                        <p:tgtEl>
                                          <p:spTgt spid="15"/>
                                        </p:tgtEl>
                                      </p:cBhvr>
                                      <p:to x="100000" y="60000"/>
                                    </p:animScale>
                                    <p:animScale>
                                      <p:cBhvr>
                                        <p:cTn id="104" dur="166" decel="50000">
                                          <p:stCondLst>
                                            <p:cond delay="676"/>
                                          </p:stCondLst>
                                        </p:cTn>
                                        <p:tgtEl>
                                          <p:spTgt spid="15"/>
                                        </p:tgtEl>
                                      </p:cBhvr>
                                      <p:to x="100000" y="100000"/>
                                    </p:animScale>
                                    <p:animScale>
                                      <p:cBhvr>
                                        <p:cTn id="105" dur="26">
                                          <p:stCondLst>
                                            <p:cond delay="1312"/>
                                          </p:stCondLst>
                                        </p:cTn>
                                        <p:tgtEl>
                                          <p:spTgt spid="15"/>
                                        </p:tgtEl>
                                      </p:cBhvr>
                                      <p:to x="100000" y="80000"/>
                                    </p:animScale>
                                    <p:animScale>
                                      <p:cBhvr>
                                        <p:cTn id="106" dur="166" decel="50000">
                                          <p:stCondLst>
                                            <p:cond delay="1338"/>
                                          </p:stCondLst>
                                        </p:cTn>
                                        <p:tgtEl>
                                          <p:spTgt spid="15"/>
                                        </p:tgtEl>
                                      </p:cBhvr>
                                      <p:to x="100000" y="100000"/>
                                    </p:animScale>
                                    <p:animScale>
                                      <p:cBhvr>
                                        <p:cTn id="107" dur="26">
                                          <p:stCondLst>
                                            <p:cond delay="1642"/>
                                          </p:stCondLst>
                                        </p:cTn>
                                        <p:tgtEl>
                                          <p:spTgt spid="15"/>
                                        </p:tgtEl>
                                      </p:cBhvr>
                                      <p:to x="100000" y="90000"/>
                                    </p:animScale>
                                    <p:animScale>
                                      <p:cBhvr>
                                        <p:cTn id="108" dur="166" decel="50000">
                                          <p:stCondLst>
                                            <p:cond delay="1668"/>
                                          </p:stCondLst>
                                        </p:cTn>
                                        <p:tgtEl>
                                          <p:spTgt spid="15"/>
                                        </p:tgtEl>
                                      </p:cBhvr>
                                      <p:to x="100000" y="100000"/>
                                    </p:animScale>
                                    <p:animScale>
                                      <p:cBhvr>
                                        <p:cTn id="109" dur="26">
                                          <p:stCondLst>
                                            <p:cond delay="1808"/>
                                          </p:stCondLst>
                                        </p:cTn>
                                        <p:tgtEl>
                                          <p:spTgt spid="15"/>
                                        </p:tgtEl>
                                      </p:cBhvr>
                                      <p:to x="100000" y="95000"/>
                                    </p:animScale>
                                    <p:animScale>
                                      <p:cBhvr>
                                        <p:cTn id="110" dur="166" decel="50000">
                                          <p:stCondLst>
                                            <p:cond delay="1834"/>
                                          </p:stCondLst>
                                        </p:cTn>
                                        <p:tgtEl>
                                          <p:spTgt spid="15"/>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16" presetClass="entr" presetSubtype="21" fill="hold" nodeType="clickEffect">
                                  <p:stCondLst>
                                    <p:cond delay="0"/>
                                  </p:stCondLst>
                                  <p:childTnLst>
                                    <p:set>
                                      <p:cBhvr>
                                        <p:cTn id="114" dur="1" fill="hold">
                                          <p:stCondLst>
                                            <p:cond delay="0"/>
                                          </p:stCondLst>
                                        </p:cTn>
                                        <p:tgtEl>
                                          <p:spTgt spid="3">
                                            <p:txEl>
                                              <p:pRg st="5" end="5"/>
                                            </p:txEl>
                                          </p:spTgt>
                                        </p:tgtEl>
                                        <p:attrNameLst>
                                          <p:attrName>style.visibility</p:attrName>
                                        </p:attrNameLst>
                                      </p:cBhvr>
                                      <p:to>
                                        <p:strVal val="visible"/>
                                      </p:to>
                                    </p:set>
                                    <p:animEffect transition="in" filter="barn(inVertical)">
                                      <p:cBhvr>
                                        <p:cTn id="115" dur="500"/>
                                        <p:tgtEl>
                                          <p:spTgt spid="3">
                                            <p:txEl>
                                              <p:pRg st="5" end="5"/>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nodeType="clickEffect">
                                  <p:stCondLst>
                                    <p:cond delay="0"/>
                                  </p:stCondLst>
                                  <p:childTnLst>
                                    <p:set>
                                      <p:cBhvr>
                                        <p:cTn id="119" dur="1" fill="hold">
                                          <p:stCondLst>
                                            <p:cond delay="0"/>
                                          </p:stCondLst>
                                        </p:cTn>
                                        <p:tgtEl>
                                          <p:spTgt spid="25"/>
                                        </p:tgtEl>
                                        <p:attrNameLst>
                                          <p:attrName>style.visibility</p:attrName>
                                        </p:attrNameLst>
                                      </p:cBhvr>
                                      <p:to>
                                        <p:strVal val="visible"/>
                                      </p:to>
                                    </p:set>
                                    <p:animEffect transition="in" filter="wipe(down)">
                                      <p:cBhvr>
                                        <p:cTn id="120" dur="580">
                                          <p:stCondLst>
                                            <p:cond delay="0"/>
                                          </p:stCondLst>
                                        </p:cTn>
                                        <p:tgtEl>
                                          <p:spTgt spid="25"/>
                                        </p:tgtEl>
                                      </p:cBhvr>
                                    </p:animEffect>
                                    <p:anim calcmode="lin" valueType="num">
                                      <p:cBhvr>
                                        <p:cTn id="121"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26" dur="26">
                                          <p:stCondLst>
                                            <p:cond delay="650"/>
                                          </p:stCondLst>
                                        </p:cTn>
                                        <p:tgtEl>
                                          <p:spTgt spid="25"/>
                                        </p:tgtEl>
                                      </p:cBhvr>
                                      <p:to x="100000" y="60000"/>
                                    </p:animScale>
                                    <p:animScale>
                                      <p:cBhvr>
                                        <p:cTn id="127" dur="166" decel="50000">
                                          <p:stCondLst>
                                            <p:cond delay="676"/>
                                          </p:stCondLst>
                                        </p:cTn>
                                        <p:tgtEl>
                                          <p:spTgt spid="25"/>
                                        </p:tgtEl>
                                      </p:cBhvr>
                                      <p:to x="100000" y="100000"/>
                                    </p:animScale>
                                    <p:animScale>
                                      <p:cBhvr>
                                        <p:cTn id="128" dur="26">
                                          <p:stCondLst>
                                            <p:cond delay="1312"/>
                                          </p:stCondLst>
                                        </p:cTn>
                                        <p:tgtEl>
                                          <p:spTgt spid="25"/>
                                        </p:tgtEl>
                                      </p:cBhvr>
                                      <p:to x="100000" y="80000"/>
                                    </p:animScale>
                                    <p:animScale>
                                      <p:cBhvr>
                                        <p:cTn id="129" dur="166" decel="50000">
                                          <p:stCondLst>
                                            <p:cond delay="1338"/>
                                          </p:stCondLst>
                                        </p:cTn>
                                        <p:tgtEl>
                                          <p:spTgt spid="25"/>
                                        </p:tgtEl>
                                      </p:cBhvr>
                                      <p:to x="100000" y="100000"/>
                                    </p:animScale>
                                    <p:animScale>
                                      <p:cBhvr>
                                        <p:cTn id="130" dur="26">
                                          <p:stCondLst>
                                            <p:cond delay="1642"/>
                                          </p:stCondLst>
                                        </p:cTn>
                                        <p:tgtEl>
                                          <p:spTgt spid="25"/>
                                        </p:tgtEl>
                                      </p:cBhvr>
                                      <p:to x="100000" y="90000"/>
                                    </p:animScale>
                                    <p:animScale>
                                      <p:cBhvr>
                                        <p:cTn id="131" dur="166" decel="50000">
                                          <p:stCondLst>
                                            <p:cond delay="1668"/>
                                          </p:stCondLst>
                                        </p:cTn>
                                        <p:tgtEl>
                                          <p:spTgt spid="25"/>
                                        </p:tgtEl>
                                      </p:cBhvr>
                                      <p:to x="100000" y="100000"/>
                                    </p:animScale>
                                    <p:animScale>
                                      <p:cBhvr>
                                        <p:cTn id="132" dur="26">
                                          <p:stCondLst>
                                            <p:cond delay="1808"/>
                                          </p:stCondLst>
                                        </p:cTn>
                                        <p:tgtEl>
                                          <p:spTgt spid="25"/>
                                        </p:tgtEl>
                                      </p:cBhvr>
                                      <p:to x="100000" y="95000"/>
                                    </p:animScale>
                                    <p:animScale>
                                      <p:cBhvr>
                                        <p:cTn id="133" dur="166" decel="50000">
                                          <p:stCondLst>
                                            <p:cond delay="1834"/>
                                          </p:stCondLst>
                                        </p:cTn>
                                        <p:tgtEl>
                                          <p:spTgt spid="25"/>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16" presetClass="entr" presetSubtype="21" fill="hold" nodeType="clickEffect">
                                  <p:stCondLst>
                                    <p:cond delay="0"/>
                                  </p:stCondLst>
                                  <p:childTnLst>
                                    <p:set>
                                      <p:cBhvr>
                                        <p:cTn id="137" dur="1" fill="hold">
                                          <p:stCondLst>
                                            <p:cond delay="0"/>
                                          </p:stCondLst>
                                        </p:cTn>
                                        <p:tgtEl>
                                          <p:spTgt spid="3">
                                            <p:txEl>
                                              <p:pRg st="6" end="6"/>
                                            </p:txEl>
                                          </p:spTgt>
                                        </p:tgtEl>
                                        <p:attrNameLst>
                                          <p:attrName>style.visibility</p:attrName>
                                        </p:attrNameLst>
                                      </p:cBhvr>
                                      <p:to>
                                        <p:strVal val="visible"/>
                                      </p:to>
                                    </p:set>
                                    <p:animEffect transition="in" filter="barn(inVertical)">
                                      <p:cBhvr>
                                        <p:cTn id="138" dur="500"/>
                                        <p:tgtEl>
                                          <p:spTgt spid="3">
                                            <p:txEl>
                                              <p:pRg st="6" end="6"/>
                                            </p:txEl>
                                          </p:spTgt>
                                        </p:tgtEl>
                                      </p:cBhvr>
                                    </p:animEffect>
                                  </p:childTnLst>
                                </p:cTn>
                              </p:par>
                            </p:childTnLst>
                          </p:cTn>
                        </p:par>
                      </p:childTnLst>
                    </p:cTn>
                  </p:par>
                  <p:par>
                    <p:cTn id="139" fill="hold">
                      <p:stCondLst>
                        <p:cond delay="indefinite"/>
                      </p:stCondLst>
                      <p:childTnLst>
                        <p:par>
                          <p:cTn id="140" fill="hold">
                            <p:stCondLst>
                              <p:cond delay="0"/>
                            </p:stCondLst>
                            <p:childTnLst>
                              <p:par>
                                <p:cTn id="141" presetID="26" presetClass="entr" presetSubtype="0" fill="hold" nodeType="clickEffect">
                                  <p:stCondLst>
                                    <p:cond delay="0"/>
                                  </p:stCondLst>
                                  <p:childTnLst>
                                    <p:set>
                                      <p:cBhvr>
                                        <p:cTn id="142" dur="1" fill="hold">
                                          <p:stCondLst>
                                            <p:cond delay="0"/>
                                          </p:stCondLst>
                                        </p:cTn>
                                        <p:tgtEl>
                                          <p:spTgt spid="27"/>
                                        </p:tgtEl>
                                        <p:attrNameLst>
                                          <p:attrName>style.visibility</p:attrName>
                                        </p:attrNameLst>
                                      </p:cBhvr>
                                      <p:to>
                                        <p:strVal val="visible"/>
                                      </p:to>
                                    </p:set>
                                    <p:animEffect transition="in" filter="wipe(down)">
                                      <p:cBhvr>
                                        <p:cTn id="143" dur="580">
                                          <p:stCondLst>
                                            <p:cond delay="0"/>
                                          </p:stCondLst>
                                        </p:cTn>
                                        <p:tgtEl>
                                          <p:spTgt spid="27"/>
                                        </p:tgtEl>
                                      </p:cBhvr>
                                    </p:animEffect>
                                    <p:anim calcmode="lin" valueType="num">
                                      <p:cBhvr>
                                        <p:cTn id="144"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49" dur="26">
                                          <p:stCondLst>
                                            <p:cond delay="650"/>
                                          </p:stCondLst>
                                        </p:cTn>
                                        <p:tgtEl>
                                          <p:spTgt spid="27"/>
                                        </p:tgtEl>
                                      </p:cBhvr>
                                      <p:to x="100000" y="60000"/>
                                    </p:animScale>
                                    <p:animScale>
                                      <p:cBhvr>
                                        <p:cTn id="150" dur="166" decel="50000">
                                          <p:stCondLst>
                                            <p:cond delay="676"/>
                                          </p:stCondLst>
                                        </p:cTn>
                                        <p:tgtEl>
                                          <p:spTgt spid="27"/>
                                        </p:tgtEl>
                                      </p:cBhvr>
                                      <p:to x="100000" y="100000"/>
                                    </p:animScale>
                                    <p:animScale>
                                      <p:cBhvr>
                                        <p:cTn id="151" dur="26">
                                          <p:stCondLst>
                                            <p:cond delay="1312"/>
                                          </p:stCondLst>
                                        </p:cTn>
                                        <p:tgtEl>
                                          <p:spTgt spid="27"/>
                                        </p:tgtEl>
                                      </p:cBhvr>
                                      <p:to x="100000" y="80000"/>
                                    </p:animScale>
                                    <p:animScale>
                                      <p:cBhvr>
                                        <p:cTn id="152" dur="166" decel="50000">
                                          <p:stCondLst>
                                            <p:cond delay="1338"/>
                                          </p:stCondLst>
                                        </p:cTn>
                                        <p:tgtEl>
                                          <p:spTgt spid="27"/>
                                        </p:tgtEl>
                                      </p:cBhvr>
                                      <p:to x="100000" y="100000"/>
                                    </p:animScale>
                                    <p:animScale>
                                      <p:cBhvr>
                                        <p:cTn id="153" dur="26">
                                          <p:stCondLst>
                                            <p:cond delay="1642"/>
                                          </p:stCondLst>
                                        </p:cTn>
                                        <p:tgtEl>
                                          <p:spTgt spid="27"/>
                                        </p:tgtEl>
                                      </p:cBhvr>
                                      <p:to x="100000" y="90000"/>
                                    </p:animScale>
                                    <p:animScale>
                                      <p:cBhvr>
                                        <p:cTn id="154" dur="166" decel="50000">
                                          <p:stCondLst>
                                            <p:cond delay="1668"/>
                                          </p:stCondLst>
                                        </p:cTn>
                                        <p:tgtEl>
                                          <p:spTgt spid="27"/>
                                        </p:tgtEl>
                                      </p:cBhvr>
                                      <p:to x="100000" y="100000"/>
                                    </p:animScale>
                                    <p:animScale>
                                      <p:cBhvr>
                                        <p:cTn id="155" dur="26">
                                          <p:stCondLst>
                                            <p:cond delay="1808"/>
                                          </p:stCondLst>
                                        </p:cTn>
                                        <p:tgtEl>
                                          <p:spTgt spid="27"/>
                                        </p:tgtEl>
                                      </p:cBhvr>
                                      <p:to x="100000" y="95000"/>
                                    </p:animScale>
                                    <p:animScale>
                                      <p:cBhvr>
                                        <p:cTn id="156" dur="166" decel="50000">
                                          <p:stCondLst>
                                            <p:cond delay="1834"/>
                                          </p:stCondLst>
                                        </p:cTn>
                                        <p:tgtEl>
                                          <p:spTgt spid="27"/>
                                        </p:tgtEl>
                                      </p:cBhvr>
                                      <p:to x="100000" y="100000"/>
                                    </p:animScale>
                                  </p:childTnLst>
                                </p:cTn>
                              </p:par>
                            </p:childTnLst>
                          </p:cTn>
                        </p:par>
                      </p:childTnLst>
                    </p:cTn>
                  </p:par>
                  <p:par>
                    <p:cTn id="157" fill="hold">
                      <p:stCondLst>
                        <p:cond delay="indefinite"/>
                      </p:stCondLst>
                      <p:childTnLst>
                        <p:par>
                          <p:cTn id="158" fill="hold">
                            <p:stCondLst>
                              <p:cond delay="0"/>
                            </p:stCondLst>
                            <p:childTnLst>
                              <p:par>
                                <p:cTn id="159" presetID="16" presetClass="entr" presetSubtype="21" fill="hold" nodeType="clickEffect">
                                  <p:stCondLst>
                                    <p:cond delay="0"/>
                                  </p:stCondLst>
                                  <p:childTnLst>
                                    <p:set>
                                      <p:cBhvr>
                                        <p:cTn id="160" dur="1" fill="hold">
                                          <p:stCondLst>
                                            <p:cond delay="0"/>
                                          </p:stCondLst>
                                        </p:cTn>
                                        <p:tgtEl>
                                          <p:spTgt spid="3">
                                            <p:txEl>
                                              <p:pRg st="7" end="7"/>
                                            </p:txEl>
                                          </p:spTgt>
                                        </p:tgtEl>
                                        <p:attrNameLst>
                                          <p:attrName>style.visibility</p:attrName>
                                        </p:attrNameLst>
                                      </p:cBhvr>
                                      <p:to>
                                        <p:strVal val="visible"/>
                                      </p:to>
                                    </p:set>
                                    <p:animEffect transition="in" filter="barn(inVertical)">
                                      <p:cBhvr>
                                        <p:cTn id="161" dur="500"/>
                                        <p:tgtEl>
                                          <p:spTgt spid="3">
                                            <p:txEl>
                                              <p:pRg st="7" end="7"/>
                                            </p:txEl>
                                          </p:spTgt>
                                        </p:tgtEl>
                                      </p:cBhvr>
                                    </p:animEffect>
                                  </p:childTnLst>
                                </p:cTn>
                              </p:par>
                            </p:childTnLst>
                          </p:cTn>
                        </p:par>
                      </p:childTnLst>
                    </p:cTn>
                  </p:par>
                  <p:par>
                    <p:cTn id="162" fill="hold">
                      <p:stCondLst>
                        <p:cond delay="indefinite"/>
                      </p:stCondLst>
                      <p:childTnLst>
                        <p:par>
                          <p:cTn id="163" fill="hold">
                            <p:stCondLst>
                              <p:cond delay="0"/>
                            </p:stCondLst>
                            <p:childTnLst>
                              <p:par>
                                <p:cTn id="164" presetID="26" presetClass="entr" presetSubtype="0" fill="hold" nodeType="clickEffect">
                                  <p:stCondLst>
                                    <p:cond delay="0"/>
                                  </p:stCondLst>
                                  <p:childTnLst>
                                    <p:set>
                                      <p:cBhvr>
                                        <p:cTn id="165" dur="1" fill="hold">
                                          <p:stCondLst>
                                            <p:cond delay="0"/>
                                          </p:stCondLst>
                                        </p:cTn>
                                        <p:tgtEl>
                                          <p:spTgt spid="31"/>
                                        </p:tgtEl>
                                        <p:attrNameLst>
                                          <p:attrName>style.visibility</p:attrName>
                                        </p:attrNameLst>
                                      </p:cBhvr>
                                      <p:to>
                                        <p:strVal val="visible"/>
                                      </p:to>
                                    </p:set>
                                    <p:animEffect transition="in" filter="wipe(down)">
                                      <p:cBhvr>
                                        <p:cTn id="166" dur="580">
                                          <p:stCondLst>
                                            <p:cond delay="0"/>
                                          </p:stCondLst>
                                        </p:cTn>
                                        <p:tgtEl>
                                          <p:spTgt spid="31"/>
                                        </p:tgtEl>
                                      </p:cBhvr>
                                    </p:animEffect>
                                    <p:anim calcmode="lin" valueType="num">
                                      <p:cBhvr>
                                        <p:cTn id="167"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68"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69"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70"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71"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72" dur="26">
                                          <p:stCondLst>
                                            <p:cond delay="650"/>
                                          </p:stCondLst>
                                        </p:cTn>
                                        <p:tgtEl>
                                          <p:spTgt spid="31"/>
                                        </p:tgtEl>
                                      </p:cBhvr>
                                      <p:to x="100000" y="60000"/>
                                    </p:animScale>
                                    <p:animScale>
                                      <p:cBhvr>
                                        <p:cTn id="173" dur="166" decel="50000">
                                          <p:stCondLst>
                                            <p:cond delay="676"/>
                                          </p:stCondLst>
                                        </p:cTn>
                                        <p:tgtEl>
                                          <p:spTgt spid="31"/>
                                        </p:tgtEl>
                                      </p:cBhvr>
                                      <p:to x="100000" y="100000"/>
                                    </p:animScale>
                                    <p:animScale>
                                      <p:cBhvr>
                                        <p:cTn id="174" dur="26">
                                          <p:stCondLst>
                                            <p:cond delay="1312"/>
                                          </p:stCondLst>
                                        </p:cTn>
                                        <p:tgtEl>
                                          <p:spTgt spid="31"/>
                                        </p:tgtEl>
                                      </p:cBhvr>
                                      <p:to x="100000" y="80000"/>
                                    </p:animScale>
                                    <p:animScale>
                                      <p:cBhvr>
                                        <p:cTn id="175" dur="166" decel="50000">
                                          <p:stCondLst>
                                            <p:cond delay="1338"/>
                                          </p:stCondLst>
                                        </p:cTn>
                                        <p:tgtEl>
                                          <p:spTgt spid="31"/>
                                        </p:tgtEl>
                                      </p:cBhvr>
                                      <p:to x="100000" y="100000"/>
                                    </p:animScale>
                                    <p:animScale>
                                      <p:cBhvr>
                                        <p:cTn id="176" dur="26">
                                          <p:stCondLst>
                                            <p:cond delay="1642"/>
                                          </p:stCondLst>
                                        </p:cTn>
                                        <p:tgtEl>
                                          <p:spTgt spid="31"/>
                                        </p:tgtEl>
                                      </p:cBhvr>
                                      <p:to x="100000" y="90000"/>
                                    </p:animScale>
                                    <p:animScale>
                                      <p:cBhvr>
                                        <p:cTn id="177" dur="166" decel="50000">
                                          <p:stCondLst>
                                            <p:cond delay="1668"/>
                                          </p:stCondLst>
                                        </p:cTn>
                                        <p:tgtEl>
                                          <p:spTgt spid="31"/>
                                        </p:tgtEl>
                                      </p:cBhvr>
                                      <p:to x="100000" y="100000"/>
                                    </p:animScale>
                                    <p:animScale>
                                      <p:cBhvr>
                                        <p:cTn id="178" dur="26">
                                          <p:stCondLst>
                                            <p:cond delay="1808"/>
                                          </p:stCondLst>
                                        </p:cTn>
                                        <p:tgtEl>
                                          <p:spTgt spid="31"/>
                                        </p:tgtEl>
                                      </p:cBhvr>
                                      <p:to x="100000" y="95000"/>
                                    </p:animScale>
                                    <p:animScale>
                                      <p:cBhvr>
                                        <p:cTn id="179" dur="166" decel="50000">
                                          <p:stCondLst>
                                            <p:cond delay="1834"/>
                                          </p:stCondLst>
                                        </p:cTn>
                                        <p:tgtEl>
                                          <p:spTgt spid="31"/>
                                        </p:tgtEl>
                                      </p:cBhvr>
                                      <p:to x="100000" y="100000"/>
                                    </p:animScale>
                                  </p:childTnLst>
                                </p:cTn>
                              </p:par>
                            </p:childTnLst>
                          </p:cTn>
                        </p:par>
                      </p:childTnLst>
                    </p:cTn>
                  </p:par>
                  <p:par>
                    <p:cTn id="180" fill="hold">
                      <p:stCondLst>
                        <p:cond delay="indefinite"/>
                      </p:stCondLst>
                      <p:childTnLst>
                        <p:par>
                          <p:cTn id="181" fill="hold">
                            <p:stCondLst>
                              <p:cond delay="0"/>
                            </p:stCondLst>
                            <p:childTnLst>
                              <p:par>
                                <p:cTn id="182" presetID="16" presetClass="entr" presetSubtype="21" fill="hold" nodeType="clickEffect">
                                  <p:stCondLst>
                                    <p:cond delay="0"/>
                                  </p:stCondLst>
                                  <p:childTnLst>
                                    <p:set>
                                      <p:cBhvr>
                                        <p:cTn id="183" dur="1" fill="hold">
                                          <p:stCondLst>
                                            <p:cond delay="0"/>
                                          </p:stCondLst>
                                        </p:cTn>
                                        <p:tgtEl>
                                          <p:spTgt spid="3">
                                            <p:txEl>
                                              <p:pRg st="8" end="8"/>
                                            </p:txEl>
                                          </p:spTgt>
                                        </p:tgtEl>
                                        <p:attrNameLst>
                                          <p:attrName>style.visibility</p:attrName>
                                        </p:attrNameLst>
                                      </p:cBhvr>
                                      <p:to>
                                        <p:strVal val="visible"/>
                                      </p:to>
                                    </p:set>
                                    <p:animEffect transition="in" filter="barn(inVertical)">
                                      <p:cBhvr>
                                        <p:cTn id="184" dur="500"/>
                                        <p:tgtEl>
                                          <p:spTgt spid="3">
                                            <p:txEl>
                                              <p:pRg st="8" end="8"/>
                                            </p:txEl>
                                          </p:spTgt>
                                        </p:tgtEl>
                                      </p:cBhvr>
                                    </p:animEffect>
                                  </p:childTnLst>
                                </p:cTn>
                              </p:par>
                            </p:childTnLst>
                          </p:cTn>
                        </p:par>
                      </p:childTnLst>
                    </p:cTn>
                  </p:par>
                  <p:par>
                    <p:cTn id="185" fill="hold">
                      <p:stCondLst>
                        <p:cond delay="indefinite"/>
                      </p:stCondLst>
                      <p:childTnLst>
                        <p:par>
                          <p:cTn id="186" fill="hold">
                            <p:stCondLst>
                              <p:cond delay="0"/>
                            </p:stCondLst>
                            <p:childTnLst>
                              <p:par>
                                <p:cTn id="187" presetID="26" presetClass="entr" presetSubtype="0" fill="hold" nodeType="clickEffect">
                                  <p:stCondLst>
                                    <p:cond delay="0"/>
                                  </p:stCondLst>
                                  <p:childTnLst>
                                    <p:set>
                                      <p:cBhvr>
                                        <p:cTn id="188" dur="1" fill="hold">
                                          <p:stCondLst>
                                            <p:cond delay="0"/>
                                          </p:stCondLst>
                                        </p:cTn>
                                        <p:tgtEl>
                                          <p:spTgt spid="29"/>
                                        </p:tgtEl>
                                        <p:attrNameLst>
                                          <p:attrName>style.visibility</p:attrName>
                                        </p:attrNameLst>
                                      </p:cBhvr>
                                      <p:to>
                                        <p:strVal val="visible"/>
                                      </p:to>
                                    </p:set>
                                    <p:animEffect transition="in" filter="wipe(down)">
                                      <p:cBhvr>
                                        <p:cTn id="189" dur="580">
                                          <p:stCondLst>
                                            <p:cond delay="0"/>
                                          </p:stCondLst>
                                        </p:cTn>
                                        <p:tgtEl>
                                          <p:spTgt spid="29"/>
                                        </p:tgtEl>
                                      </p:cBhvr>
                                    </p:animEffect>
                                    <p:anim calcmode="lin" valueType="num">
                                      <p:cBhvr>
                                        <p:cTn id="190"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91"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92"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93"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94"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95" dur="26">
                                          <p:stCondLst>
                                            <p:cond delay="650"/>
                                          </p:stCondLst>
                                        </p:cTn>
                                        <p:tgtEl>
                                          <p:spTgt spid="29"/>
                                        </p:tgtEl>
                                      </p:cBhvr>
                                      <p:to x="100000" y="60000"/>
                                    </p:animScale>
                                    <p:animScale>
                                      <p:cBhvr>
                                        <p:cTn id="196" dur="166" decel="50000">
                                          <p:stCondLst>
                                            <p:cond delay="676"/>
                                          </p:stCondLst>
                                        </p:cTn>
                                        <p:tgtEl>
                                          <p:spTgt spid="29"/>
                                        </p:tgtEl>
                                      </p:cBhvr>
                                      <p:to x="100000" y="100000"/>
                                    </p:animScale>
                                    <p:animScale>
                                      <p:cBhvr>
                                        <p:cTn id="197" dur="26">
                                          <p:stCondLst>
                                            <p:cond delay="1312"/>
                                          </p:stCondLst>
                                        </p:cTn>
                                        <p:tgtEl>
                                          <p:spTgt spid="29"/>
                                        </p:tgtEl>
                                      </p:cBhvr>
                                      <p:to x="100000" y="80000"/>
                                    </p:animScale>
                                    <p:animScale>
                                      <p:cBhvr>
                                        <p:cTn id="198" dur="166" decel="50000">
                                          <p:stCondLst>
                                            <p:cond delay="1338"/>
                                          </p:stCondLst>
                                        </p:cTn>
                                        <p:tgtEl>
                                          <p:spTgt spid="29"/>
                                        </p:tgtEl>
                                      </p:cBhvr>
                                      <p:to x="100000" y="100000"/>
                                    </p:animScale>
                                    <p:animScale>
                                      <p:cBhvr>
                                        <p:cTn id="199" dur="26">
                                          <p:stCondLst>
                                            <p:cond delay="1642"/>
                                          </p:stCondLst>
                                        </p:cTn>
                                        <p:tgtEl>
                                          <p:spTgt spid="29"/>
                                        </p:tgtEl>
                                      </p:cBhvr>
                                      <p:to x="100000" y="90000"/>
                                    </p:animScale>
                                    <p:animScale>
                                      <p:cBhvr>
                                        <p:cTn id="200" dur="166" decel="50000">
                                          <p:stCondLst>
                                            <p:cond delay="1668"/>
                                          </p:stCondLst>
                                        </p:cTn>
                                        <p:tgtEl>
                                          <p:spTgt spid="29"/>
                                        </p:tgtEl>
                                      </p:cBhvr>
                                      <p:to x="100000" y="100000"/>
                                    </p:animScale>
                                    <p:animScale>
                                      <p:cBhvr>
                                        <p:cTn id="201" dur="26">
                                          <p:stCondLst>
                                            <p:cond delay="1808"/>
                                          </p:stCondLst>
                                        </p:cTn>
                                        <p:tgtEl>
                                          <p:spTgt spid="29"/>
                                        </p:tgtEl>
                                      </p:cBhvr>
                                      <p:to x="100000" y="95000"/>
                                    </p:animScale>
                                    <p:animScale>
                                      <p:cBhvr>
                                        <p:cTn id="202" dur="166" decel="50000">
                                          <p:stCondLst>
                                            <p:cond delay="1834"/>
                                          </p:stCondLst>
                                        </p:cTn>
                                        <p:tgtEl>
                                          <p:spTgt spid="29"/>
                                        </p:tgtEl>
                                      </p:cBhvr>
                                      <p:to x="100000" y="100000"/>
                                    </p:animScale>
                                  </p:childTnLst>
                                </p:cTn>
                              </p:par>
                            </p:childTnLst>
                          </p:cTn>
                        </p:par>
                      </p:childTnLst>
                    </p:cTn>
                  </p:par>
                  <p:par>
                    <p:cTn id="203" fill="hold">
                      <p:stCondLst>
                        <p:cond delay="indefinite"/>
                      </p:stCondLst>
                      <p:childTnLst>
                        <p:par>
                          <p:cTn id="204" fill="hold">
                            <p:stCondLst>
                              <p:cond delay="0"/>
                            </p:stCondLst>
                            <p:childTnLst>
                              <p:par>
                                <p:cTn id="205" presetID="16" presetClass="entr" presetSubtype="21" fill="hold" nodeType="clickEffect">
                                  <p:stCondLst>
                                    <p:cond delay="0"/>
                                  </p:stCondLst>
                                  <p:childTnLst>
                                    <p:set>
                                      <p:cBhvr>
                                        <p:cTn id="206" dur="1" fill="hold">
                                          <p:stCondLst>
                                            <p:cond delay="0"/>
                                          </p:stCondLst>
                                        </p:cTn>
                                        <p:tgtEl>
                                          <p:spTgt spid="3">
                                            <p:txEl>
                                              <p:pRg st="9" end="9"/>
                                            </p:txEl>
                                          </p:spTgt>
                                        </p:tgtEl>
                                        <p:attrNameLst>
                                          <p:attrName>style.visibility</p:attrName>
                                        </p:attrNameLst>
                                      </p:cBhvr>
                                      <p:to>
                                        <p:strVal val="visible"/>
                                      </p:to>
                                    </p:set>
                                    <p:animEffect transition="in" filter="barn(inVertical)">
                                      <p:cBhvr>
                                        <p:cTn id="207" dur="500"/>
                                        <p:tgtEl>
                                          <p:spTgt spid="3">
                                            <p:txEl>
                                              <p:pRg st="9" end="9"/>
                                            </p:txEl>
                                          </p:spTgt>
                                        </p:tgtEl>
                                      </p:cBhvr>
                                    </p:animEffect>
                                  </p:childTnLst>
                                </p:cTn>
                              </p:par>
                            </p:childTnLst>
                          </p:cTn>
                        </p:par>
                      </p:childTnLst>
                    </p:cTn>
                  </p:par>
                  <p:par>
                    <p:cTn id="208" fill="hold">
                      <p:stCondLst>
                        <p:cond delay="indefinite"/>
                      </p:stCondLst>
                      <p:childTnLst>
                        <p:par>
                          <p:cTn id="209" fill="hold">
                            <p:stCondLst>
                              <p:cond delay="0"/>
                            </p:stCondLst>
                            <p:childTnLst>
                              <p:par>
                                <p:cTn id="210" presetID="26" presetClass="entr" presetSubtype="0" fill="hold" nodeType="clickEffect">
                                  <p:stCondLst>
                                    <p:cond delay="0"/>
                                  </p:stCondLst>
                                  <p:childTnLst>
                                    <p:set>
                                      <p:cBhvr>
                                        <p:cTn id="211" dur="1" fill="hold">
                                          <p:stCondLst>
                                            <p:cond delay="0"/>
                                          </p:stCondLst>
                                        </p:cTn>
                                        <p:tgtEl>
                                          <p:spTgt spid="34"/>
                                        </p:tgtEl>
                                        <p:attrNameLst>
                                          <p:attrName>style.visibility</p:attrName>
                                        </p:attrNameLst>
                                      </p:cBhvr>
                                      <p:to>
                                        <p:strVal val="visible"/>
                                      </p:to>
                                    </p:set>
                                    <p:animEffect transition="in" filter="wipe(down)">
                                      <p:cBhvr>
                                        <p:cTn id="212" dur="580">
                                          <p:stCondLst>
                                            <p:cond delay="0"/>
                                          </p:stCondLst>
                                        </p:cTn>
                                        <p:tgtEl>
                                          <p:spTgt spid="34"/>
                                        </p:tgtEl>
                                      </p:cBhvr>
                                    </p:animEffect>
                                    <p:anim calcmode="lin" valueType="num">
                                      <p:cBhvr>
                                        <p:cTn id="213"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214"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215"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216"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217"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218" dur="26">
                                          <p:stCondLst>
                                            <p:cond delay="650"/>
                                          </p:stCondLst>
                                        </p:cTn>
                                        <p:tgtEl>
                                          <p:spTgt spid="34"/>
                                        </p:tgtEl>
                                      </p:cBhvr>
                                      <p:to x="100000" y="60000"/>
                                    </p:animScale>
                                    <p:animScale>
                                      <p:cBhvr>
                                        <p:cTn id="219" dur="166" decel="50000">
                                          <p:stCondLst>
                                            <p:cond delay="676"/>
                                          </p:stCondLst>
                                        </p:cTn>
                                        <p:tgtEl>
                                          <p:spTgt spid="34"/>
                                        </p:tgtEl>
                                      </p:cBhvr>
                                      <p:to x="100000" y="100000"/>
                                    </p:animScale>
                                    <p:animScale>
                                      <p:cBhvr>
                                        <p:cTn id="220" dur="26">
                                          <p:stCondLst>
                                            <p:cond delay="1312"/>
                                          </p:stCondLst>
                                        </p:cTn>
                                        <p:tgtEl>
                                          <p:spTgt spid="34"/>
                                        </p:tgtEl>
                                      </p:cBhvr>
                                      <p:to x="100000" y="80000"/>
                                    </p:animScale>
                                    <p:animScale>
                                      <p:cBhvr>
                                        <p:cTn id="221" dur="166" decel="50000">
                                          <p:stCondLst>
                                            <p:cond delay="1338"/>
                                          </p:stCondLst>
                                        </p:cTn>
                                        <p:tgtEl>
                                          <p:spTgt spid="34"/>
                                        </p:tgtEl>
                                      </p:cBhvr>
                                      <p:to x="100000" y="100000"/>
                                    </p:animScale>
                                    <p:animScale>
                                      <p:cBhvr>
                                        <p:cTn id="222" dur="26">
                                          <p:stCondLst>
                                            <p:cond delay="1642"/>
                                          </p:stCondLst>
                                        </p:cTn>
                                        <p:tgtEl>
                                          <p:spTgt spid="34"/>
                                        </p:tgtEl>
                                      </p:cBhvr>
                                      <p:to x="100000" y="90000"/>
                                    </p:animScale>
                                    <p:animScale>
                                      <p:cBhvr>
                                        <p:cTn id="223" dur="166" decel="50000">
                                          <p:stCondLst>
                                            <p:cond delay="1668"/>
                                          </p:stCondLst>
                                        </p:cTn>
                                        <p:tgtEl>
                                          <p:spTgt spid="34"/>
                                        </p:tgtEl>
                                      </p:cBhvr>
                                      <p:to x="100000" y="100000"/>
                                    </p:animScale>
                                    <p:animScale>
                                      <p:cBhvr>
                                        <p:cTn id="224" dur="26">
                                          <p:stCondLst>
                                            <p:cond delay="1808"/>
                                          </p:stCondLst>
                                        </p:cTn>
                                        <p:tgtEl>
                                          <p:spTgt spid="34"/>
                                        </p:tgtEl>
                                      </p:cBhvr>
                                      <p:to x="100000" y="95000"/>
                                    </p:animScale>
                                    <p:animScale>
                                      <p:cBhvr>
                                        <p:cTn id="225" dur="166" decel="50000">
                                          <p:stCondLst>
                                            <p:cond delay="1834"/>
                                          </p:stCondLst>
                                        </p:cTn>
                                        <p:tgtEl>
                                          <p:spTgt spid="34"/>
                                        </p:tgtEl>
                                      </p:cBhvr>
                                      <p:to x="100000" y="100000"/>
                                    </p:animScale>
                                  </p:childTnLst>
                                </p:cTn>
                              </p:par>
                            </p:childTnLst>
                          </p:cTn>
                        </p:par>
                      </p:childTnLst>
                    </p:cTn>
                  </p:par>
                  <p:par>
                    <p:cTn id="226" fill="hold">
                      <p:stCondLst>
                        <p:cond delay="indefinite"/>
                      </p:stCondLst>
                      <p:childTnLst>
                        <p:par>
                          <p:cTn id="227" fill="hold">
                            <p:stCondLst>
                              <p:cond delay="0"/>
                            </p:stCondLst>
                            <p:childTnLst>
                              <p:par>
                                <p:cTn id="228" presetID="16" presetClass="entr" presetSubtype="21" fill="hold" nodeType="clickEffect">
                                  <p:stCondLst>
                                    <p:cond delay="0"/>
                                  </p:stCondLst>
                                  <p:childTnLst>
                                    <p:set>
                                      <p:cBhvr>
                                        <p:cTn id="229" dur="1" fill="hold">
                                          <p:stCondLst>
                                            <p:cond delay="0"/>
                                          </p:stCondLst>
                                        </p:cTn>
                                        <p:tgtEl>
                                          <p:spTgt spid="3">
                                            <p:txEl>
                                              <p:pRg st="10" end="10"/>
                                            </p:txEl>
                                          </p:spTgt>
                                        </p:tgtEl>
                                        <p:attrNameLst>
                                          <p:attrName>style.visibility</p:attrName>
                                        </p:attrNameLst>
                                      </p:cBhvr>
                                      <p:to>
                                        <p:strVal val="visible"/>
                                      </p:to>
                                    </p:set>
                                    <p:animEffect transition="in" filter="barn(inVertical)">
                                      <p:cBhvr>
                                        <p:cTn id="230" dur="500"/>
                                        <p:tgtEl>
                                          <p:spTgt spid="3">
                                            <p:txEl>
                                              <p:pRg st="10" end="10"/>
                                            </p:txEl>
                                          </p:spTgt>
                                        </p:tgtEl>
                                      </p:cBhvr>
                                    </p:animEffect>
                                  </p:childTnLst>
                                </p:cTn>
                              </p:par>
                            </p:childTnLst>
                          </p:cTn>
                        </p:par>
                      </p:childTnLst>
                    </p:cTn>
                  </p:par>
                  <p:par>
                    <p:cTn id="231" fill="hold">
                      <p:stCondLst>
                        <p:cond delay="indefinite"/>
                      </p:stCondLst>
                      <p:childTnLst>
                        <p:par>
                          <p:cTn id="232" fill="hold">
                            <p:stCondLst>
                              <p:cond delay="0"/>
                            </p:stCondLst>
                            <p:childTnLst>
                              <p:par>
                                <p:cTn id="233" presetID="26" presetClass="entr" presetSubtype="0" fill="hold" nodeType="clickEffect">
                                  <p:stCondLst>
                                    <p:cond delay="0"/>
                                  </p:stCondLst>
                                  <p:childTnLst>
                                    <p:set>
                                      <p:cBhvr>
                                        <p:cTn id="234" dur="1" fill="hold">
                                          <p:stCondLst>
                                            <p:cond delay="0"/>
                                          </p:stCondLst>
                                        </p:cTn>
                                        <p:tgtEl>
                                          <p:spTgt spid="12"/>
                                        </p:tgtEl>
                                        <p:attrNameLst>
                                          <p:attrName>style.visibility</p:attrName>
                                        </p:attrNameLst>
                                      </p:cBhvr>
                                      <p:to>
                                        <p:strVal val="visible"/>
                                      </p:to>
                                    </p:set>
                                    <p:animEffect transition="in" filter="wipe(down)">
                                      <p:cBhvr>
                                        <p:cTn id="235" dur="580">
                                          <p:stCondLst>
                                            <p:cond delay="0"/>
                                          </p:stCondLst>
                                        </p:cTn>
                                        <p:tgtEl>
                                          <p:spTgt spid="12"/>
                                        </p:tgtEl>
                                      </p:cBhvr>
                                    </p:animEffect>
                                    <p:anim calcmode="lin" valueType="num">
                                      <p:cBhvr>
                                        <p:cTn id="23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3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3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3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4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41" dur="26">
                                          <p:stCondLst>
                                            <p:cond delay="650"/>
                                          </p:stCondLst>
                                        </p:cTn>
                                        <p:tgtEl>
                                          <p:spTgt spid="12"/>
                                        </p:tgtEl>
                                      </p:cBhvr>
                                      <p:to x="100000" y="60000"/>
                                    </p:animScale>
                                    <p:animScale>
                                      <p:cBhvr>
                                        <p:cTn id="242" dur="166" decel="50000">
                                          <p:stCondLst>
                                            <p:cond delay="676"/>
                                          </p:stCondLst>
                                        </p:cTn>
                                        <p:tgtEl>
                                          <p:spTgt spid="12"/>
                                        </p:tgtEl>
                                      </p:cBhvr>
                                      <p:to x="100000" y="100000"/>
                                    </p:animScale>
                                    <p:animScale>
                                      <p:cBhvr>
                                        <p:cTn id="243" dur="26">
                                          <p:stCondLst>
                                            <p:cond delay="1312"/>
                                          </p:stCondLst>
                                        </p:cTn>
                                        <p:tgtEl>
                                          <p:spTgt spid="12"/>
                                        </p:tgtEl>
                                      </p:cBhvr>
                                      <p:to x="100000" y="80000"/>
                                    </p:animScale>
                                    <p:animScale>
                                      <p:cBhvr>
                                        <p:cTn id="244" dur="166" decel="50000">
                                          <p:stCondLst>
                                            <p:cond delay="1338"/>
                                          </p:stCondLst>
                                        </p:cTn>
                                        <p:tgtEl>
                                          <p:spTgt spid="12"/>
                                        </p:tgtEl>
                                      </p:cBhvr>
                                      <p:to x="100000" y="100000"/>
                                    </p:animScale>
                                    <p:animScale>
                                      <p:cBhvr>
                                        <p:cTn id="245" dur="26">
                                          <p:stCondLst>
                                            <p:cond delay="1642"/>
                                          </p:stCondLst>
                                        </p:cTn>
                                        <p:tgtEl>
                                          <p:spTgt spid="12"/>
                                        </p:tgtEl>
                                      </p:cBhvr>
                                      <p:to x="100000" y="90000"/>
                                    </p:animScale>
                                    <p:animScale>
                                      <p:cBhvr>
                                        <p:cTn id="246" dur="166" decel="50000">
                                          <p:stCondLst>
                                            <p:cond delay="1668"/>
                                          </p:stCondLst>
                                        </p:cTn>
                                        <p:tgtEl>
                                          <p:spTgt spid="12"/>
                                        </p:tgtEl>
                                      </p:cBhvr>
                                      <p:to x="100000" y="100000"/>
                                    </p:animScale>
                                    <p:animScale>
                                      <p:cBhvr>
                                        <p:cTn id="247" dur="26">
                                          <p:stCondLst>
                                            <p:cond delay="1808"/>
                                          </p:stCondLst>
                                        </p:cTn>
                                        <p:tgtEl>
                                          <p:spTgt spid="12"/>
                                        </p:tgtEl>
                                      </p:cBhvr>
                                      <p:to x="100000" y="95000"/>
                                    </p:animScale>
                                    <p:animScale>
                                      <p:cBhvr>
                                        <p:cTn id="248" dur="166" decel="50000">
                                          <p:stCondLst>
                                            <p:cond delay="1834"/>
                                          </p:stCondLst>
                                        </p:cTn>
                                        <p:tgtEl>
                                          <p:spTgt spid="12"/>
                                        </p:tgtEl>
                                      </p:cBhvr>
                                      <p:to x="100000" y="100000"/>
                                    </p:animScale>
                                  </p:childTnLst>
                                </p:cTn>
                              </p:par>
                            </p:childTnLst>
                          </p:cTn>
                        </p:par>
                      </p:childTnLst>
                    </p:cTn>
                  </p:par>
                  <p:par>
                    <p:cTn id="249" fill="hold">
                      <p:stCondLst>
                        <p:cond delay="indefinite"/>
                      </p:stCondLst>
                      <p:childTnLst>
                        <p:par>
                          <p:cTn id="250" fill="hold">
                            <p:stCondLst>
                              <p:cond delay="0"/>
                            </p:stCondLst>
                            <p:childTnLst>
                              <p:par>
                                <p:cTn id="251" presetID="16" presetClass="entr" presetSubtype="21" fill="hold" nodeType="clickEffect">
                                  <p:stCondLst>
                                    <p:cond delay="0"/>
                                  </p:stCondLst>
                                  <p:childTnLst>
                                    <p:set>
                                      <p:cBhvr>
                                        <p:cTn id="252" dur="1" fill="hold">
                                          <p:stCondLst>
                                            <p:cond delay="0"/>
                                          </p:stCondLst>
                                        </p:cTn>
                                        <p:tgtEl>
                                          <p:spTgt spid="3">
                                            <p:txEl>
                                              <p:pRg st="11" end="11"/>
                                            </p:txEl>
                                          </p:spTgt>
                                        </p:tgtEl>
                                        <p:attrNameLst>
                                          <p:attrName>style.visibility</p:attrName>
                                        </p:attrNameLst>
                                      </p:cBhvr>
                                      <p:to>
                                        <p:strVal val="visible"/>
                                      </p:to>
                                    </p:set>
                                    <p:animEffect transition="in" filter="barn(inVertical)">
                                      <p:cBhvr>
                                        <p:cTn id="253" dur="500"/>
                                        <p:tgtEl>
                                          <p:spTgt spid="3">
                                            <p:txEl>
                                              <p:pRg st="11" end="11"/>
                                            </p:txEl>
                                          </p:spTgt>
                                        </p:tgtEl>
                                      </p:cBhvr>
                                    </p:animEffect>
                                  </p:childTnLst>
                                </p:cTn>
                              </p:par>
                            </p:childTnLst>
                          </p:cTn>
                        </p:par>
                      </p:childTnLst>
                    </p:cTn>
                  </p:par>
                  <p:par>
                    <p:cTn id="254" fill="hold">
                      <p:stCondLst>
                        <p:cond delay="indefinite"/>
                      </p:stCondLst>
                      <p:childTnLst>
                        <p:par>
                          <p:cTn id="255" fill="hold">
                            <p:stCondLst>
                              <p:cond delay="0"/>
                            </p:stCondLst>
                            <p:childTnLst>
                              <p:par>
                                <p:cTn id="256" presetID="26" presetClass="entr" presetSubtype="0" fill="hold" nodeType="clickEffect">
                                  <p:stCondLst>
                                    <p:cond delay="0"/>
                                  </p:stCondLst>
                                  <p:childTnLst>
                                    <p:set>
                                      <p:cBhvr>
                                        <p:cTn id="257" dur="1" fill="hold">
                                          <p:stCondLst>
                                            <p:cond delay="0"/>
                                          </p:stCondLst>
                                        </p:cTn>
                                        <p:tgtEl>
                                          <p:spTgt spid="49"/>
                                        </p:tgtEl>
                                        <p:attrNameLst>
                                          <p:attrName>style.visibility</p:attrName>
                                        </p:attrNameLst>
                                      </p:cBhvr>
                                      <p:to>
                                        <p:strVal val="visible"/>
                                      </p:to>
                                    </p:set>
                                    <p:animEffect transition="in" filter="wipe(down)">
                                      <p:cBhvr>
                                        <p:cTn id="258" dur="580">
                                          <p:stCondLst>
                                            <p:cond delay="0"/>
                                          </p:stCondLst>
                                        </p:cTn>
                                        <p:tgtEl>
                                          <p:spTgt spid="49"/>
                                        </p:tgtEl>
                                      </p:cBhvr>
                                    </p:animEffect>
                                    <p:anim calcmode="lin" valueType="num">
                                      <p:cBhvr>
                                        <p:cTn id="259"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260"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261"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262"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263"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264" dur="26">
                                          <p:stCondLst>
                                            <p:cond delay="650"/>
                                          </p:stCondLst>
                                        </p:cTn>
                                        <p:tgtEl>
                                          <p:spTgt spid="49"/>
                                        </p:tgtEl>
                                      </p:cBhvr>
                                      <p:to x="100000" y="60000"/>
                                    </p:animScale>
                                    <p:animScale>
                                      <p:cBhvr>
                                        <p:cTn id="265" dur="166" decel="50000">
                                          <p:stCondLst>
                                            <p:cond delay="676"/>
                                          </p:stCondLst>
                                        </p:cTn>
                                        <p:tgtEl>
                                          <p:spTgt spid="49"/>
                                        </p:tgtEl>
                                      </p:cBhvr>
                                      <p:to x="100000" y="100000"/>
                                    </p:animScale>
                                    <p:animScale>
                                      <p:cBhvr>
                                        <p:cTn id="266" dur="26">
                                          <p:stCondLst>
                                            <p:cond delay="1312"/>
                                          </p:stCondLst>
                                        </p:cTn>
                                        <p:tgtEl>
                                          <p:spTgt spid="49"/>
                                        </p:tgtEl>
                                      </p:cBhvr>
                                      <p:to x="100000" y="80000"/>
                                    </p:animScale>
                                    <p:animScale>
                                      <p:cBhvr>
                                        <p:cTn id="267" dur="166" decel="50000">
                                          <p:stCondLst>
                                            <p:cond delay="1338"/>
                                          </p:stCondLst>
                                        </p:cTn>
                                        <p:tgtEl>
                                          <p:spTgt spid="49"/>
                                        </p:tgtEl>
                                      </p:cBhvr>
                                      <p:to x="100000" y="100000"/>
                                    </p:animScale>
                                    <p:animScale>
                                      <p:cBhvr>
                                        <p:cTn id="268" dur="26">
                                          <p:stCondLst>
                                            <p:cond delay="1642"/>
                                          </p:stCondLst>
                                        </p:cTn>
                                        <p:tgtEl>
                                          <p:spTgt spid="49"/>
                                        </p:tgtEl>
                                      </p:cBhvr>
                                      <p:to x="100000" y="90000"/>
                                    </p:animScale>
                                    <p:animScale>
                                      <p:cBhvr>
                                        <p:cTn id="269" dur="166" decel="50000">
                                          <p:stCondLst>
                                            <p:cond delay="1668"/>
                                          </p:stCondLst>
                                        </p:cTn>
                                        <p:tgtEl>
                                          <p:spTgt spid="49"/>
                                        </p:tgtEl>
                                      </p:cBhvr>
                                      <p:to x="100000" y="100000"/>
                                    </p:animScale>
                                    <p:animScale>
                                      <p:cBhvr>
                                        <p:cTn id="270" dur="26">
                                          <p:stCondLst>
                                            <p:cond delay="1808"/>
                                          </p:stCondLst>
                                        </p:cTn>
                                        <p:tgtEl>
                                          <p:spTgt spid="49"/>
                                        </p:tgtEl>
                                      </p:cBhvr>
                                      <p:to x="100000" y="95000"/>
                                    </p:animScale>
                                    <p:animScale>
                                      <p:cBhvr>
                                        <p:cTn id="271" dur="166" decel="50000">
                                          <p:stCondLst>
                                            <p:cond delay="1834"/>
                                          </p:stCondLst>
                                        </p:cTn>
                                        <p:tgtEl>
                                          <p:spTgt spid="49"/>
                                        </p:tgtEl>
                                      </p:cBhvr>
                                      <p:to x="100000" y="100000"/>
                                    </p:animScale>
                                  </p:childTnLst>
                                </p:cTn>
                              </p:par>
                            </p:childTnLst>
                          </p:cTn>
                        </p:par>
                      </p:childTnLst>
                    </p:cTn>
                  </p:par>
                  <p:par>
                    <p:cTn id="272" fill="hold">
                      <p:stCondLst>
                        <p:cond delay="indefinite"/>
                      </p:stCondLst>
                      <p:childTnLst>
                        <p:par>
                          <p:cTn id="273" fill="hold">
                            <p:stCondLst>
                              <p:cond delay="0"/>
                            </p:stCondLst>
                            <p:childTnLst>
                              <p:par>
                                <p:cTn id="274" presetID="16" presetClass="entr" presetSubtype="21" fill="hold" nodeType="clickEffect">
                                  <p:stCondLst>
                                    <p:cond delay="0"/>
                                  </p:stCondLst>
                                  <p:childTnLst>
                                    <p:set>
                                      <p:cBhvr>
                                        <p:cTn id="275" dur="1" fill="hold">
                                          <p:stCondLst>
                                            <p:cond delay="0"/>
                                          </p:stCondLst>
                                        </p:cTn>
                                        <p:tgtEl>
                                          <p:spTgt spid="3">
                                            <p:txEl>
                                              <p:pRg st="12" end="12"/>
                                            </p:txEl>
                                          </p:spTgt>
                                        </p:tgtEl>
                                        <p:attrNameLst>
                                          <p:attrName>style.visibility</p:attrName>
                                        </p:attrNameLst>
                                      </p:cBhvr>
                                      <p:to>
                                        <p:strVal val="visible"/>
                                      </p:to>
                                    </p:set>
                                    <p:animEffect transition="in" filter="barn(inVertical)">
                                      <p:cBhvr>
                                        <p:cTn id="276" dur="500"/>
                                        <p:tgtEl>
                                          <p:spTgt spid="3">
                                            <p:txEl>
                                              <p:pRg st="12" end="12"/>
                                            </p:txEl>
                                          </p:spTgt>
                                        </p:tgtEl>
                                      </p:cBhvr>
                                    </p:animEffect>
                                  </p:childTnLst>
                                </p:cTn>
                              </p:par>
                            </p:childTnLst>
                          </p:cTn>
                        </p:par>
                      </p:childTnLst>
                    </p:cTn>
                  </p:par>
                  <p:par>
                    <p:cTn id="277" fill="hold">
                      <p:stCondLst>
                        <p:cond delay="indefinite"/>
                      </p:stCondLst>
                      <p:childTnLst>
                        <p:par>
                          <p:cTn id="278" fill="hold">
                            <p:stCondLst>
                              <p:cond delay="0"/>
                            </p:stCondLst>
                            <p:childTnLst>
                              <p:par>
                                <p:cTn id="279" presetID="14" presetClass="entr" presetSubtype="10" fill="hold" grpId="0" nodeType="clickEffect">
                                  <p:stCondLst>
                                    <p:cond delay="0"/>
                                  </p:stCondLst>
                                  <p:childTnLst>
                                    <p:set>
                                      <p:cBhvr>
                                        <p:cTn id="280" dur="1" fill="hold">
                                          <p:stCondLst>
                                            <p:cond delay="0"/>
                                          </p:stCondLst>
                                        </p:cTn>
                                        <p:tgtEl>
                                          <p:spTgt spid="2"/>
                                        </p:tgtEl>
                                        <p:attrNameLst>
                                          <p:attrName>style.visibility</p:attrName>
                                        </p:attrNameLst>
                                      </p:cBhvr>
                                      <p:to>
                                        <p:strVal val="visible"/>
                                      </p:to>
                                    </p:set>
                                    <p:animEffect transition="in" filter="randombar(horizontal)">
                                      <p:cBhvr>
                                        <p:cTn id="281" dur="500"/>
                                        <p:tgtEl>
                                          <p:spTgt spid="2"/>
                                        </p:tgtEl>
                                      </p:cBhvr>
                                    </p:animEffect>
                                  </p:childTnLst>
                                </p:cTn>
                              </p:par>
                            </p:childTnLst>
                          </p:cTn>
                        </p:par>
                      </p:childTnLst>
                    </p:cTn>
                  </p:par>
                  <p:par>
                    <p:cTn id="282" fill="hold">
                      <p:stCondLst>
                        <p:cond delay="indefinite"/>
                      </p:stCondLst>
                      <p:childTnLst>
                        <p:par>
                          <p:cTn id="283" fill="hold">
                            <p:stCondLst>
                              <p:cond delay="0"/>
                            </p:stCondLst>
                            <p:childTnLst>
                              <p:par>
                                <p:cTn id="284" presetID="53" presetClass="entr" presetSubtype="16" fill="hold" nodeType="clickEffect">
                                  <p:stCondLst>
                                    <p:cond delay="0"/>
                                  </p:stCondLst>
                                  <p:childTnLst>
                                    <p:set>
                                      <p:cBhvr>
                                        <p:cTn id="285" dur="1" fill="hold">
                                          <p:stCondLst>
                                            <p:cond delay="0"/>
                                          </p:stCondLst>
                                        </p:cTn>
                                        <p:tgtEl>
                                          <p:spTgt spid="2">
                                            <p:txEl>
                                              <p:pRg st="0" end="0"/>
                                            </p:txEl>
                                          </p:spTgt>
                                        </p:tgtEl>
                                        <p:attrNameLst>
                                          <p:attrName>style.visibility</p:attrName>
                                        </p:attrNameLst>
                                      </p:cBhvr>
                                      <p:to>
                                        <p:strVal val="visible"/>
                                      </p:to>
                                    </p:set>
                                    <p:anim calcmode="lin" valueType="num">
                                      <p:cBhvr>
                                        <p:cTn id="286"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87"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88"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
            <a:ext cx="9144000" cy="6858000"/>
          </a:xfrm>
        </p:spPr>
        <p:txBody>
          <a:bodyPr>
            <a:normAutofit fontScale="92500" lnSpcReduction="10000"/>
          </a:bodyPr>
          <a:lstStyle/>
          <a:p>
            <a:r>
              <a:rPr lang="es-MX" sz="2400" b="1" u="sng" dirty="0">
                <a:solidFill>
                  <a:schemeClr val="tx1"/>
                </a:solidFill>
                <a:hlinkClick r:id="rId2"/>
              </a:rPr>
              <a:t>Filipenses 1:4</a:t>
            </a:r>
            <a:r>
              <a:rPr lang="es-MX" sz="2400" b="1" dirty="0">
                <a:solidFill>
                  <a:schemeClr val="tx1"/>
                </a:solidFill>
              </a:rPr>
              <a:t>  </a:t>
            </a:r>
            <a:r>
              <a:rPr lang="es-MX" sz="2400" b="1" dirty="0"/>
              <a:t>S</a:t>
            </a:r>
            <a:r>
              <a:rPr lang="es-MX" sz="2400" b="1" dirty="0" smtClean="0"/>
              <a:t>iempre </a:t>
            </a:r>
            <a:r>
              <a:rPr lang="es-MX" sz="2400" b="1" dirty="0"/>
              <a:t>en todas mis oraciones rogando con gozo por todos vosotros,</a:t>
            </a:r>
          </a:p>
          <a:p>
            <a:r>
              <a:rPr lang="es-MX" sz="2400" b="1" u="sng" dirty="0">
                <a:solidFill>
                  <a:schemeClr val="tx1"/>
                </a:solidFill>
                <a:hlinkClick r:id="rId2"/>
              </a:rPr>
              <a:t>Filipenses </a:t>
            </a:r>
            <a:r>
              <a:rPr lang="es-MX" sz="2400" b="1" u="sng" dirty="0">
                <a:solidFill>
                  <a:schemeClr val="tx1"/>
                </a:solidFill>
                <a:hlinkClick r:id="rId3"/>
              </a:rPr>
              <a:t>1:18</a:t>
            </a:r>
            <a:r>
              <a:rPr lang="es-MX" sz="2400" b="1" dirty="0">
                <a:solidFill>
                  <a:schemeClr val="tx1"/>
                </a:solidFill>
              </a:rPr>
              <a:t> </a:t>
            </a:r>
            <a:r>
              <a:rPr lang="es-MX" sz="2400" b="1" dirty="0"/>
              <a:t>Qué, pues? Que no obstante, de todas maneras, o por pretexto o por verdad, Cristo es anunciado; y en esto me gozo, y me gozaré aún. </a:t>
            </a:r>
          </a:p>
          <a:p>
            <a:r>
              <a:rPr lang="es-MX" sz="2400" b="1" u="sng" dirty="0">
                <a:solidFill>
                  <a:srgbClr val="92D050"/>
                </a:solidFill>
                <a:hlinkClick r:id="rId2"/>
              </a:rPr>
              <a:t>Filipenses</a:t>
            </a:r>
            <a:r>
              <a:rPr lang="es-MX" sz="2400" b="1" u="sng" dirty="0">
                <a:solidFill>
                  <a:srgbClr val="92D050"/>
                </a:solidFill>
              </a:rPr>
              <a:t> 1:25</a:t>
            </a:r>
            <a:r>
              <a:rPr lang="es-MX" sz="2400" b="1" dirty="0">
                <a:solidFill>
                  <a:srgbClr val="92D050"/>
                </a:solidFill>
              </a:rPr>
              <a:t> </a:t>
            </a:r>
            <a:r>
              <a:rPr lang="es-MX" sz="2400" b="1" dirty="0"/>
              <a:t>Y confiado en esto, sé que quedaré, que aún permaneceré con todos vosotros, para vuestro provecho y gozo de la fe, </a:t>
            </a:r>
          </a:p>
          <a:p>
            <a:r>
              <a:rPr lang="es-MX" sz="2400" b="1" u="sng" dirty="0">
                <a:solidFill>
                  <a:srgbClr val="92D050"/>
                </a:solidFill>
                <a:hlinkClick r:id="rId2"/>
              </a:rPr>
              <a:t>Filipenses</a:t>
            </a:r>
            <a:r>
              <a:rPr lang="es-MX" sz="2400" b="1" u="sng" dirty="0">
                <a:solidFill>
                  <a:srgbClr val="92D050"/>
                </a:solidFill>
              </a:rPr>
              <a:t> 2:2</a:t>
            </a:r>
            <a:r>
              <a:rPr lang="es-MX" sz="2400" b="1" dirty="0">
                <a:solidFill>
                  <a:srgbClr val="92D050"/>
                </a:solidFill>
              </a:rPr>
              <a:t> </a:t>
            </a:r>
            <a:r>
              <a:rPr lang="es-MX" sz="2400" b="1" dirty="0"/>
              <a:t>C</a:t>
            </a:r>
            <a:r>
              <a:rPr lang="es-MX" sz="2400" b="1" dirty="0" smtClean="0"/>
              <a:t>ompletad </a:t>
            </a:r>
            <a:r>
              <a:rPr lang="es-MX" sz="2400" b="1" dirty="0"/>
              <a:t>mi gozo, sintiendo lo mismo, teniendo el mismo amor, unánimes, sintiendo una misma cosa. </a:t>
            </a:r>
          </a:p>
          <a:p>
            <a:r>
              <a:rPr lang="es-MX" sz="2400" b="1" u="sng" dirty="0">
                <a:hlinkClick r:id="rId2"/>
              </a:rPr>
              <a:t>Filipen</a:t>
            </a:r>
            <a:r>
              <a:rPr lang="es-MX" sz="2400" b="1" u="sng" dirty="0">
                <a:solidFill>
                  <a:srgbClr val="92D050"/>
                </a:solidFill>
                <a:hlinkClick r:id="rId2"/>
              </a:rPr>
              <a:t>ses</a:t>
            </a:r>
            <a:r>
              <a:rPr lang="es-MX" sz="2400" b="1" u="sng" dirty="0">
                <a:solidFill>
                  <a:srgbClr val="92D050"/>
                </a:solidFill>
              </a:rPr>
              <a:t>2:16</a:t>
            </a:r>
            <a:r>
              <a:rPr lang="es-MX" sz="2400" b="1" dirty="0"/>
              <a:t> </a:t>
            </a:r>
            <a:r>
              <a:rPr lang="es-MX" sz="2400" b="1" dirty="0" smtClean="0"/>
              <a:t>Asidos </a:t>
            </a:r>
            <a:r>
              <a:rPr lang="es-MX" sz="2400" b="1" dirty="0"/>
              <a:t>de la palabra de vida, para que en el día de Cristo yo pueda gloriarme de que no he corrido en vano, ni en vano he trabajado.</a:t>
            </a:r>
          </a:p>
          <a:p>
            <a:r>
              <a:rPr lang="es-MX" sz="2400" b="1" dirty="0"/>
              <a:t> </a:t>
            </a:r>
            <a:r>
              <a:rPr lang="es-MX" sz="2400" b="1" u="sng" dirty="0">
                <a:hlinkClick r:id="rId2"/>
              </a:rPr>
              <a:t>Fili</a:t>
            </a:r>
            <a:r>
              <a:rPr lang="es-MX" sz="2400" b="1" u="sng" dirty="0">
                <a:solidFill>
                  <a:srgbClr val="92D050"/>
                </a:solidFill>
                <a:hlinkClick r:id="rId2"/>
              </a:rPr>
              <a:t>penses</a:t>
            </a:r>
            <a:r>
              <a:rPr lang="es-MX" sz="2400" b="1" u="sng" dirty="0">
                <a:solidFill>
                  <a:srgbClr val="92D050"/>
                </a:solidFill>
              </a:rPr>
              <a:t>2:17</a:t>
            </a:r>
            <a:r>
              <a:rPr lang="es-MX" sz="2400" b="1" dirty="0"/>
              <a:t> Y aunque sea derramado en libación sobre el sacrificio y servicio de vuestra fe, me gozo y regocijo con todos vosotros. </a:t>
            </a:r>
          </a:p>
          <a:p>
            <a:r>
              <a:rPr lang="es-MX" sz="2400" b="1" u="sng" dirty="0">
                <a:solidFill>
                  <a:srgbClr val="92D050"/>
                </a:solidFill>
              </a:rPr>
              <a:t>Filipenses 2:18</a:t>
            </a:r>
            <a:r>
              <a:rPr lang="es-MX" sz="2400" b="1" dirty="0">
                <a:solidFill>
                  <a:srgbClr val="92D050"/>
                </a:solidFill>
              </a:rPr>
              <a:t> </a:t>
            </a:r>
            <a:r>
              <a:rPr lang="es-MX" sz="2400" b="1" dirty="0"/>
              <a:t>Y asimismo gozaos y regocijaos también vosotros conmigo.</a:t>
            </a:r>
          </a:p>
          <a:p>
            <a:endParaRPr lang="es-MX" sz="3200" u="sng" dirty="0"/>
          </a:p>
          <a:p>
            <a:endParaRPr lang="es-MX" sz="2400" b="1" dirty="0"/>
          </a:p>
          <a:p>
            <a:endParaRPr lang="es-MX" sz="3200" u="sng" dirty="0"/>
          </a:p>
          <a:p>
            <a:endParaRPr lang="es-MX" sz="3200" u="sng" dirty="0"/>
          </a:p>
          <a:p>
            <a:endParaRPr lang="es-MX" sz="3200" b="1" dirty="0"/>
          </a:p>
          <a:p>
            <a:endParaRPr lang="es-MX" sz="2400" b="1" u="sng" dirty="0">
              <a:solidFill>
                <a:schemeClr val="tx1"/>
              </a:solidFill>
            </a:endParaRPr>
          </a:p>
          <a:p>
            <a:endParaRPr lang="es-MX" sz="2400" b="1" dirty="0"/>
          </a:p>
          <a:p>
            <a:endParaRPr lang="es-MX" sz="2400" b="1" u="sng" dirty="0">
              <a:solidFill>
                <a:schemeClr val="tx1"/>
              </a:solidFill>
            </a:endParaRPr>
          </a:p>
          <a:p>
            <a:endParaRPr lang="es-MX" b="1" dirty="0" smtClean="0"/>
          </a:p>
          <a:p>
            <a:endParaRPr lang="es-MX" sz="2400" b="1" u="sng" dirty="0">
              <a:solidFill>
                <a:schemeClr val="tx1"/>
              </a:solidFill>
            </a:endParaRPr>
          </a:p>
          <a:p>
            <a:endParaRPr lang="es-MX" sz="2400" b="1" dirty="0"/>
          </a:p>
          <a:p>
            <a:endParaRPr lang="es-MX" sz="2400" b="1" u="sng" dirty="0">
              <a:solidFill>
                <a:schemeClr val="tx1"/>
              </a:solidFill>
            </a:endParaRPr>
          </a:p>
          <a:p>
            <a:endParaRPr lang="es-MX" dirty="0"/>
          </a:p>
        </p:txBody>
      </p:sp>
    </p:spTree>
    <p:extLst>
      <p:ext uri="{BB962C8B-B14F-4D97-AF65-F5344CB8AC3E}">
        <p14:creationId xmlns:p14="http://schemas.microsoft.com/office/powerpoint/2010/main" val="26152907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9144000" cy="6858000"/>
          </a:xfrm>
        </p:spPr>
        <p:txBody>
          <a:bodyPr/>
          <a:lstStyle/>
          <a:p>
            <a:r>
              <a:rPr lang="es-ES" sz="2400" b="1" u="sng" dirty="0" smtClean="0">
                <a:solidFill>
                  <a:srgbClr val="92D050"/>
                </a:solidFill>
              </a:rPr>
              <a:t>Filipenses 3:1</a:t>
            </a:r>
            <a:r>
              <a:rPr lang="es-ES" sz="2400" b="1" dirty="0" smtClean="0">
                <a:solidFill>
                  <a:srgbClr val="92D050"/>
                </a:solidFill>
              </a:rPr>
              <a:t> </a:t>
            </a:r>
            <a:r>
              <a:rPr lang="es-ES" sz="2400" b="1" dirty="0" smtClean="0">
                <a:solidFill>
                  <a:schemeClr val="tx1"/>
                </a:solidFill>
              </a:rPr>
              <a:t>Por </a:t>
            </a:r>
            <a:r>
              <a:rPr lang="es-ES" sz="2400" b="1" dirty="0">
                <a:solidFill>
                  <a:schemeClr val="tx1"/>
                </a:solidFill>
              </a:rPr>
              <a:t>lo demás, hermanos, gozaos en </a:t>
            </a:r>
            <a:r>
              <a:rPr lang="es-ES" sz="2400" b="1" dirty="0" smtClean="0">
                <a:solidFill>
                  <a:schemeClr val="tx1"/>
                </a:solidFill>
              </a:rPr>
              <a:t>El </a:t>
            </a:r>
            <a:r>
              <a:rPr lang="es-ES" sz="2400" b="1" dirty="0">
                <a:solidFill>
                  <a:schemeClr val="tx1"/>
                </a:solidFill>
              </a:rPr>
              <a:t>Señor. A mí no me es molesto el escribiros las mismas cosas, y para vosotros es seguro</a:t>
            </a:r>
            <a:r>
              <a:rPr lang="es-ES" sz="2400" b="1" dirty="0" smtClean="0">
                <a:solidFill>
                  <a:schemeClr val="tx1"/>
                </a:solidFill>
              </a:rPr>
              <a:t>.</a:t>
            </a:r>
            <a:endParaRPr lang="es-MX" sz="2400" b="1" dirty="0" smtClean="0">
              <a:solidFill>
                <a:schemeClr val="tx1"/>
              </a:solidFill>
            </a:endParaRPr>
          </a:p>
          <a:p>
            <a:r>
              <a:rPr lang="es-MX" sz="2400" b="1" u="sng" dirty="0" smtClean="0">
                <a:solidFill>
                  <a:srgbClr val="92D050"/>
                </a:solidFill>
              </a:rPr>
              <a:t>Filipenses 4:1</a:t>
            </a:r>
            <a:r>
              <a:rPr lang="es-MX" sz="2400" b="1" dirty="0" smtClean="0">
                <a:solidFill>
                  <a:srgbClr val="92D050"/>
                </a:solidFill>
              </a:rPr>
              <a:t> </a:t>
            </a:r>
            <a:r>
              <a:rPr lang="es-MX" sz="2400" b="1" dirty="0"/>
              <a:t>Así que, hermanos míos amados y deseados, gozo y corona mía, estad así firmes en </a:t>
            </a:r>
            <a:r>
              <a:rPr lang="es-MX" sz="2400" b="1" dirty="0" smtClean="0"/>
              <a:t>El </a:t>
            </a:r>
            <a:r>
              <a:rPr lang="es-MX" sz="2400" b="1" dirty="0"/>
              <a:t>Señor, amados. </a:t>
            </a:r>
            <a:endParaRPr lang="es-MX" b="1" u="sng" dirty="0" smtClean="0"/>
          </a:p>
          <a:p>
            <a:r>
              <a:rPr lang="es-MX" sz="2400" b="1" u="sng" dirty="0">
                <a:solidFill>
                  <a:srgbClr val="92D050"/>
                </a:solidFill>
              </a:rPr>
              <a:t>Filipenses 4:4</a:t>
            </a:r>
            <a:r>
              <a:rPr lang="es-MX" sz="2400" b="1" dirty="0">
                <a:solidFill>
                  <a:srgbClr val="92D050"/>
                </a:solidFill>
              </a:rPr>
              <a:t> </a:t>
            </a:r>
            <a:r>
              <a:rPr lang="es-MX" sz="2400" b="1" dirty="0" smtClean="0">
                <a:solidFill>
                  <a:srgbClr val="92D050"/>
                </a:solidFill>
              </a:rPr>
              <a:t> </a:t>
            </a:r>
            <a:r>
              <a:rPr lang="es-MX" sz="2400" b="1" dirty="0"/>
              <a:t>Regocijaos en </a:t>
            </a:r>
            <a:r>
              <a:rPr lang="es-MX" sz="2400" b="1" dirty="0" smtClean="0"/>
              <a:t>El </a:t>
            </a:r>
            <a:r>
              <a:rPr lang="es-MX" sz="2400" b="1" dirty="0"/>
              <a:t>Señor siempre. Otra vez digo: ¡Regocijaos! </a:t>
            </a:r>
            <a:endParaRPr lang="es-MX" sz="2400" b="1" dirty="0" smtClean="0"/>
          </a:p>
          <a:p>
            <a:r>
              <a:rPr lang="es-ES" sz="2400" b="1" dirty="0"/>
              <a:t>Pablo intercede </a:t>
            </a:r>
            <a:r>
              <a:rPr lang="es-ES" sz="2400" b="1" dirty="0" smtClean="0"/>
              <a:t>ante Dios </a:t>
            </a:r>
            <a:r>
              <a:rPr lang="es-ES" sz="2400" b="1" dirty="0"/>
              <a:t>en oración </a:t>
            </a:r>
            <a:r>
              <a:rPr lang="es-ES" sz="2400" b="1" dirty="0" smtClean="0"/>
              <a:t>con </a:t>
            </a:r>
            <a:r>
              <a:rPr lang="es-ES" sz="2400" b="1" dirty="0"/>
              <a:t>deleite por sus </a:t>
            </a:r>
            <a:r>
              <a:rPr lang="es-ES" sz="2400" b="1" dirty="0" smtClean="0"/>
              <a:t>hermanos </a:t>
            </a:r>
            <a:r>
              <a:rPr lang="es-ES" sz="2400" b="1" dirty="0"/>
              <a:t>con gozo. </a:t>
            </a:r>
            <a:r>
              <a:rPr lang="es-ES" sz="2400" b="1" u="sng" dirty="0">
                <a:solidFill>
                  <a:srgbClr val="92D050"/>
                </a:solidFill>
              </a:rPr>
              <a:t>Filipenses </a:t>
            </a:r>
            <a:r>
              <a:rPr lang="es-ES" sz="2400" b="1" u="sng" dirty="0" smtClean="0">
                <a:solidFill>
                  <a:srgbClr val="92D050"/>
                </a:solidFill>
              </a:rPr>
              <a:t>1:4</a:t>
            </a:r>
            <a:endParaRPr lang="es-ES" sz="2400" b="1" u="sng" dirty="0">
              <a:solidFill>
                <a:srgbClr val="92D050"/>
              </a:solidFill>
            </a:endParaRPr>
          </a:p>
          <a:p>
            <a:r>
              <a:rPr lang="es-ES" sz="2400" b="1" dirty="0"/>
              <a:t>Pablo aceptaba </a:t>
            </a:r>
            <a:r>
              <a:rPr lang="es-ES" sz="2400" b="1" dirty="0" smtClean="0"/>
              <a:t>el </a:t>
            </a:r>
            <a:r>
              <a:rPr lang="es-ES" sz="2400" b="1" dirty="0"/>
              <a:t>mensaje y la obra de ambos grupos </a:t>
            </a:r>
            <a:r>
              <a:rPr lang="es-ES" sz="2400" b="1" dirty="0" smtClean="0"/>
              <a:t>confiaba en </a:t>
            </a:r>
            <a:r>
              <a:rPr lang="es-ES" sz="2400" b="1" dirty="0"/>
              <a:t>la </a:t>
            </a:r>
            <a:r>
              <a:rPr lang="es-ES" sz="2400" b="1" dirty="0" smtClean="0"/>
              <a:t>soberanía </a:t>
            </a:r>
            <a:r>
              <a:rPr lang="es-ES" sz="2400" b="1" dirty="0"/>
              <a:t>de </a:t>
            </a:r>
            <a:r>
              <a:rPr lang="es-ES" sz="2400" b="1" dirty="0" smtClean="0"/>
              <a:t>Dios </a:t>
            </a:r>
            <a:r>
              <a:rPr lang="es-ES" sz="2400" b="1" dirty="0"/>
              <a:t>el gozo en Pablo es Cristo  </a:t>
            </a:r>
            <a:r>
              <a:rPr lang="es-ES" sz="2400" b="1" dirty="0" smtClean="0"/>
              <a:t>Predicado. </a:t>
            </a:r>
            <a:r>
              <a:rPr lang="es-ES" sz="2400" b="1" u="sng" dirty="0">
                <a:solidFill>
                  <a:srgbClr val="92D050"/>
                </a:solidFill>
              </a:rPr>
              <a:t>Filipenses </a:t>
            </a:r>
            <a:r>
              <a:rPr lang="es-ES" sz="2400" b="1" u="sng" dirty="0" smtClean="0">
                <a:solidFill>
                  <a:srgbClr val="92D050"/>
                </a:solidFill>
              </a:rPr>
              <a:t>1:18</a:t>
            </a:r>
          </a:p>
          <a:p>
            <a:r>
              <a:rPr lang="es-ES" sz="2400" b="1" dirty="0"/>
              <a:t>Pablo enseña a los </a:t>
            </a:r>
            <a:r>
              <a:rPr lang="es-ES" sz="2400" b="1" dirty="0" smtClean="0"/>
              <a:t>filipenses </a:t>
            </a:r>
            <a:r>
              <a:rPr lang="es-ES" sz="2400" b="1" dirty="0"/>
              <a:t>que el quedaría con ellos para el provecho de la obra y </a:t>
            </a:r>
            <a:r>
              <a:rPr lang="es-ES" sz="2400" b="1" dirty="0" smtClean="0"/>
              <a:t>que el </a:t>
            </a:r>
            <a:r>
              <a:rPr lang="es-ES" sz="2400" b="1" dirty="0"/>
              <a:t>aumento de su </a:t>
            </a:r>
            <a:r>
              <a:rPr lang="es-ES" sz="2400" b="1" dirty="0" smtClean="0"/>
              <a:t>fe </a:t>
            </a:r>
            <a:r>
              <a:rPr lang="es-ES" sz="2400" b="1" dirty="0"/>
              <a:t>resultaría </a:t>
            </a:r>
            <a:r>
              <a:rPr lang="es-ES" sz="2400" b="1" dirty="0" smtClean="0"/>
              <a:t>en aumento </a:t>
            </a:r>
            <a:r>
              <a:rPr lang="es-ES" sz="2400" b="1" dirty="0"/>
              <a:t>de su </a:t>
            </a:r>
            <a:r>
              <a:rPr lang="es-ES" sz="2400" b="1" dirty="0" smtClean="0"/>
              <a:t>gozo.   </a:t>
            </a:r>
            <a:r>
              <a:rPr lang="es-ES" sz="2400" b="1" u="sng" dirty="0">
                <a:solidFill>
                  <a:srgbClr val="92D050"/>
                </a:solidFill>
              </a:rPr>
              <a:t>Filipenses 1:25</a:t>
            </a:r>
          </a:p>
          <a:p>
            <a:endParaRPr lang="es-ES" sz="2400" b="1" dirty="0"/>
          </a:p>
          <a:p>
            <a:endParaRPr lang="es-MX" sz="2400" b="1" dirty="0" smtClean="0"/>
          </a:p>
          <a:p>
            <a:endParaRPr lang="es-MX" sz="2400" b="1" u="sng" dirty="0"/>
          </a:p>
          <a:p>
            <a:endParaRPr lang="es-MX" sz="2400" u="sng" dirty="0"/>
          </a:p>
          <a:p>
            <a:endParaRPr lang="es-MX" u="sng" dirty="0"/>
          </a:p>
          <a:p>
            <a:endParaRPr lang="es-MX" u="sng" dirty="0" smtClean="0"/>
          </a:p>
          <a:p>
            <a:endParaRPr lang="es-MX" u="sng" dirty="0"/>
          </a:p>
          <a:p>
            <a:endParaRPr lang="es-MX" dirty="0"/>
          </a:p>
        </p:txBody>
      </p:sp>
      <p:sp>
        <p:nvSpPr>
          <p:cNvPr id="5" name="AutoShape 2" descr="Filipenses 4:4 - Sonríe Jesús Te ama"/>
          <p:cNvSpPr>
            <a:spLocks noChangeAspect="1" noChangeArrowheads="1"/>
          </p:cNvSpPr>
          <p:nvPr/>
        </p:nvSpPr>
        <p:spPr bwMode="auto">
          <a:xfrm>
            <a:off x="-13684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4" descr="Filipenses 4:4 - Sonríe Jesús Te ama"/>
          <p:cNvSpPr>
            <a:spLocks noChangeAspect="1" noChangeArrowheads="1"/>
          </p:cNvSpPr>
          <p:nvPr/>
        </p:nvSpPr>
        <p:spPr bwMode="auto">
          <a:xfrm>
            <a:off x="-121602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13490242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422</TotalTime>
  <Words>1457</Words>
  <Application>Microsoft Office PowerPoint</Application>
  <PresentationFormat>Presentación en pantalla (4:3)</PresentationFormat>
  <Paragraphs>147</Paragraphs>
  <Slides>23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Times New Roman</vt:lpstr>
      <vt:lpstr>Trebuchet MS</vt:lpstr>
      <vt:lpstr>Wingdings 3</vt:lpstr>
      <vt:lpstr>Faceta</vt:lpstr>
      <vt:lpstr> </vt:lpstr>
      <vt:lpstr>Presentación de PowerPoint</vt:lpstr>
      <vt:lpstr>INTRODUCCION: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Regocijaos En El Señor Siempre. </vt:lpstr>
      <vt:lpstr>Regocijaos En El Señor siempre. </vt:lpstr>
      <vt:lpstr>Regocijaos En El Señor siempre. </vt:lpstr>
      <vt:lpstr>Presentación de PowerPoint</vt:lpstr>
      <vt:lpstr>Presentación de PowerPoint</vt:lpstr>
      <vt:lpstr>¿Cómo mantener nuestro gozo?</vt:lpstr>
      <vt:lpstr>APRENDER EL CONTENTAMIENTO.</vt:lpstr>
      <vt:lpstr>APRENDER EL CONTENTAMIENTO</vt:lpstr>
      <vt:lpstr>BUSCAR SOBRE TODO LO ESPIRITUAL.</vt:lpstr>
      <vt:lpstr>BUSCAR SOBRE TODO LO ESPIRITUAL.</vt:lpstr>
      <vt:lpstr>TENER UNA VIDA DE ORACIÓN.</vt:lpstr>
      <vt:lpstr>RECONOCER DE DÓNDE VIENE NUESTRA VICTORIA.</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Dell</dc:creator>
  <cp:lastModifiedBy>MARIO</cp:lastModifiedBy>
  <cp:revision>56</cp:revision>
  <dcterms:created xsi:type="dcterms:W3CDTF">2020-04-16T17:38:23Z</dcterms:created>
  <dcterms:modified xsi:type="dcterms:W3CDTF">2020-04-29T02:13:02Z</dcterms:modified>
</cp:coreProperties>
</file>