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0" r:id="rId18"/>
    <p:sldId id="271" r:id="rId19"/>
    <p:sldId id="272" r:id="rId20"/>
    <p:sldId id="281" r:id="rId21"/>
    <p:sldId id="274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C8DE-D3D2-4EFD-A6B4-7FD68639CC83}" type="datetimeFigureOut">
              <a:rPr lang="es-NI" smtClean="0"/>
              <a:pPr/>
              <a:t>15/8/2018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DA44-C248-4628-821A-02A731F0E444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NI" b="1" dirty="0" smtClean="0"/>
              <a:t>SEGUIR A JESUS.</a:t>
            </a:r>
            <a:br>
              <a:rPr lang="es-NI" b="1" dirty="0" smtClean="0"/>
            </a:br>
            <a:r>
              <a:rPr lang="es-NI" b="1" dirty="0" smtClean="0"/>
              <a:t>LUCAS.14:25-27, 33.</a:t>
            </a:r>
            <a:endParaRPr lang="es-NI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NI" b="1" dirty="0" smtClean="0"/>
              <a:t>INTRODUCCION:</a:t>
            </a:r>
          </a:p>
          <a:p>
            <a:pPr algn="just"/>
            <a:r>
              <a:rPr lang="es-NI" b="1" dirty="0" smtClean="0"/>
              <a:t>Seguir a Jesús requiere de un compromiso muy</a:t>
            </a:r>
          </a:p>
          <a:p>
            <a:pPr algn="just"/>
            <a:r>
              <a:rPr lang="es-NI" b="1" dirty="0" smtClean="0"/>
              <a:t>grande serio y sincero de parte de toda persona.</a:t>
            </a:r>
          </a:p>
          <a:p>
            <a:pPr algn="just"/>
            <a:r>
              <a:rPr lang="es-NI" b="1" dirty="0" smtClean="0"/>
              <a:t>Para seguir a Jesús debemos de dejar todo por El, si no estamos dispuestos a dejar todo por Jesús, no podemos seguirle jamás.</a:t>
            </a:r>
          </a:p>
          <a:p>
            <a:pPr algn="just"/>
            <a:r>
              <a:rPr lang="es-NI" b="1" dirty="0" smtClean="0"/>
              <a:t>Veremos lo que Jesús dijo para poderle seguir y caminar con El.</a:t>
            </a:r>
          </a:p>
          <a:p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0367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NI" b="1" dirty="0" smtClean="0"/>
              <a:t>Seguir a Jesús tiene el compromiso de dejar hijos. Lucas.14:26.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4572000" y="1412776"/>
            <a:ext cx="457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Si alguno viene a mí, y no aborrece a su hijos</a:t>
            </a:r>
            <a:endParaRPr lang="es-NI" b="1" dirty="0"/>
          </a:p>
        </p:txBody>
      </p:sp>
      <p:pic>
        <p:nvPicPr>
          <p:cNvPr id="22530" name="Picture 2" descr="C:\Users\MARIO MORENO\Desktop\Señales\Seguir A Jesus\JESUS ME ABRA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139952" cy="5373216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751512" y="2348880"/>
            <a:ext cx="439248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Nuestros hijos pueden ser un obstáculo para no seguir a Jesús.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C:\Users\MARIO MORENO\Desktop\Señales\Seguir A Jesus\Jesus-forg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57200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25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12527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Seguir a Jesús tiene el compromiso de dejar hermanos y hermanas. Lucas.14:26. 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340768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Si alguno viene a mí, y no aborrece hermanos, y hermanas</a:t>
            </a:r>
            <a:endParaRPr lang="es-NI" b="1" dirty="0"/>
          </a:p>
        </p:txBody>
      </p:sp>
      <p:pic>
        <p:nvPicPr>
          <p:cNvPr id="23554" name="Picture 2" descr="C:\Users\MARIO MORENO\Desktop\Señales\Seguir A Jesus\juanytolola2_xoptimizadax-644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499992" cy="472514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0" y="1340768"/>
            <a:ext cx="4572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Jesús dejo hermanos y hermanas para servir a su Padre. Mateo.12:</a:t>
            </a:r>
            <a:r>
              <a:rPr kumimoji="0" lang="es-NI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46-50.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2420888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Mientras él aún hablaba a la gente, he aquí su madre y sus hermanos estaban afuera, y le querían hablar.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4572000" y="342900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le dijo uno: He aquí tu madre y tus hermanos están afuera, y te quieren hablar.</a:t>
            </a:r>
            <a:endParaRPr lang="es-NI" b="1" dirty="0"/>
          </a:p>
        </p:txBody>
      </p:sp>
      <p:sp>
        <p:nvSpPr>
          <p:cNvPr id="9" name="8 Rectángulo"/>
          <p:cNvSpPr/>
          <p:nvPr/>
        </p:nvSpPr>
        <p:spPr>
          <a:xfrm>
            <a:off x="4572000" y="414908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Respondiendo él al que le decía esto, dijo: ¿Quién es mi madre, y quiénes son mis hermanos?</a:t>
            </a:r>
            <a:endParaRPr lang="es-NI" b="1" dirty="0"/>
          </a:p>
        </p:txBody>
      </p:sp>
      <p:sp>
        <p:nvSpPr>
          <p:cNvPr id="10" name="9 Rectángulo"/>
          <p:cNvSpPr/>
          <p:nvPr/>
        </p:nvSpPr>
        <p:spPr>
          <a:xfrm>
            <a:off x="4572000" y="522920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extendiendo su mano hacia sus discípulos, dijo: He aquí mi madre y mis hermanos.</a:t>
            </a:r>
            <a:endParaRPr lang="es-NI" b="1" dirty="0"/>
          </a:p>
        </p:txBody>
      </p:sp>
      <p:sp>
        <p:nvSpPr>
          <p:cNvPr id="11" name="10 Rectángulo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Porque todo aquel que hace la voluntad de mi Padre que está en los cielos, ése es mi hermano, y hermana, y madre.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355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2527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Seguir a Jesús tiene el compromiso de dejar su propia vida. Lucas.14:26.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5292080" y="1268760"/>
            <a:ext cx="38519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 smtClean="0"/>
              <a:t>Si alguno viene a mí, y no aborrece aun su propia vida.</a:t>
            </a:r>
            <a:endParaRPr lang="es-NI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412776"/>
            <a:ext cx="489654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Aborrecer su vida es dejar su propio yo su propio ego. 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MARIO MORENO\Desktop\Señales\Seguir A Jesus\cbe3ya-no-vivo-yo-mas-vive-cristo-en-m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45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47667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s-NI" b="1" dirty="0" smtClean="0"/>
              <a:t>Por eso El Apóstol Pablo dijo en Galatas.2:20; II Corintios.5:15-16.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548680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Con Cristo estoy juntamente crucificado, y ya no vivo yo, mas vive Cristo en mí; y lo que ahora vivo en la carne, lo vivo en la fe del Hijo de Dios, el cual me amó y se entregó a sí mismo por mí.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8532440" y="1556792"/>
            <a:ext cx="3707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6" name="Picture 2" descr="D:\Escritorio\Doc.AB\Graficos\IMAGENES  A T\Imágenes A. T\Animados\borrach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15144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Escritorio\Doc.AB\Graficos\IMAGENES  A T\Imágenes A. T\Animados\FAN11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229200"/>
            <a:ext cx="194421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Escritorio\Doc.AB\Graficos\IMAGENES  A T\Imágenes A. T\Animados\pareja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275263"/>
            <a:ext cx="16287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Escritorio\Doc.AB\Graficos\IMAGENES  A T\Imágenes A. T\Animados\an14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356992"/>
            <a:ext cx="12715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MARIO MORENO\Desktop\Señales\Seguir A Jesus\fornicacion-0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284984"/>
            <a:ext cx="1224136" cy="1008112"/>
          </a:xfrm>
          <a:prstGeom prst="rect">
            <a:avLst/>
          </a:prstGeom>
          <a:noFill/>
        </p:spPr>
      </p:pic>
      <p:pic>
        <p:nvPicPr>
          <p:cNvPr id="25603" name="Picture 3" descr="C:\Users\MARIO MORENO\Desktop\Señales\Seguir A Jesus\adulter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29200"/>
            <a:ext cx="1691680" cy="1628800"/>
          </a:xfrm>
          <a:prstGeom prst="rect">
            <a:avLst/>
          </a:prstGeom>
          <a:noFill/>
        </p:spPr>
      </p:pic>
      <p:pic>
        <p:nvPicPr>
          <p:cNvPr id="25604" name="Picture 4" descr="C:\Users\MARIO MORENO\Desktop\Señales\Seguir A Jesus\img_246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284984"/>
            <a:ext cx="1800200" cy="1440160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043608" y="2204864"/>
            <a:ext cx="269496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El Pecado. Galatas.5:19-21.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51520" y="2852936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La fornicación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479715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El adulterio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555776" y="2780928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La borrachera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555776" y="4869160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La hechicería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499992" y="2780928"/>
            <a:ext cx="198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La homosexualidad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164288" y="292494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La herejía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092280" y="4941168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dirty="0">
                <a:latin typeface="Baskerville Old Face" pitchFamily="18" charset="0"/>
              </a:rPr>
              <a:t>La lascivia </a:t>
            </a:r>
          </a:p>
        </p:txBody>
      </p:sp>
      <p:pic>
        <p:nvPicPr>
          <p:cNvPr id="25605" name="Picture 5" descr="C:\Users\MARIO MORENO\Desktop\Señales\Seguir A Jesus\investigacion-de-homicidios-criminalistica-libros-21577-MLM20212010325_122014-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301208"/>
            <a:ext cx="1944216" cy="1556792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716016" y="4825697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Homicidios 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572000" y="54868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por todos murió, para que los que viven, ya no vivan para sí, sino para aquel que murió y resucitó por ellos.</a:t>
            </a:r>
            <a:endParaRPr lang="es-NI" b="1" dirty="0"/>
          </a:p>
        </p:txBody>
      </p:sp>
      <p:sp>
        <p:nvSpPr>
          <p:cNvPr id="24" name="23 Rectángulo"/>
          <p:cNvSpPr/>
          <p:nvPr/>
        </p:nvSpPr>
        <p:spPr>
          <a:xfrm>
            <a:off x="4572000" y="1484784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De manera que nosotros de aquí en adelante a nadie conocemos según la carne; y aun si a Cristo conocimos según la carne, ya no lo conocemos así.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5606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1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Seguir a Jesús tiene el compromiso de llevar su cruz. Lucas.14:27. 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119675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el que no lleva su cruz y viene en pos de mí, no puede ser mi discípulo.</a:t>
            </a:r>
            <a:endParaRPr lang="es-NI" b="1" dirty="0"/>
          </a:p>
        </p:txBody>
      </p:sp>
      <p:pic>
        <p:nvPicPr>
          <p:cNvPr id="26626" name="Picture 2" descr="C:\Users\MARIO MORENO\Desktop\Señales\Seguir A Jesus\cargar_cr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860032" cy="4941168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32040" y="1268760"/>
            <a:ext cx="421196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Llevar la cruz de Jesús es estar dispuesto a morir por El. Lucas.9:24.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32040" y="2276872"/>
            <a:ext cx="421196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 smtClean="0"/>
              <a:t>Porque todo el que quiera salvar su vida, la perderá; y todo el que pierda su vida por causa de mí, éste la salvará.</a:t>
            </a:r>
            <a:endParaRPr lang="es-NI" b="1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004048" y="3429000"/>
            <a:ext cx="381642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 eso el apóstol Pablo no estima valiosa su vida. Hechos.20:24.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4048" y="4437112"/>
            <a:ext cx="413995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 smtClean="0"/>
              <a:t>Pero de ninguna cosa hago caso, ni estimo preciosa mi vida para mí mismo, con tal que acabe mi carrera con gozo, y el ministerio que recibí del Señor Jesús, para dar testimonio del evangelio de la gracia de Dios.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6627" grpId="0" animBg="1"/>
      <p:bldP spid="7" grpId="0" animBg="1"/>
      <p:bldP spid="2662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96470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NI" b="1" dirty="0" smtClean="0"/>
              <a:t>Personajes que murieron por Jesús. Esteban el primer mártir de la iglesia. Hechos.7:59-60.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132856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apedreaban a Esteban, mientras él invocaba y decía: Señor Jesús, recibe mi espíritu.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93305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puesto de rodillas, clamó a gran voz: Señor, no les tomes en cuenta este pecado. Y habiendo dicho esto, durmió.</a:t>
            </a:r>
            <a:endParaRPr lang="es-NI" b="1" dirty="0"/>
          </a:p>
        </p:txBody>
      </p:sp>
      <p:pic>
        <p:nvPicPr>
          <p:cNvPr id="1026" name="Picture 2" descr="C:\Users\MARIO MORENO\Desktop\Señales\Seguir A Jesus\image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572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0"/>
            <a:ext cx="4474840" cy="60466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NI" b="1" dirty="0" smtClean="0"/>
              <a:t>Jacobo. Hechos.12:2. 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556792"/>
            <a:ext cx="44557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NI" b="1" dirty="0" smtClean="0"/>
              <a:t>Y mató a espada a Jacobo, hermano de Juan.</a:t>
            </a:r>
            <a:endParaRPr lang="es-NI" b="1" dirty="0"/>
          </a:p>
        </p:txBody>
      </p:sp>
      <p:pic>
        <p:nvPicPr>
          <p:cNvPr id="2050" name="Picture 2" descr="C:\Users\MARIO MORENO\Desktop\Señales\Seguir A Jesus\tumblr_inline_nb2u9d5ir01s1kh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1524"/>
            <a:ext cx="4255120" cy="455783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796136" y="1268760"/>
            <a:ext cx="262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b="1" dirty="0" smtClean="0"/>
              <a:t>Antipas. Apocalipsis.2:13.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4572000" y="19168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Yo conozco tus obras, y dónde moras, donde está el trono de Satanás; pero retienes mi nombre, y no has negado mi fe, ni aun en los días en que Antipas mi testigo fiel fue muerto entre vosotros, donde mora Satanás.</a:t>
            </a:r>
            <a:endParaRPr lang="es-NI" b="1" dirty="0"/>
          </a:p>
        </p:txBody>
      </p:sp>
      <p:pic>
        <p:nvPicPr>
          <p:cNvPr id="2051" name="Picture 3" descr="C:\Users\MARIO MORENO\Desktop\Señales\Seguir A Jesus\pedro perseguido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385192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1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Seguir a Jesús tiene el compromiso de renunciar a todas sus posiciones. Lucas.14:33.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340768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Así, pues, cualquiera de vosotros que no renuncia a todo lo que posee, no puede ser mi discípulo.</a:t>
            </a:r>
            <a:endParaRPr lang="es-NI" b="1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583577"/>
            <a:ext cx="522007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Sus posiciones pueden ser dinero, carro, casa,</a:t>
            </a:r>
            <a:r>
              <a:rPr kumimoji="0" lang="es-NI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negocios, televisor, empleo.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MARIO MORENO\Desktop\Señales\Poner A Dios\c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2016224" cy="1199009"/>
          </a:xfrm>
          <a:prstGeom prst="rect">
            <a:avLst/>
          </a:prstGeom>
          <a:noFill/>
        </p:spPr>
      </p:pic>
      <p:pic>
        <p:nvPicPr>
          <p:cNvPr id="27651" name="Picture 3" descr="C:\Users\MARIO MORENO\Desktop\Señales\Poner A Dios\IMAGEN~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1922"/>
            <a:ext cx="2483768" cy="1206078"/>
          </a:xfrm>
          <a:prstGeom prst="rect">
            <a:avLst/>
          </a:prstGeom>
          <a:noFill/>
        </p:spPr>
      </p:pic>
      <p:pic>
        <p:nvPicPr>
          <p:cNvPr id="27652" name="Picture 4" descr="C:\Users\MARIO MORENO\Desktop\Señales\Poner A Dios\estudi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1800200" cy="1008112"/>
          </a:xfrm>
          <a:prstGeom prst="rect">
            <a:avLst/>
          </a:prstGeom>
          <a:noFill/>
        </p:spPr>
      </p:pic>
      <p:pic>
        <p:nvPicPr>
          <p:cNvPr id="27653" name="Picture 5" descr="C:\Users\MARIO MORENO\Desktop\Señales\Poner A Dios\23-23-07-30-54-2013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01208"/>
            <a:ext cx="1656184" cy="1556792"/>
          </a:xfrm>
          <a:prstGeom prst="rect">
            <a:avLst/>
          </a:prstGeom>
          <a:noFill/>
        </p:spPr>
      </p:pic>
      <p:pic>
        <p:nvPicPr>
          <p:cNvPr id="27654" name="Picture 6" descr="C:\Users\MARIO MORENO\Desktop\Señales\Seguir A Jesus\un-monton-de-dinero,-dolares-170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3312368" cy="1296144"/>
          </a:xfrm>
          <a:prstGeom prst="rect">
            <a:avLst/>
          </a:prstGeom>
          <a:noFill/>
        </p:spPr>
      </p:pic>
      <p:pic>
        <p:nvPicPr>
          <p:cNvPr id="27655" name="Picture 7" descr="C:\Users\MARIO MORENO\Desktop\Señales\Seguir A Jesus\LED-tv-review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373216"/>
            <a:ext cx="2808311" cy="1484784"/>
          </a:xfrm>
          <a:prstGeom prst="rect">
            <a:avLst/>
          </a:prstGeom>
          <a:noFill/>
        </p:spPr>
      </p:pic>
      <p:pic>
        <p:nvPicPr>
          <p:cNvPr id="27656" name="Picture 8" descr="C:\Users\MARIO MORENO\Desktop\Señales\Seguir A Jesus\ni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1556792"/>
            <a:ext cx="3145557" cy="167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276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0367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NI" dirty="0" smtClean="0"/>
              <a:t>El joven rico no siguió a Jesús por sus riquezas. Mateo.19:21-22.</a:t>
            </a:r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148478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Jesús le dijo: Si quieres ser perfecto, anda, vende lo que tienes, y dalo a los pobres, y tendrás tesoro en el cielo; y ven y sígueme.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270892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Oyendo el joven esta palabra, se fue triste, porque tenía muchas posesiones.</a:t>
            </a:r>
            <a:endParaRPr lang="es-NI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44008" y="908720"/>
            <a:ext cx="388843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Raíz de todos los males es el amor al dinero. I Timoteo.6:9-10.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1772816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Porque los que quieren enriquecerse caen en tentación y lazo, y en muchas codicias necias y dañosas, que hunden a los hombres en destrucción y perdición;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4211960" y="3068960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porque raíz de todos los males es el amor al dinero, el cual codiciando algunos, se extraviaron de la fe, y fueron traspasados de muchos dolores.</a:t>
            </a:r>
            <a:endParaRPr lang="es-NI" b="1" dirty="0"/>
          </a:p>
        </p:txBody>
      </p:sp>
      <p:pic>
        <p:nvPicPr>
          <p:cNvPr id="28674" name="Picture 2" descr="C:\Users\MARIO MORENO\Desktop\Señales\Seguir A Jesus\Imagenes-Cristianas-el-Amor-al-Di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2867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0367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NI" b="1" dirty="0" smtClean="0"/>
              <a:t>Algunos personajes que se perdieron por el amor al dinero.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683568" y="1340768"/>
            <a:ext cx="244297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NI" sz="2000" b="1" dirty="0" smtClean="0"/>
              <a:t>Giezi II Reyes.5:20-24</a:t>
            </a:r>
            <a:endParaRPr lang="es-NI" sz="2000" b="1" dirty="0"/>
          </a:p>
        </p:txBody>
      </p:sp>
      <p:pic>
        <p:nvPicPr>
          <p:cNvPr id="1026" name="Picture 2" descr="C:\Users\MARIO MORENO\Desktop\Señales\Seguir A Jesus\nam2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923928" cy="302433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157192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Entonces Giezi, criado de Eliseo el varón de Dios, dijo entre sí: He aquí mi señor estorbó a este sirio Naamán, no tomando de su mano las cosas que había traído. Vive Jehová, que correré yo tras él y tomaré de él alguna cosa.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4572000" y="126876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siguió Giezi a Naamán; y cuando vio Naamán que venía corriendo tras él, se bajó del carro para recibirle, y dijo: ¿Va todo bien?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4572000" y="2348880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él dijo: Bien. Mi señor me envía a decirte: He aquí vinieron a mí en esta hora del monte de Efraín dos jóvenes de los hijos de los profetas; te ruego que les des un talento de plata, y dos vestidos nuevos.</a:t>
            </a:r>
            <a:endParaRPr lang="es-NI" b="1" dirty="0"/>
          </a:p>
        </p:txBody>
      </p:sp>
      <p:sp>
        <p:nvSpPr>
          <p:cNvPr id="9" name="8 Rectángulo"/>
          <p:cNvSpPr/>
          <p:nvPr/>
        </p:nvSpPr>
        <p:spPr>
          <a:xfrm>
            <a:off x="4572000" y="3933056"/>
            <a:ext cx="4572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Dijo Naamán: Te ruego que tomes dos talentos. Y le insistió, y ató dos talentos de plata en dos bolsas, y dos vestidos nuevos, y lo puso todo a cuestas a dos de sus criados para que lo llevasen delante de él.</a:t>
            </a:r>
            <a:endParaRPr lang="es-NI" b="1" dirty="0"/>
          </a:p>
        </p:txBody>
      </p:sp>
      <p:sp>
        <p:nvSpPr>
          <p:cNvPr id="10" name="9 Rectángulo"/>
          <p:cNvSpPr/>
          <p:nvPr/>
        </p:nvSpPr>
        <p:spPr>
          <a:xfrm>
            <a:off x="4572000" y="573325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así que llegó a un lugar secreto, él lo tomó de mano de ellos, y lo guardó en la casa; luego mandó a los hombres que se fuesen.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482952" cy="154076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NI" b="1" dirty="0" smtClean="0"/>
              <a:t>Grandes multitudes seguían a Jesús. Lucas.14:25.</a:t>
            </a:r>
            <a:endParaRPr lang="es-NI" b="1" dirty="0"/>
          </a:p>
        </p:txBody>
      </p:sp>
      <p:pic>
        <p:nvPicPr>
          <p:cNvPr id="1026" name="Picture 2" descr="C:\Users\MARIO MORENO\Desktop\Señales\Seguir A Jesus\multit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580112" y="260648"/>
            <a:ext cx="35638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 smtClean="0"/>
              <a:t>Grandes multitudes iban con él; y volviéndose, les dijo: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67667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s-NI" b="1" dirty="0" smtClean="0"/>
              <a:t>El amor al dinero lo llevo a mentir. II Reyes.5:25.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124744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él entró, y se puso delante de su señor. Y Eliseo le dijo: ¿De dónde vienes, Giezi? Y él dijo: Tu siervo no ha ido a ninguna parte.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564904"/>
            <a:ext cx="124220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NI" sz="2000" b="1" dirty="0" smtClean="0"/>
              <a:t>Su castigo</a:t>
            </a:r>
            <a:endParaRPr lang="es-NI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0" y="3284984"/>
            <a:ext cx="4572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sz="2000" b="1" dirty="0" smtClean="0"/>
              <a:t>Por tanto, la lepra de Naamán se te pegará a ti y a tu descendencia para siempre. Y salió de delante de él leproso, blanco como la nieve.</a:t>
            </a:r>
            <a:endParaRPr lang="es-NI" sz="2000" b="1" dirty="0"/>
          </a:p>
        </p:txBody>
      </p:sp>
      <p:pic>
        <p:nvPicPr>
          <p:cNvPr id="2050" name="Picture 2" descr="C:\Users\MARIO MORENO\Desktop\Señales\Seguir A Jesus\greedy-gehaz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33751"/>
            <a:ext cx="3765798" cy="1924249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220072" y="908720"/>
            <a:ext cx="339811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NI" sz="2000" b="1" dirty="0" smtClean="0"/>
              <a:t>Ananías Y Safira. Hechos.5:1-2</a:t>
            </a:r>
            <a:endParaRPr lang="es-NI" sz="2000" b="1" dirty="0"/>
          </a:p>
        </p:txBody>
      </p:sp>
      <p:pic>
        <p:nvPicPr>
          <p:cNvPr id="2051" name="Picture 3" descr="C:\Users\MARIO MORENO\Desktop\Señales\Seguir A Jesus\conf-la-conducta-de-ananias-y-safira-y-sus-consecuencias-las-10-c-hechos-5116-hch-no-5a-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168353" cy="187220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427984" y="3573016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Pero cierto hombre llamado Ananías, con Safira su mujer, vendió una heredad,</a:t>
            </a:r>
            <a:endParaRPr lang="es-NI" b="1" dirty="0"/>
          </a:p>
        </p:txBody>
      </p:sp>
      <p:sp>
        <p:nvSpPr>
          <p:cNvPr id="11" name="10 Rectángulo"/>
          <p:cNvSpPr/>
          <p:nvPr/>
        </p:nvSpPr>
        <p:spPr>
          <a:xfrm>
            <a:off x="4283968" y="465313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sustrajo del precio, sabiéndolo también su mujer; y trayendo sólo una parte, la puso a los pies de los apóstoles.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9647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NI" b="1" dirty="0" smtClean="0"/>
              <a:t>El amor al dinero los llevo a mentir también. Hechos.5:3.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1979712" y="1340768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dijo Pedro: Ananías, ¿por qué llenó Satanás tu corazón para que mintieses al Espíritu Santo, y sustrajeses del precio de la heredad?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2492896"/>
            <a:ext cx="408438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NI" sz="2000" b="1" dirty="0" smtClean="0"/>
              <a:t>Su castigo la muerte. Hechos.5:5, 10.</a:t>
            </a:r>
            <a:endParaRPr lang="es-NI" sz="2000" b="1" dirty="0"/>
          </a:p>
        </p:txBody>
      </p:sp>
      <p:pic>
        <p:nvPicPr>
          <p:cNvPr id="3074" name="Picture 2" descr="C:\Users\MARIO MORENO\Desktop\Señales\Seguir A Jesus\344e7943a97cfb49e9620b54f863e3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149080"/>
            <a:ext cx="3779912" cy="270892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3068960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Al oír Ananías estas palabras, cayó y expiró. Y vino un gran temor sobre todos los que lo oyeron.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4572000" y="2564904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Al instante ella cayó a los pies de él, y expiró; y cuando entraron los jóvenes, la hallaron muerta; y la sacaron, y la sepultaron junto a su marido.</a:t>
            </a:r>
            <a:endParaRPr lang="es-NI" b="1" dirty="0"/>
          </a:p>
        </p:txBody>
      </p:sp>
      <p:pic>
        <p:nvPicPr>
          <p:cNvPr id="3075" name="Picture 3" descr="C:\Users\MARIO MORENO\Desktop\Señales\Seguir A Jesus\img_7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506119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11807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Judas fue otro que por amor al dinero perdió su vida y alma. Mateo.27:3-5.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916832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Entonces Judas, el que le había entregado, viendo que era condenado, devolvió arrepentido las treinta piezas de plata a los principales sacerdotes y a los ancianos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57301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diciendo: Yo he pecado entregando sangre inocente. Mas ellos dijeron: ¿Qué nos importa a nosotros? ¡Allá tú!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486916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arrojando las piezas de plata en el templo, salió, y fue y se ahorcó.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5292080" y="1700808"/>
            <a:ext cx="356264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NI" b="1" dirty="0" smtClean="0"/>
              <a:t>Por eso le gustaba robar. Juan.12:5.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4572000" y="2276872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Pero dijo esto, no porque se cuidara de los pobres, sino porque era ladrón, y teniendo la bolsa, sustraía de lo que se echaba en ella.</a:t>
            </a:r>
            <a:endParaRPr lang="es-NI" b="1" dirty="0"/>
          </a:p>
        </p:txBody>
      </p:sp>
      <p:pic>
        <p:nvPicPr>
          <p:cNvPr id="4098" name="Picture 2" descr="C:\Users\MARIO MORENO\Desktop\Señales\Seguir A Jesus\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428396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CONCLUSION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NI" sz="2400" b="1" dirty="0" smtClean="0"/>
              <a:t>Seguir a Jesús requiere un compromiso serio honesto sincero.</a:t>
            </a:r>
          </a:p>
          <a:p>
            <a:r>
              <a:rPr lang="es-NI" sz="2400" b="1" dirty="0" smtClean="0"/>
              <a:t>Seguirle es:</a:t>
            </a:r>
          </a:p>
          <a:p>
            <a:r>
              <a:rPr lang="es-NI" sz="2400" b="1" dirty="0" smtClean="0"/>
              <a:t>Dejar todo. </a:t>
            </a:r>
          </a:p>
          <a:p>
            <a:r>
              <a:rPr lang="es-NI" sz="2400" b="1" dirty="0" smtClean="0"/>
              <a:t>Padre. </a:t>
            </a:r>
          </a:p>
          <a:p>
            <a:r>
              <a:rPr lang="es-NI" sz="2400" b="1" dirty="0" smtClean="0"/>
              <a:t>Madre. </a:t>
            </a:r>
          </a:p>
          <a:p>
            <a:r>
              <a:rPr lang="es-NI" sz="2400" b="1" dirty="0" smtClean="0"/>
              <a:t>Hijos. </a:t>
            </a:r>
          </a:p>
          <a:p>
            <a:r>
              <a:rPr lang="es-NI" sz="2400" b="1" dirty="0" smtClean="0"/>
              <a:t>Hermanos. </a:t>
            </a:r>
          </a:p>
          <a:p>
            <a:r>
              <a:rPr lang="es-NI" sz="2400" b="1" dirty="0" smtClean="0"/>
              <a:t>Hermanas.</a:t>
            </a:r>
          </a:p>
          <a:p>
            <a:r>
              <a:rPr lang="es-NI" sz="2400" b="1" dirty="0" smtClean="0"/>
              <a:t>Nuestro Yo, nuestro Ego.</a:t>
            </a:r>
          </a:p>
          <a:p>
            <a:r>
              <a:rPr lang="es-NI" sz="2400" b="1" dirty="0" smtClean="0"/>
              <a:t>Nuestras riquezas.</a:t>
            </a:r>
          </a:p>
          <a:p>
            <a:r>
              <a:rPr lang="es-NI" sz="2400" b="1" dirty="0" smtClean="0"/>
              <a:t>Nuestra propia vida.</a:t>
            </a:r>
          </a:p>
          <a:p>
            <a:r>
              <a:rPr lang="es-NI" sz="2400" b="1" dirty="0" smtClean="0"/>
              <a:t>¿Esta Usted dispuesto a seguir a Jesús?</a:t>
            </a:r>
          </a:p>
          <a:p>
            <a:endParaRPr lang="es-NI" sz="2400" b="1" dirty="0" smtClean="0"/>
          </a:p>
          <a:p>
            <a:endParaRPr lang="es-NI" sz="2400" b="1" dirty="0" smtClean="0"/>
          </a:p>
          <a:p>
            <a:pPr>
              <a:buNone/>
            </a:pPr>
            <a:endParaRPr lang="es-NI" dirty="0" smtClean="0"/>
          </a:p>
          <a:p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 smtClean="0"/>
              <a:t>DIOS NOS BENDIGA A TODOS.</a:t>
            </a:r>
            <a:endParaRPr lang="es-NI" sz="5400" b="1" dirty="0"/>
          </a:p>
        </p:txBody>
      </p:sp>
      <p:pic>
        <p:nvPicPr>
          <p:cNvPr id="3074" name="Picture 2" descr="C:\Users\MARIO MORENO\Desktop\Señales\jdv1220814919z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0"/>
            <a:ext cx="3970784" cy="9647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Jesús se dio vuelta</a:t>
            </a:r>
            <a:endParaRPr lang="es-NI" b="1" dirty="0"/>
          </a:p>
        </p:txBody>
      </p:sp>
      <p:pic>
        <p:nvPicPr>
          <p:cNvPr id="2050" name="Picture 2" descr="C:\Users\MARIO MORENO\Desktop\Señales\Seguir A Jesu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94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229600" cy="11807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Seguir a Jesús tiene un gran compromiso dejar padre. Lucas.14:26.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4499993" y="1412776"/>
            <a:ext cx="46440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 smtClean="0"/>
              <a:t>Si alguno viene a mí, y no aborrece a su padre, o ama mas a su Padre. Mateo.10:37.</a:t>
            </a:r>
            <a:endParaRPr lang="es-NI" b="1" dirty="0"/>
          </a:p>
        </p:txBody>
      </p:sp>
      <p:pic>
        <p:nvPicPr>
          <p:cNvPr id="3074" name="Picture 2" descr="C:\Users\MARIO MORENO\Desktop\Señales\Seguir A Jesus\JESUS ME ABRA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432"/>
            <a:ext cx="4106416" cy="511256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60032" y="2348880"/>
            <a:ext cx="428396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Dejar padre es que debemos obedecer primero a Dios que a nuestro padre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04048" y="3356992"/>
            <a:ext cx="381642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Como Jacobo y Juan, dejaron a su Padre. Mateo.4:21-22.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72000" y="4365104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Pasando de allí, vio a otros dos hermanos, Jacobo hijo de </a:t>
            </a:r>
            <a:r>
              <a:rPr lang="es-NI" b="1" dirty="0" err="1" smtClean="0"/>
              <a:t>Zebedeo</a:t>
            </a:r>
            <a:r>
              <a:rPr lang="es-NI" b="1" dirty="0" smtClean="0"/>
              <a:t>, y Juan su hermano, en la barca con </a:t>
            </a:r>
            <a:r>
              <a:rPr lang="es-NI" b="1" dirty="0" err="1" smtClean="0"/>
              <a:t>Zebedeo</a:t>
            </a:r>
            <a:r>
              <a:rPr lang="es-NI" b="1" dirty="0" smtClean="0"/>
              <a:t> su padre, que remendaban sus redes; y los llamó.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4572000" y="5877272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ellos, dejando al instante la barca y a su padre, le siguieron.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3075" grpId="0" animBg="1"/>
      <p:bldP spid="307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229600" cy="11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Seguir a Jesús tiene un gran compromiso dejar Madre. Lucas.14:26. 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4644008" y="1412776"/>
            <a:ext cx="44999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 smtClean="0"/>
              <a:t>Si alguno viene a mí, y no aborrece a su madre</a:t>
            </a:r>
            <a:endParaRPr lang="es-NI" b="1" dirty="0"/>
          </a:p>
        </p:txBody>
      </p:sp>
      <p:pic>
        <p:nvPicPr>
          <p:cNvPr id="17410" name="Picture 2" descr="C:\Users\MARIO MORENO\Desktop\Señales\Seguir A Jesus\reino-de-d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427984" cy="544522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572000" y="3140968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NI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Dejar Madre es que debemos obedecer primero a Dios que a nuestra Madre</a:t>
            </a:r>
            <a:endParaRPr kumimoji="0" lang="es-N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0" y="4733945"/>
            <a:ext cx="45720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 podemos seguir a Jesús sino queremos dejar la influencia de nuestras madres.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174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1807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Como Abraham tuvo que dejar sus parientes, su padres. Genesis.12:1.</a:t>
            </a:r>
            <a:endParaRPr lang="es-NI" b="1" dirty="0"/>
          </a:p>
        </p:txBody>
      </p:sp>
      <p:pic>
        <p:nvPicPr>
          <p:cNvPr id="18434" name="Picture 2" descr="C:\Users\MARIO MORENO\Desktop\Señales\Seguir A Jesus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1340768"/>
            <a:ext cx="42839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 smtClean="0"/>
              <a:t>Pero Jehová había dicho a </a:t>
            </a:r>
            <a:r>
              <a:rPr lang="es-NI" b="1" dirty="0" err="1" smtClean="0"/>
              <a:t>Abram</a:t>
            </a:r>
            <a:r>
              <a:rPr lang="es-NI" b="1" dirty="0" smtClean="0"/>
              <a:t>: Vete de tu tierra y de tu parentela, y de la casa de tu padre, a la tierra que te mostraré.</a:t>
            </a:r>
            <a:endParaRPr lang="es-NI" b="1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28592" y="1268760"/>
            <a:ext cx="381540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 Abraham no hubiera dejado a sus parientes no hubiera podido salir de su tierra y cumplir con lo que Dios le había dicho.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184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1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Seguir a Jesús tiene el gran compromiso de dejar mujer. Lucas.14:26.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4572000" y="1412776"/>
            <a:ext cx="457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Si alguno viene a mí, y no aborrece a su mujer</a:t>
            </a:r>
            <a:endParaRPr lang="es-NI" b="1" dirty="0"/>
          </a:p>
        </p:txBody>
      </p:sp>
      <p:pic>
        <p:nvPicPr>
          <p:cNvPr id="19458" name="Picture 2" descr="C:\Users\MARIO MORENO\Desktop\Señales\Seguir A Jesus\britan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4427983" cy="5445224"/>
          </a:xfrm>
          <a:prstGeom prst="rect">
            <a:avLst/>
          </a:prstGeom>
          <a:noFill/>
        </p:spPr>
      </p:pic>
      <p:pic>
        <p:nvPicPr>
          <p:cNvPr id="19459" name="Picture 3" descr="C:\Users\MARIO MORENO\Desktop\Señales\Seguir A Jesus\ce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7"/>
            <a:ext cx="4572000" cy="4005064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99992" y="2079521"/>
            <a:ext cx="464400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Son muchos los que se van a perder por no dejar a su esposa o esposo.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194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10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NI" b="1" dirty="0" smtClean="0"/>
              <a:t>Nuestra salvación vale mas que cualquier relación de pareja.</a:t>
            </a:r>
            <a:endParaRPr lang="es-NI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772816"/>
            <a:ext cx="54006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Como Herodes que tenia la mujer de su hermano Felipe. Mateo.14:3-4.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3573016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Porque Herodes había prendido a Juan, y le había encadenado y metido en la cárcel, por causa de Herodías, mujer de Felipe su hermano;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251520" y="5805264"/>
            <a:ext cx="43593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NI" b="1" dirty="0" smtClean="0"/>
              <a:t>porque Juan le decía: No te es lícito tenerla.</a:t>
            </a:r>
            <a:endParaRPr lang="es-NI" b="1" dirty="0"/>
          </a:p>
        </p:txBody>
      </p:sp>
      <p:pic>
        <p:nvPicPr>
          <p:cNvPr id="20482" name="Picture 2" descr="C:\Users\MARIO MORENO\Desktop\Señales\Seguir A Jesus\herodes-sentencia-a-muerte-a-antipatro_MDSVID20130328_006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707904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0481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0367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NI" b="1" dirty="0" smtClean="0"/>
              <a:t>Los Judíos tuvieron que dejar a sus parejas. Esdras.10:19, 44.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1916832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Y dieron su mano en promesa de que despedirían sus mujeres, y ofrecieron como ofrenda por su pecado un carnero de los rebaños por su delito.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717032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Todos estos habían tomado mujeres extranjeras; y había mujeres de ellos que habían dado a luz hijos.</a:t>
            </a:r>
            <a:endParaRPr lang="es-NI" b="1" dirty="0"/>
          </a:p>
        </p:txBody>
      </p:sp>
      <p:pic>
        <p:nvPicPr>
          <p:cNvPr id="21507" name="Picture 3" descr="C:\Users\MARIO MORENO\Desktop\Señales\Seguir A Jesus\ATEISM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4788024" cy="3816424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5507360"/>
            <a:ext cx="48600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N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 el incrédulo quiere dejarlo por que no quiere que Usted siga a Cristo, sepárese. I Corintios.7:15. </a:t>
            </a:r>
            <a:endParaRPr kumimoji="0" lang="es-NI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0" y="5445224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NI" b="1" dirty="0" smtClean="0"/>
              <a:t>Pero si el incrédulo se separa, sepárese; pues no está el hermano o la hermana sujeto a servidumbre en semejante caso, sino que a paz nos llamó Dios.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21508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1994</Words>
  <Application>Microsoft Office PowerPoint</Application>
  <PresentationFormat>Presentación en pantalla (4:3)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Baskerville Old Face</vt:lpstr>
      <vt:lpstr>Calibri</vt:lpstr>
      <vt:lpstr>Times New Roman</vt:lpstr>
      <vt:lpstr>Tema de Office</vt:lpstr>
      <vt:lpstr>SEGUIR A JESUS. LUCAS.14:25-27, 33.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SEGUIR A JESUS. LUCAS.14:25-27, 33.</dc:title>
  <dc:creator>MARIO MORENO</dc:creator>
  <cp:lastModifiedBy>Usuario de Windows</cp:lastModifiedBy>
  <cp:revision>32</cp:revision>
  <dcterms:created xsi:type="dcterms:W3CDTF">2015-12-28T02:53:42Z</dcterms:created>
  <dcterms:modified xsi:type="dcterms:W3CDTF">2018-08-15T17:37:26Z</dcterms:modified>
</cp:coreProperties>
</file>