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8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0B2E1-FAB3-4A64-91F0-9C28A1D8AA48}" type="datetimeFigureOut">
              <a:rPr lang="es-NI" smtClean="0"/>
              <a:pPr/>
              <a:t>23/2/2020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4163B-A4E7-4F93-A83D-CA075B85CFB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115666"/>
          </a:xfrm>
        </p:spPr>
        <p:txBody>
          <a:bodyPr>
            <a:normAutofit fontScale="90000"/>
          </a:bodyPr>
          <a:lstStyle/>
          <a:p>
            <a:r>
              <a:rPr lang="es-NI" b="1" dirty="0" smtClean="0"/>
              <a:t/>
            </a:r>
            <a:br>
              <a:rPr lang="es-NI" b="1" dirty="0" smtClean="0"/>
            </a:br>
            <a:r>
              <a:rPr lang="es-NI" b="1" dirty="0" smtClean="0">
                <a:solidFill>
                  <a:schemeClr val="bg1"/>
                </a:solidFill>
              </a:rPr>
              <a:t>¿SI HOY FUERA TU ULTIMO DIA DE VIDA DONDE TE GUSTARIA QUE TE ENCONTRARA?</a:t>
            </a:r>
            <a:br>
              <a:rPr lang="es-NI" b="1" dirty="0" smtClean="0">
                <a:solidFill>
                  <a:schemeClr val="bg1"/>
                </a:solidFill>
              </a:rPr>
            </a:br>
            <a:endParaRPr lang="es-NI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504" y="4149080"/>
            <a:ext cx="8856984" cy="2708920"/>
          </a:xfrm>
        </p:spPr>
        <p:txBody>
          <a:bodyPr>
            <a:normAutofit fontScale="92500"/>
          </a:bodyPr>
          <a:lstStyle/>
          <a:p>
            <a:pPr algn="l"/>
            <a:r>
              <a:rPr lang="es-NI" b="1" dirty="0" smtClean="0">
                <a:solidFill>
                  <a:schemeClr val="bg1"/>
                </a:solidFill>
              </a:rPr>
              <a:t>INTRODUCION:</a:t>
            </a:r>
          </a:p>
          <a:p>
            <a:pPr algn="l"/>
            <a:r>
              <a:rPr lang="es-NI" b="1" dirty="0" smtClean="0">
                <a:solidFill>
                  <a:schemeClr val="bg1"/>
                </a:solidFill>
              </a:rPr>
              <a:t>ESTA ES UNA PREGUNTA QUE CADA UNO DE NOSOTROS DEBERIAMOS DE ACERNOLAS.</a:t>
            </a:r>
          </a:p>
          <a:p>
            <a:pPr algn="l"/>
            <a:r>
              <a:rPr lang="es-NI" b="1" dirty="0" smtClean="0">
                <a:solidFill>
                  <a:schemeClr val="bg1"/>
                </a:solidFill>
              </a:rPr>
              <a:t>VAMOS A VER VARIOS PERSONAJES DONDE QUERIAN ESTAR Y VARIOS QUE HICIERON TODO LO CONTRARIO.</a:t>
            </a:r>
            <a:endParaRPr lang="es-N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649"/>
            <a:ext cx="8964488" cy="1008111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¿DONDE ESTABA EL RICO INSENSATO?. LUCAS.12:19.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5373216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Entonces dijo: "Esto haré: derribaré mis graneros y edificaré otros más grandes, y allí almacenaré todo mi grano y mis bienes. </a:t>
            </a:r>
          </a:p>
        </p:txBody>
      </p:sp>
      <p:pic>
        <p:nvPicPr>
          <p:cNvPr id="1026" name="Picture 2" descr="C:\Users\MARIO MORENO\Desktop\Ganar El Mundo\1s-el-rico-insesns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340768"/>
            <a:ext cx="914399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641"/>
            <a:ext cx="8964488" cy="1368152"/>
          </a:xfrm>
        </p:spPr>
        <p:txBody>
          <a:bodyPr/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¿DONDE ESTABA MARTA? LUCAS.10:40.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15719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dirty="0"/>
              <a:t> </a:t>
            </a:r>
            <a:r>
              <a:rPr lang="es-NI" sz="2400" b="1" dirty="0" smtClean="0">
                <a:solidFill>
                  <a:schemeClr val="bg1"/>
                </a:solidFill>
              </a:rPr>
              <a:t>pero Marta se preocupaba con todos los preparativos y acercándose a El, le dijo: Señor, ¿no te importa que mi hermana me deje servir la mesa sola? Dile, pues, que me ayude.</a:t>
            </a:r>
            <a:endParaRPr lang="es-NI" sz="2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MARIO MORENO\Desktop\Donde Quiero Estar El Ultimo Dia De Mi Vida\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1152127"/>
          </a:xfrm>
        </p:spPr>
        <p:txBody>
          <a:bodyPr/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¿DONDE ESTABA TOMAS? JUAN.20:19, 24.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4581128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000" b="1" dirty="0" smtClean="0">
                <a:solidFill>
                  <a:schemeClr val="bg1"/>
                </a:solidFill>
              </a:rPr>
              <a:t>Entonces al atardecer de aquel día, el </a:t>
            </a:r>
            <a:r>
              <a:rPr lang="es-NI" sz="2000" b="1" dirty="0">
                <a:solidFill>
                  <a:schemeClr val="bg1"/>
                </a:solidFill>
              </a:rPr>
              <a:t>primero de la semana</a:t>
            </a:r>
            <a:r>
              <a:rPr lang="es-NI" sz="2000" b="1" dirty="0" smtClean="0">
                <a:solidFill>
                  <a:schemeClr val="bg1"/>
                </a:solidFill>
              </a:rPr>
              <a:t>, y </a:t>
            </a:r>
            <a:r>
              <a:rPr lang="es-NI" sz="2000" b="1" dirty="0">
                <a:solidFill>
                  <a:schemeClr val="bg1"/>
                </a:solidFill>
              </a:rPr>
              <a:t>estando las puertas cerradas </a:t>
            </a:r>
            <a:r>
              <a:rPr lang="es-NI" sz="2000" b="1" dirty="0" smtClean="0">
                <a:solidFill>
                  <a:schemeClr val="bg1"/>
                </a:solidFill>
              </a:rPr>
              <a:t>del </a:t>
            </a:r>
            <a:r>
              <a:rPr lang="es-NI" sz="2000" b="1" dirty="0">
                <a:solidFill>
                  <a:schemeClr val="bg1"/>
                </a:solidFill>
              </a:rPr>
              <a:t>lugar donde los discípulos </a:t>
            </a:r>
            <a:r>
              <a:rPr lang="es-NI" sz="2000" b="1" dirty="0" smtClean="0">
                <a:solidFill>
                  <a:schemeClr val="bg1"/>
                </a:solidFill>
              </a:rPr>
              <a:t>se encontraban por </a:t>
            </a:r>
            <a:r>
              <a:rPr lang="es-NI" sz="2000" b="1" dirty="0">
                <a:solidFill>
                  <a:schemeClr val="bg1"/>
                </a:solidFill>
              </a:rPr>
              <a:t>miedo de los judíos, </a:t>
            </a:r>
            <a:r>
              <a:rPr lang="es-NI" sz="2000" b="1" dirty="0" smtClean="0">
                <a:solidFill>
                  <a:schemeClr val="bg1"/>
                </a:solidFill>
              </a:rPr>
              <a:t>Jesús, vino y se puso </a:t>
            </a:r>
            <a:r>
              <a:rPr lang="es-NI" sz="2000" b="1" dirty="0">
                <a:solidFill>
                  <a:schemeClr val="bg1"/>
                </a:solidFill>
              </a:rPr>
              <a:t>en </a:t>
            </a:r>
            <a:r>
              <a:rPr lang="es-NI" sz="2000" b="1" dirty="0" smtClean="0">
                <a:solidFill>
                  <a:schemeClr val="bg1"/>
                </a:solidFill>
              </a:rPr>
              <a:t>medio de ellos, y </a:t>
            </a:r>
            <a:r>
              <a:rPr lang="es-NI" sz="2000" b="1" dirty="0">
                <a:solidFill>
                  <a:schemeClr val="bg1"/>
                </a:solidFill>
              </a:rPr>
              <a:t>les dijo: Paz a vosotros.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594928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000" b="1" dirty="0" smtClean="0">
                <a:solidFill>
                  <a:schemeClr val="bg1"/>
                </a:solidFill>
              </a:rPr>
              <a:t>Tomás</a:t>
            </a:r>
            <a:r>
              <a:rPr lang="es-NI" sz="2000" b="1" dirty="0">
                <a:solidFill>
                  <a:schemeClr val="bg1"/>
                </a:solidFill>
              </a:rPr>
              <a:t>, uno de los doce, llamado Dídimo, no estaba con ellos cuando Jesús vino. </a:t>
            </a:r>
          </a:p>
        </p:txBody>
      </p:sp>
      <p:pic>
        <p:nvPicPr>
          <p:cNvPr id="12290" name="Picture 2" descr="C:\Users\MARIO MORENO\Desktop\Donde Quiero Estar El Ultimo Dia De Mi Vida\presentacin-nos-vamos-de-paseo-2013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3"/>
            <a:ext cx="914400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59" y="14908"/>
            <a:ext cx="4906267" cy="1143000"/>
          </a:xfrm>
        </p:spPr>
        <p:txBody>
          <a:bodyPr/>
          <a:lstStyle/>
          <a:p>
            <a:r>
              <a:rPr lang="es-NI" b="1" dirty="0" smtClean="0">
                <a:solidFill>
                  <a:schemeClr val="bg1"/>
                </a:solidFill>
              </a:rPr>
              <a:t>CONCLUSION: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" y="4568652"/>
            <a:ext cx="9144001" cy="2304256"/>
          </a:xfrm>
        </p:spPr>
        <p:txBody>
          <a:bodyPr/>
          <a:lstStyle/>
          <a:p>
            <a:r>
              <a:rPr lang="es-NI" b="1" dirty="0" smtClean="0">
                <a:solidFill>
                  <a:schemeClr val="bg1"/>
                </a:solidFill>
              </a:rPr>
              <a:t>YA HEMOS VISTO DONDE ESTUVIERON ALGUNOS PERSONAJES. </a:t>
            </a:r>
          </a:p>
          <a:p>
            <a:r>
              <a:rPr lang="es-NI" b="1" dirty="0" smtClean="0">
                <a:solidFill>
                  <a:schemeClr val="bg1"/>
                </a:solidFill>
              </a:rPr>
              <a:t>¿Y A USTED DONDE LE GUSTARIA ESTAR?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6" name="Llamada de nube 5"/>
          <p:cNvSpPr/>
          <p:nvPr/>
        </p:nvSpPr>
        <p:spPr>
          <a:xfrm>
            <a:off x="0" y="1457500"/>
            <a:ext cx="9144000" cy="3123728"/>
          </a:xfrm>
          <a:prstGeom prst="cloudCallout">
            <a:avLst>
              <a:gd name="adj1" fmla="val -41819"/>
              <a:gd name="adj2" fmla="val 1442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APOCALIPSIS.2:10.</a:t>
            </a:r>
          </a:p>
          <a:p>
            <a:pPr algn="ctr"/>
            <a:r>
              <a:rPr lang="es-ES" sz="2400" b="1" dirty="0"/>
              <a:t> 'No temas lo que estás por sufrir. He aquí, el diablo echará a algunos de vosotros en la cárcel para que seáis probados, y tendréis tribulación por diez días. Sé fiel hasta la muerte, y yo te daré la corona de la vida. </a:t>
            </a:r>
          </a:p>
          <a:p>
            <a:pPr algn="ctr"/>
            <a:endParaRPr lang="es-ES" dirty="0"/>
          </a:p>
        </p:txBody>
      </p:sp>
      <p:sp>
        <p:nvSpPr>
          <p:cNvPr id="7" name="Explosión 2 6"/>
          <p:cNvSpPr/>
          <p:nvPr/>
        </p:nvSpPr>
        <p:spPr>
          <a:xfrm>
            <a:off x="-1" y="32048"/>
            <a:ext cx="4716017" cy="1524744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QUE NOS ENCUENTRE FIEL.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Donde Quiero Estar El Ultimo Dia De Mi Vida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IO MORENO\Desktop\Donde Quiero Estar El Ultimo Dia De Mi Vida\56-asistir-iglesia-H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 smtClean="0"/>
              <a:t>DIOS NOS BENDIGA A TODOS.</a:t>
            </a:r>
            <a:endParaRPr lang="es-NI" sz="5400" b="1" dirty="0"/>
          </a:p>
        </p:txBody>
      </p:sp>
      <p:pic>
        <p:nvPicPr>
          <p:cNvPr id="15362" name="Picture 2" descr="C:\Users\MARIO MORENO\Desktop\Señales\Gracias\X9dB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/>
          </a:bodyPr>
          <a:lstStyle/>
          <a:p>
            <a:r>
              <a:rPr lang="es-NI" b="1" dirty="0" smtClean="0">
                <a:solidFill>
                  <a:schemeClr val="bg1"/>
                </a:solidFill>
              </a:rPr>
              <a:t>VEREMOS ALGUNOS EJEMPLOS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2555776" cy="24482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¿DONDE QUERIA ESTAR DAVID?. SALMOS.27:4; 84:10.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4549676"/>
            <a:ext cx="4427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Una cosa he pedido al SEÑOR, </a:t>
            </a:r>
            <a:r>
              <a:rPr lang="es-NI" sz="2400" b="1" i="1" dirty="0">
                <a:solidFill>
                  <a:schemeClr val="bg1"/>
                </a:solidFill>
              </a:rPr>
              <a:t>y ésa buscaré: que habite yo en la casa del SEÑOR todos los días de mi vida, para contemplar la hermosura del SEÑOR, y para meditar en su templo. </a:t>
            </a:r>
            <a:endParaRPr lang="es-NI" sz="2400" b="1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572000" y="472514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Porque mejor es un día en tus atrios que mil </a:t>
            </a:r>
            <a:r>
              <a:rPr lang="es-NI" sz="2400" b="1" i="1" dirty="0">
                <a:solidFill>
                  <a:schemeClr val="bg1"/>
                </a:solidFill>
              </a:rPr>
              <a:t>fuera de ellos. Prefiero estar en el umbral de la casa de mi Dios que morar en las tiendas de impiedad. </a:t>
            </a:r>
            <a:endParaRPr lang="es-NI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ARIO MORENO\Desktop\Donde Quiero Estar El Ultimo Dia De Mi Vida\imagesCA2XOH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908720"/>
            <a:ext cx="626469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32657"/>
            <a:ext cx="9144000" cy="1152128"/>
          </a:xfrm>
        </p:spPr>
        <p:txBody>
          <a:bodyPr/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¿DONDE QUERIA ESTAR ANA?. LUCAS.2:37.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494116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y después de viuda, hasta los ochenta y cuatro años. Nunca se alejaba del templo, sirviendo noche y día con ayunos y oraciones. </a:t>
            </a:r>
          </a:p>
        </p:txBody>
      </p:sp>
      <p:pic>
        <p:nvPicPr>
          <p:cNvPr id="3074" name="Picture 2" descr="C:\Users\MARIO MORENO\Desktop\Donde Quiero Estar El Ultimo Dia De Mi Vida\imagesCA2XOH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El-nombre-de-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1440160"/>
          </a:xfrm>
        </p:spPr>
        <p:txBody>
          <a:bodyPr/>
          <a:lstStyle/>
          <a:p>
            <a:pPr algn="ctr"/>
            <a:r>
              <a:rPr lang="es-NI" b="1" dirty="0" smtClean="0"/>
              <a:t>¿DONDE ESTABA JESUS? LUCAS.4:16.</a:t>
            </a:r>
            <a:endParaRPr lang="es-NI" b="1" dirty="0"/>
          </a:p>
        </p:txBody>
      </p:sp>
      <p:sp>
        <p:nvSpPr>
          <p:cNvPr id="5" name="4 Rectángulo"/>
          <p:cNvSpPr/>
          <p:nvPr/>
        </p:nvSpPr>
        <p:spPr>
          <a:xfrm>
            <a:off x="0" y="508518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/>
              <a:t>Llegó a Nazaret, donde se había criado, y según su costumbre, entró en la sinagoga el día de reposo, y se levantó a leer. </a:t>
            </a:r>
          </a:p>
        </p:txBody>
      </p:sp>
      <p:pic>
        <p:nvPicPr>
          <p:cNvPr id="4098" name="Picture 2" descr="C:\Users\MARIO MORENO\Desktop\Donde Quiero Estar El Ultimo Dia De Mi Vida\imagesCA2XOH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3816424"/>
          </a:xfrm>
          <a:prstGeom prst="rect">
            <a:avLst/>
          </a:prstGeom>
          <a:noFill/>
        </p:spPr>
      </p:pic>
      <p:pic>
        <p:nvPicPr>
          <p:cNvPr id="1026" name="Picture 2" descr="C:\Users\MARIO MORENO\Desktop\slide_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1556793"/>
          </a:xfrm>
        </p:spPr>
        <p:txBody>
          <a:bodyPr/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¿DONDE ESTABAN LOS PRIMEROS DISCIPULOS? HECHOS.2:46.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79715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Día tras día continuaban unánimes en el templo y partiendo el pan en los hogares, comían juntos con alegría y sencillez de corazón,</a:t>
            </a:r>
          </a:p>
        </p:txBody>
      </p:sp>
      <p:pic>
        <p:nvPicPr>
          <p:cNvPr id="5122" name="Picture 2" descr="C:\Users\MARIO MORENO\Desktop\Donde Quiero Estar El Ultimo Dia De Mi Vida\imagesCA2XOH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896448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1080119"/>
          </a:xfrm>
        </p:spPr>
        <p:txBody>
          <a:bodyPr/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¿DONDE ESTA EL APOSTOL PABLO? HECHOS.20:7.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9411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Y el primer </a:t>
            </a:r>
            <a:r>
              <a:rPr lang="es-NI" sz="2400" b="1" i="1" dirty="0">
                <a:solidFill>
                  <a:schemeClr val="bg1"/>
                </a:solidFill>
              </a:rPr>
              <a:t>día de la semana, cuando estábamos reunidos para partir el pan, Pablo les hablaba, pensando partir al día siguiente, y prolongó su discurso hasta la medianoche. </a:t>
            </a:r>
            <a:endParaRPr lang="es-NI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MARIO MORENO\Desktop\Donde Quiero Estar El Ultimo Dia De Mi Vida\Eutic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"/>
            <a:ext cx="9144000" cy="1556792"/>
          </a:xfrm>
        </p:spPr>
        <p:txBody>
          <a:bodyPr/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¿DONDE ESTABA EL APOSTOL JUAN? APOCALIPSIS.1:10.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530120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Estaba yo en el Espíritu en el día del Señor, y oí detrás de mí una gran voz, como </a:t>
            </a:r>
            <a:r>
              <a:rPr lang="es-NI" sz="2400" b="1" i="1" dirty="0">
                <a:solidFill>
                  <a:schemeClr val="bg1"/>
                </a:solidFill>
              </a:rPr>
              <a:t>sonido de trompeta, </a:t>
            </a:r>
            <a:endParaRPr lang="es-NI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MARIO MORENO\Desktop\Donde Quiero Estar El Ultimo Dia De Mi Vida\Eutic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641"/>
            <a:ext cx="8964488" cy="1296144"/>
          </a:xfrm>
        </p:spPr>
        <p:txBody>
          <a:bodyPr>
            <a:normAutofit/>
          </a:bodyPr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¿DONDE ESTABA UN HOMBRE EN EL ANTIGUO TESTAMENTO?. NUMEROS.15:32-35.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37321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>
                <a:solidFill>
                  <a:schemeClr val="bg1"/>
                </a:solidFill>
              </a:rPr>
              <a:t>Cuando los hijos de Israel estaban en el desierto, encontraron a un hombre que recogía leña en el día de reposo. </a:t>
            </a:r>
          </a:p>
        </p:txBody>
      </p:sp>
      <p:pic>
        <p:nvPicPr>
          <p:cNvPr id="8194" name="Picture 2" descr="C:\Users\MARIO MORENO\Desktop\Donde Quiero Estar El Ultimo Dia De Mi Vida\1636554729923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108720"/>
          </a:xfrm>
        </p:spPr>
        <p:txBody>
          <a:bodyPr/>
          <a:lstStyle/>
          <a:p>
            <a:pPr algn="ctr"/>
            <a:r>
              <a:rPr lang="es-NI" b="1" dirty="0" smtClean="0">
                <a:solidFill>
                  <a:schemeClr val="bg1"/>
                </a:solidFill>
              </a:rPr>
              <a:t>¿LOS JUDIOS DONDE QUERIAN ESTAR? MALAQUIAS.1:13.</a:t>
            </a:r>
            <a:endParaRPr lang="es-NI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5013176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 </a:t>
            </a:r>
            <a:r>
              <a:rPr lang="es-NI" sz="2400" b="1" dirty="0">
                <a:solidFill>
                  <a:schemeClr val="bg1"/>
                </a:solidFill>
              </a:rPr>
              <a:t>También decís: "¡Ay, qué fastidio!" Y con indiferencia lo despreciáis--dice el SEÑOR de los ejércitos-- y traéis lo robado, o cojo, o enfermo; así traéis la ofrenda. ¿Aceptaré eso de vuestra mano?--dice el SEÑOR.</a:t>
            </a:r>
          </a:p>
        </p:txBody>
      </p:sp>
      <p:pic>
        <p:nvPicPr>
          <p:cNvPr id="9218" name="Picture 2" descr="C:\Users\MARIO MORENO\Desktop\Donde Quiero Estar El Ultimo Dia De Mi Vida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635</Words>
  <Application>Microsoft Office PowerPoint</Application>
  <PresentationFormat>Presentación en pantalla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 ¿SI HOY FUERA TU ULTIMO DIA DE VIDA DONDE TE GUSTARIA QUE TE ENCONTRARA? </vt:lpstr>
      <vt:lpstr>VEREMOS ALGUNOS EJEMPLOS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¿SI HOY VINIERA CRISTO DONDE TE GUSTARIA QUE TE ENCONTRARA?</dc:title>
  <dc:creator>MARIO MORENO</dc:creator>
  <cp:lastModifiedBy>MARIO</cp:lastModifiedBy>
  <cp:revision>16</cp:revision>
  <dcterms:created xsi:type="dcterms:W3CDTF">2016-11-26T02:18:12Z</dcterms:created>
  <dcterms:modified xsi:type="dcterms:W3CDTF">2020-02-24T03:19:05Z</dcterms:modified>
</cp:coreProperties>
</file>