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9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69" r:id="rId19"/>
    <p:sldId id="27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0607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TE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ENCARGO SOLEMNEMENTE DELANTE DE DIOS Y DE CRISTO.</a:t>
            </a:r>
            <a:b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II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TIMOTEO.4:1-2.</a:t>
            </a:r>
            <a:b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</a:b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906073"/>
            <a:ext cx="9144000" cy="495192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apóstol Pablo le hizo un encargo- </a:t>
            </a:r>
            <a:r>
              <a:rPr lang="es-ES" b="1" dirty="0" smtClean="0">
                <a:solidFill>
                  <a:schemeClr val="bg1"/>
                </a:solidFill>
              </a:rPr>
              <a:t>Ósea </a:t>
            </a:r>
            <a:r>
              <a:rPr lang="es-ES" b="1" dirty="0">
                <a:solidFill>
                  <a:schemeClr val="bg1"/>
                </a:solidFill>
              </a:rPr>
              <a:t>testificar y este encargo es ante la presencia de Dios y 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Timoteo.4:1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otras palabras Pablo estaba poniendo a Timoteo ante la presencia de Dios y Cristo. A ellos tenía que dar cuenta sino cumplía con este encargo.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este estudio veremos cual era este encargo que Pablo hacía a Timoteo y que también nosotros debemos de cumplir, y sino lo cumplimos daremos cuenta a Dios y Cristo que han de juzgar a los vivos y los muertos.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Esperando </a:t>
            </a:r>
            <a:r>
              <a:rPr lang="es-ES" b="1" dirty="0">
                <a:solidFill>
                  <a:schemeClr val="bg1"/>
                </a:solidFill>
              </a:rPr>
              <a:t>que este estudio nos ayude a reflexionar y a levantarnos de nuestro sueño en que estamos, para poder cumplir con este encargo solemne que tenemos ante Dios y Cristo.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5280338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Ya se había puesto el sol y Jesús sigue haciendo la obra.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Marcos.1:34.</a:t>
            </a:r>
          </a:p>
          <a:p>
            <a:r>
              <a:rPr lang="es-ES" b="1" dirty="0">
                <a:solidFill>
                  <a:schemeClr val="bg1"/>
                </a:solidFill>
              </a:rPr>
              <a:t>Y sanó a muchos que estaban enfermos de diversas enfermedades, y expulsó muchos demonios; y no dejaba hablar a los demonios, porque ellos sabían quién era 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al día siguiente muy de mañana.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Marcos.1:35, 38.</a:t>
            </a:r>
          </a:p>
          <a:p>
            <a:r>
              <a:rPr lang="es-ES" b="1" dirty="0">
                <a:solidFill>
                  <a:schemeClr val="bg1"/>
                </a:solidFill>
              </a:rPr>
              <a:t>Levantándose muy de mañana, cuando todavía estaba oscuro, salió, y se fue a un lugar solitario, y allí oraba.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V.38</a:t>
            </a:r>
          </a:p>
        </p:txBody>
      </p:sp>
      <p:sp>
        <p:nvSpPr>
          <p:cNvPr id="5" name="Llamada de nube 4"/>
          <p:cNvSpPr/>
          <p:nvPr/>
        </p:nvSpPr>
        <p:spPr>
          <a:xfrm>
            <a:off x="5318975" y="4043966"/>
            <a:ext cx="3644721" cy="2814034"/>
          </a:xfrm>
          <a:prstGeom prst="cloudCallout">
            <a:avLst>
              <a:gd name="adj1" fmla="val -126487"/>
              <a:gd name="adj2" fmla="val 3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Y El les dijo*: Vamos a otro lugar, a los pueblos vecinos, para que predique también allí, porque para eso he venido.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47" y="0"/>
            <a:ext cx="3804625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22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Porque ellos sabían que era un encargo delante de Dios y Cristo y a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tenían que dar cuenta sino cumplían con este mandamiento.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 eso Pablo siempre estaba ansioso de anunciar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Romanos.1:15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Así que, por mi parte, ansioso estoy de anunciar el evangelio también a vosotros que estáis en Roma.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Pablo </a:t>
            </a:r>
            <a:r>
              <a:rPr lang="es-ES" b="1" dirty="0">
                <a:solidFill>
                  <a:schemeClr val="bg1"/>
                </a:solidFill>
              </a:rPr>
              <a:t>predicaba en toda su plenitud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Romanos.15:19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3721994"/>
            <a:ext cx="3889420" cy="3136006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254581" y="9705"/>
            <a:ext cx="3889420" cy="3712290"/>
          </a:xfrm>
          <a:prstGeom prst="cloudCallout">
            <a:avLst>
              <a:gd name="adj1" fmla="val -111231"/>
              <a:gd name="adj2" fmla="val 33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ANSIAR, </a:t>
            </a:r>
            <a:r>
              <a:rPr lang="es-ES" sz="2800" b="1" dirty="0" smtClean="0"/>
              <a:t>ANSIEDAD ANSIOSO</a:t>
            </a:r>
          </a:p>
          <a:p>
            <a:pPr algn="ctr"/>
            <a:r>
              <a:rPr lang="es-ES" sz="2800" b="1" dirty="0" smtClean="0"/>
              <a:t>Anhelar Codiciar </a:t>
            </a:r>
          </a:p>
          <a:p>
            <a:pPr algn="ctr"/>
            <a:r>
              <a:rPr lang="es-ES" sz="2800" b="1" dirty="0" smtClean="0"/>
              <a:t>Ansiar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 el poder de señales y prodigios, en el poder del Espíritu de Dios; de manera que desde Jerusalén y por los alrededores hasta el </a:t>
            </a:r>
            <a:r>
              <a:rPr lang="es-ES" b="1" dirty="0" err="1">
                <a:solidFill>
                  <a:schemeClr val="bg1"/>
                </a:solidFill>
              </a:rPr>
              <a:t>Ilírico</a:t>
            </a:r>
            <a:r>
              <a:rPr lang="es-ES" b="1" dirty="0">
                <a:solidFill>
                  <a:schemeClr val="bg1"/>
                </a:solidFill>
              </a:rPr>
              <a:t> he predicado en toda su plenitud el evangelio de Cristo.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 smtClean="0">
                <a:solidFill>
                  <a:schemeClr val="bg1"/>
                </a:solidFill>
              </a:rPr>
              <a:t>por eso Pablo se esforzaba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V.20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De esta manera me esforcé en anunciar el evangelio, no donde Cristo ya era conocido, para no edificar sobre el fundamento de otro;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Y </a:t>
            </a:r>
            <a:r>
              <a:rPr lang="es-ES" b="1" dirty="0" smtClean="0">
                <a:solidFill>
                  <a:schemeClr val="bg1"/>
                </a:solidFill>
              </a:rPr>
              <a:t>nosotros nos esforzamos</a:t>
            </a:r>
            <a:r>
              <a:rPr lang="es-ES" b="1" dirty="0" smtClean="0">
                <a:solidFill>
                  <a:schemeClr val="bg1"/>
                </a:solidFill>
              </a:rPr>
              <a:t>?.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O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o estamos descuidando</a:t>
            </a:r>
            <a:r>
              <a:rPr lang="es-ES" b="1" dirty="0" smtClean="0">
                <a:solidFill>
                  <a:schemeClr val="bg1"/>
                </a:solidFill>
              </a:rPr>
              <a:t>?.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no queremos predicar el evangelio.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0"/>
            <a:ext cx="406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Pablo era un deber- Obligación predicar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Corintios.9:16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Porque si predico el evangelio, no tengo nada de qué gloriarme, pues estoy bajo el deber de hacerlo; pues ¡ay de mí si no predico el evangelio!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esto lo tenía que hacer de buena voluntad, no de mala gana.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Porque si hago esto voluntariamente, tengo recompensa; pero si lo hago en contra de mi voluntad, un encargo se me ha confiado.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9704"/>
            <a:ext cx="4010025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que era un encargo.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dice “Ay de mí si no predico el evangelio”.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él sabía que sino lo predicaba tenía que dar cuenta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Al </a:t>
            </a:r>
            <a:r>
              <a:rPr lang="es-ES" b="1" dirty="0">
                <a:solidFill>
                  <a:schemeClr val="bg1"/>
                </a:solidFill>
              </a:rPr>
              <a:t>igual nosotros tendremos que dar cuenta a Dios, Sino lo hacemos voluntariamente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Hermano </a:t>
            </a:r>
            <a:r>
              <a:rPr lang="es-ES" b="1" dirty="0">
                <a:solidFill>
                  <a:schemeClr val="bg1"/>
                </a:solidFill>
              </a:rPr>
              <a:t>el evangelio es para salvar a las personas de sus pecados y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puedan salvarse de ir al </a:t>
            </a:r>
            <a:r>
              <a:rPr lang="es-ES" b="1" dirty="0" smtClean="0">
                <a:solidFill>
                  <a:schemeClr val="bg1"/>
                </a:solidFill>
              </a:rPr>
              <a:t>infierno. </a:t>
            </a:r>
          </a:p>
          <a:p>
            <a:r>
              <a:rPr lang="es-ES" b="1" dirty="0">
                <a:solidFill>
                  <a:schemeClr val="bg1"/>
                </a:solidFill>
              </a:rPr>
              <a:t>P</a:t>
            </a:r>
            <a:r>
              <a:rPr lang="es-ES" b="1" dirty="0" smtClean="0">
                <a:solidFill>
                  <a:schemeClr val="bg1"/>
                </a:solidFill>
              </a:rPr>
              <a:t>ero </a:t>
            </a:r>
            <a:r>
              <a:rPr lang="es-ES" b="1" dirty="0">
                <a:solidFill>
                  <a:schemeClr val="bg1"/>
                </a:solidFill>
              </a:rPr>
              <a:t>lamentablemente muchos de los cristianos no estamos cumpliendo con este mandamiento y por eso muchas personas sé </a:t>
            </a:r>
            <a:r>
              <a:rPr lang="es-ES" b="1" dirty="0" smtClean="0">
                <a:solidFill>
                  <a:schemeClr val="bg1"/>
                </a:solidFill>
              </a:rPr>
              <a:t>están </a:t>
            </a:r>
            <a:r>
              <a:rPr lang="es-ES" b="1" dirty="0">
                <a:solidFill>
                  <a:schemeClr val="bg1"/>
                </a:solidFill>
              </a:rPr>
              <a:t>yendo al infierno.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no predicarles el evangelio.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0"/>
            <a:ext cx="383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2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Despertemos </a:t>
            </a:r>
            <a:r>
              <a:rPr lang="es-ES" b="1" dirty="0">
                <a:solidFill>
                  <a:schemeClr val="bg1"/>
                </a:solidFill>
              </a:rPr>
              <a:t>hermanos de nuestro sueño.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Efesios.5:14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 esta razón dice: Despierta, tú que duermes, y levántate de entre los muertos, y te alumbrará 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prediquemos el evangelio, por que sino daremos cuenta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Y que vamos a responder ante el tribunal de </a:t>
            </a:r>
            <a:r>
              <a:rPr lang="es-ES" b="1" dirty="0" smtClean="0">
                <a:solidFill>
                  <a:schemeClr val="bg1"/>
                </a:solidFill>
              </a:rPr>
              <a:t>El</a:t>
            </a:r>
            <a:r>
              <a:rPr lang="es-ES" b="1" dirty="0">
                <a:solidFill>
                  <a:schemeClr val="bg1"/>
                </a:solidFill>
              </a:rPr>
              <a:t>, sino hemos cumplido con este mandamiento de predicar el evangelio</a:t>
            </a:r>
            <a:r>
              <a:rPr lang="es-ES" b="1" dirty="0" smtClean="0">
                <a:solidFill>
                  <a:schemeClr val="bg1"/>
                </a:solidFill>
              </a:rPr>
              <a:t>?.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seamos siervos negligentes perezosos y inútiles.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Lucas.17:10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7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también vosotros, cuando hayáis hecho todo lo que se os ha ordenado, decid: "Siervos inútiles somos; hemos hecho sólo lo que debíamos haber hecho."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Él siervo inútil aquí- Es aquel siervo que se le tiene que estar diciendo cada </a:t>
            </a:r>
            <a:r>
              <a:rPr lang="es-ES" b="1" dirty="0" smtClean="0">
                <a:solidFill>
                  <a:schemeClr val="bg1"/>
                </a:solidFill>
              </a:rPr>
              <a:t>día </a:t>
            </a:r>
            <a:r>
              <a:rPr lang="es-ES" b="1" dirty="0">
                <a:solidFill>
                  <a:schemeClr val="bg1"/>
                </a:solidFill>
              </a:rPr>
              <a:t>su trabajo. Como que no sabe su responsabilidad.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Muchas </a:t>
            </a:r>
            <a:r>
              <a:rPr lang="es-ES" b="1" dirty="0">
                <a:solidFill>
                  <a:schemeClr val="bg1"/>
                </a:solidFill>
              </a:rPr>
              <a:t>veces tenemos que estar recordando y diciendo a los hermanos que tenemos que predicar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Cuando debería </a:t>
            </a:r>
            <a:r>
              <a:rPr lang="es-ES" b="1" dirty="0">
                <a:solidFill>
                  <a:schemeClr val="bg1"/>
                </a:solidFill>
              </a:rPr>
              <a:t>de salir de cada uno de nosotros el predicar el evangelio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no desaprovechemos cada oportunidad que se nos presente para predicar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sino Dios nos va a pedir cuenta.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5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71977"/>
            <a:ext cx="9144000" cy="5686023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apóstol Pablo hizo un encargo a Timoteo y este encargo era delante de Dios y 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Al </a:t>
            </a:r>
            <a:r>
              <a:rPr lang="es-ES" b="1" dirty="0">
                <a:solidFill>
                  <a:schemeClr val="bg1"/>
                </a:solidFill>
              </a:rPr>
              <a:t>igual nosotros tenemos este encargo delante de Dios y 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tenemos que cumplirlo.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Este </a:t>
            </a:r>
            <a:r>
              <a:rPr lang="es-ES" b="1" dirty="0">
                <a:solidFill>
                  <a:schemeClr val="bg1"/>
                </a:solidFill>
              </a:rPr>
              <a:t>encargo de Pablo a Timoteo era que predicara el evangelio en todo tiempo.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Al </a:t>
            </a:r>
            <a:r>
              <a:rPr lang="es-ES" b="1" dirty="0">
                <a:solidFill>
                  <a:schemeClr val="bg1"/>
                </a:solidFill>
              </a:rPr>
              <a:t>igual nosotros tenemos este encargo de predicar el evangelio </a:t>
            </a:r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todo tiempo.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</a:t>
            </a:r>
            <a:r>
              <a:rPr lang="es-ES" b="1" dirty="0">
                <a:solidFill>
                  <a:schemeClr val="bg1"/>
                </a:solidFill>
              </a:rPr>
              <a:t>cristianos del primer siglo fueron muy fieles en cumplir este mandamiento, por que el evangelio se predico en todo el mundo.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Pablo era de mucha honra predicar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Y para nosotros?.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no se avergonzaba del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99928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9141972" cy="684829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¿Y nosotros nos avergonzamos del evangelio, por que no queremos predicarlo</a:t>
            </a:r>
            <a:r>
              <a:rPr lang="es-ES" b="1" dirty="0" smtClean="0">
                <a:solidFill>
                  <a:schemeClr val="bg1"/>
                </a:solidFill>
              </a:rPr>
              <a:t>?.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Pablo </a:t>
            </a:r>
            <a:r>
              <a:rPr lang="es-ES" b="1" dirty="0">
                <a:solidFill>
                  <a:schemeClr val="bg1"/>
                </a:solidFill>
              </a:rPr>
              <a:t>lo hacía de buena voluntad.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Nosotros lo hacemos de buena voluntad o de mala voluntad?.</a:t>
            </a:r>
          </a:p>
          <a:p>
            <a:r>
              <a:rPr lang="es-ES" b="1" dirty="0">
                <a:solidFill>
                  <a:schemeClr val="bg1"/>
                </a:solidFill>
              </a:rPr>
              <a:t>No seamos siervos negligentes perezosos y inútiles. Prediquemos el evangelio en todo su esplendor.</a:t>
            </a:r>
          </a:p>
          <a:p>
            <a:r>
              <a:rPr lang="es-ES" b="1" dirty="0">
                <a:solidFill>
                  <a:schemeClr val="bg1"/>
                </a:solidFill>
              </a:rPr>
              <a:t>Ay de nosotros si no predicamos el evangelio por que daremos cuenta a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Y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pagara de acuerdo a lo que hemos hecho. </a:t>
            </a:r>
          </a:p>
          <a:p>
            <a:r>
              <a:rPr lang="es-ES" b="1" dirty="0">
                <a:solidFill>
                  <a:schemeClr val="bg1"/>
                </a:solidFill>
              </a:rPr>
              <a:t>II Corintios.5:10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</a:t>
            </a:r>
            <a:r>
              <a:rPr lang="es-ES" b="1" dirty="0">
                <a:solidFill>
                  <a:schemeClr val="bg1"/>
                </a:solidFill>
              </a:rPr>
              <a:t>todos nosotros debemos comparecer ante el tribunal de Cristo, para que cada uno sea recompensado por sus hechos estando en el cuerpo, de acuerdo con lo que hizo, sea bueno o sea malo.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15963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396248"/>
            <a:ext cx="9144000" cy="146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DIOS NOS BENDIGA A TODOS.</a:t>
            </a:r>
            <a:endParaRPr lang="es-ES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96248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4610637" y="1"/>
            <a:ext cx="4533364" cy="2640168"/>
          </a:xfrm>
          <a:prstGeom prst="cloudCallout">
            <a:avLst>
              <a:gd name="adj1" fmla="val -50610"/>
              <a:gd name="adj2" fmla="val 66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NO SEAMOS OIDORES OLVIDADISOS.</a:t>
            </a:r>
          </a:p>
          <a:p>
            <a:pPr algn="ctr"/>
            <a:r>
              <a:rPr lang="es-E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SANTIAGO.1:22-23.</a:t>
            </a:r>
            <a:endParaRPr lang="es-E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22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TE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ENCARGO SOLEMNEMENTE DELANTE DE DIOS Y CRISTO QUE PREDIQUE LA PALABRA.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/>
            </a:r>
            <a:b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II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TIMOTEO.4:2.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02288"/>
            <a:ext cx="5125792" cy="465571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Predica </a:t>
            </a:r>
            <a:r>
              <a:rPr lang="es-ES" b="1" dirty="0">
                <a:solidFill>
                  <a:schemeClr val="bg1"/>
                </a:solidFill>
              </a:rPr>
              <a:t>la palabra; insiste a tiempo y fuera de tiempo; redarguye, reprende, exhorta con mucha paciencia e instrucción.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Este </a:t>
            </a:r>
            <a:r>
              <a:rPr lang="es-ES" b="1" dirty="0">
                <a:solidFill>
                  <a:schemeClr val="bg1"/>
                </a:solidFill>
              </a:rPr>
              <a:t>encargo que Pablo hizo a Timoteo en el Versículo anterior es </a:t>
            </a:r>
            <a:r>
              <a:rPr lang="es-ES" b="1" dirty="0" smtClean="0">
                <a:solidFill>
                  <a:schemeClr val="bg1"/>
                </a:solidFill>
              </a:rPr>
              <a:t>que, </a:t>
            </a:r>
            <a:r>
              <a:rPr lang="es-ES" b="1" dirty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l </a:t>
            </a:r>
            <a:r>
              <a:rPr lang="es-ES" b="1" dirty="0">
                <a:solidFill>
                  <a:schemeClr val="bg1"/>
                </a:solidFill>
              </a:rPr>
              <a:t>debía de predicar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Nosotros </a:t>
            </a:r>
            <a:r>
              <a:rPr lang="es-ES" b="1" dirty="0">
                <a:solidFill>
                  <a:schemeClr val="bg1"/>
                </a:solidFill>
              </a:rPr>
              <a:t>también tenemos este encargo de predicar el evangelio ya que: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08" y="2412508"/>
            <a:ext cx="3846692" cy="44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1. El </a:t>
            </a:r>
            <a:r>
              <a:rPr lang="es-ES" b="1" dirty="0">
                <a:solidFill>
                  <a:schemeClr val="bg1"/>
                </a:solidFill>
              </a:rPr>
              <a:t>evangelio es poder de Dios para salvar a las personas.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Romanos.1:16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Porque no me avergüenzo del evangelio, pues es el poder de Dios para la salvación de todo el que cree; del judío primeramente y también del griego.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evangelio es el único medio que Dios a dejado para llamar a la gente.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Tesalonicenses.2:14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fue para esto que El os llamó mediante nuestro evangelio, para que alcancéis la gloria de nuestro Señor Jesucristo.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es el único medio que la persona puede utilizar para salvar su alma. 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0"/>
            <a:ext cx="388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eso este encargo es solemne, por que el evangelio fue posible por la muerte de Cristo, y si no lo predicamos estamos menospreciando la muerte, el sacrificio de Cristo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ante de subir al cielo dejo un mandamiento, predicar el evangelio a todo el mundo.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Mateo.28:19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Id, pues, y haced discípulos de todas las naciones, bautizándolos en el nombre del Padre y del Hijo y del Espíritu Santo,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>
                <a:solidFill>
                  <a:schemeClr val="bg1"/>
                </a:solidFill>
              </a:rPr>
              <a:t>toda criatura.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Marcos.16:15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0"/>
            <a:ext cx="406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les dijo: Id por todo el mundo y predicad el evangelio a toda criatura.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los apóstoles y discípulos pusieron todo su empeño en este mandamiento ya que el evangelio se predico a todo el mundo.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Colosenses.1:6</a:t>
            </a:r>
            <a:r>
              <a:rPr lang="es-ES" b="1" dirty="0">
                <a:solidFill>
                  <a:schemeClr val="bg1"/>
                </a:solidFill>
              </a:rPr>
              <a:t>; 23.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ha llegado hasta vosotros. Así como en todo el mundo está dando fruto constantemente y creciendo, así lo ha estado haciendo también en vosotros, desde el día que oísteis y comprendisteis la gracia de Dios en verdad;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V.23.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02" y="9704"/>
            <a:ext cx="3994597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 en verdad permanecéis en la fe bien cimentados y constantes, sin moveros de la esperanza del evangelio que habéis oído, que fue proclamado a toda la creación debajo del cielo, y del cual yo, Pablo, fui hecho ministro.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Ellos </a:t>
            </a:r>
            <a:r>
              <a:rPr lang="es-ES" b="1" dirty="0">
                <a:solidFill>
                  <a:schemeClr val="bg1"/>
                </a:solidFill>
              </a:rPr>
              <a:t>cumplieron con este </a:t>
            </a:r>
            <a:r>
              <a:rPr lang="es-ES" b="1" dirty="0" smtClean="0">
                <a:solidFill>
                  <a:schemeClr val="bg1"/>
                </a:solidFill>
              </a:rPr>
              <a:t>encargo.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o </a:t>
            </a:r>
            <a:r>
              <a:rPr lang="es-ES" b="1" dirty="0">
                <a:solidFill>
                  <a:schemeClr val="bg1"/>
                </a:solidFill>
              </a:rPr>
              <a:t>hacían casa por casa.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Hechos.5:42.</a:t>
            </a:r>
          </a:p>
          <a:p>
            <a:r>
              <a:rPr lang="es-ES" b="1" dirty="0">
                <a:solidFill>
                  <a:schemeClr val="bg1"/>
                </a:solidFill>
              </a:rPr>
              <a:t>Y todos los días, en el templo y de casa en casa, no cesaban de enseñar y predicar a Jesús como el Cristo.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esto todo los días. Aun la persecución no fue un obstáculo para no cumplir este mandamiento.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3"/>
            <a:ext cx="3889420" cy="35963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3615786"/>
            <a:ext cx="3889420" cy="32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Hechos.8:4.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Así que los que habían sido esparcidos iban predicando la palabra.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los que fueron esparcido iban predicando el evangelio por todas partes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Felipe </a:t>
            </a:r>
            <a:r>
              <a:rPr lang="es-ES" b="1" dirty="0">
                <a:solidFill>
                  <a:schemeClr val="bg1"/>
                </a:solidFill>
              </a:rPr>
              <a:t>predicaba el evangelio por donde pasaba, en todas las ciudades.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Hechos.8:40.</a:t>
            </a:r>
          </a:p>
          <a:p>
            <a:r>
              <a:rPr lang="es-ES" b="1" dirty="0">
                <a:solidFill>
                  <a:schemeClr val="bg1"/>
                </a:solidFill>
              </a:rPr>
              <a:t>Mas Felipe se encontró en Azoto, y por donde pasaba, anunciaba el evangelio en todas las ciudades, hasta que llegó a </a:t>
            </a:r>
            <a:r>
              <a:rPr lang="es-ES" b="1" dirty="0" err="1">
                <a:solidFill>
                  <a:schemeClr val="bg1"/>
                </a:solidFill>
              </a:rPr>
              <a:t>Cesarea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00" y="9704"/>
            <a:ext cx="391537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Pablo </a:t>
            </a:r>
            <a:r>
              <a:rPr lang="es-ES" b="1" dirty="0">
                <a:solidFill>
                  <a:schemeClr val="bg1"/>
                </a:solidFill>
              </a:rPr>
              <a:t>enseño el evangelio públicamente y de casa en casa.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Hechos.20:20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cómo no rehuí declarar a vosotros nada que fuera útil, y de enseñaros públicamente y de casa en casa,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Aun </a:t>
            </a:r>
            <a:r>
              <a:rPr lang="es-ES" b="1" dirty="0">
                <a:solidFill>
                  <a:schemeClr val="bg1"/>
                </a:solidFill>
              </a:rPr>
              <a:t>en la cárcel Pablo predico el evangelio.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Hechos.24:24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Pero pocos días más tarde, llegó Félix con </a:t>
            </a:r>
            <a:r>
              <a:rPr lang="es-ES" b="1" dirty="0" err="1">
                <a:solidFill>
                  <a:schemeClr val="bg1"/>
                </a:solidFill>
              </a:rPr>
              <a:t>Drusila</a:t>
            </a:r>
            <a:r>
              <a:rPr lang="es-ES" b="1" dirty="0">
                <a:solidFill>
                  <a:schemeClr val="bg1"/>
                </a:solidFill>
              </a:rPr>
              <a:t> su mujer, que era judía, y mandó traer a Pablo y lo oyó hablar acerca de la fe en Cristo Jesús.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Todos </a:t>
            </a:r>
            <a:r>
              <a:rPr lang="es-ES" b="1" dirty="0">
                <a:solidFill>
                  <a:schemeClr val="bg1"/>
                </a:solidFill>
              </a:rPr>
              <a:t>los discípulos sabían su responsabilidad de predicar el evangelio y la cumplieron.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9704"/>
            <a:ext cx="3799268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90186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Este encargo es a tiempo y fuera de tiempo.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Timoteo.4:2.</a:t>
            </a:r>
          </a:p>
          <a:p>
            <a:r>
              <a:rPr lang="es-ES" b="1" dirty="0">
                <a:solidFill>
                  <a:schemeClr val="bg1"/>
                </a:solidFill>
              </a:rPr>
              <a:t>Predica la palabra; insiste a tiempo y fuera de tiempo; redarguye, reprende, exhorta con mucha paciencia e instrucción.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 todo momento no hay hora fija para predicar el evangelio.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Imitemos a nuestro Señor Jesucristo.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Marcos.1:32.</a:t>
            </a:r>
          </a:p>
          <a:p>
            <a:r>
              <a:rPr lang="es-ES" b="1" dirty="0">
                <a:solidFill>
                  <a:schemeClr val="bg1"/>
                </a:solidFill>
              </a:rPr>
              <a:t>A la caída de la tarde, después de la puesta del sol, le trajeron todos los que estaban enfermos y los endemoniados.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-1"/>
            <a:ext cx="39538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8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1719</Words>
  <Application>Microsoft Office PowerPoint</Application>
  <PresentationFormat>Presentación en pantalla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Tema de Office</vt:lpstr>
      <vt:lpstr> TE ENCARGO SOLEMNEMENTE DELANTE DE DIOS Y DE CRISTO. II TIMOTEO.4:1-2. </vt:lpstr>
      <vt:lpstr>TE ENCARGO SOLEMNEMENTE DELANTE DE DIOS Y CRISTO QUE PREDIQUE LA PALABRA.  II TIMOTEO.4:2.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15</cp:revision>
  <dcterms:created xsi:type="dcterms:W3CDTF">2019-03-25T15:51:34Z</dcterms:created>
  <dcterms:modified xsi:type="dcterms:W3CDTF">2019-04-23T04:35:44Z</dcterms:modified>
</cp:coreProperties>
</file>