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7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7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8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8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4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0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4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6DE3-2A3B-4283-BD19-478681750179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A2B29-C042-482E-B88B-EC715105F5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ermoncentral.com/OptimizedImages/G/o/GodOffer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50546" y="3641786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gency FB" pitchFamily="34" charset="0"/>
              </a:rPr>
              <a:t>LUCAS.17:11-19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Agency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8100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 LOS OTROS 9 DONDE ESTAN?</a:t>
            </a:r>
            <a:endParaRPr lang="en-US" sz="5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sermoncentral.com/OptimizedImages/G/o/Gossip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15" y="0"/>
            <a:ext cx="91753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762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4) UNO DE ELLOS DIJO, PERO VIENDOLO BIEN YO NO TENIA LEPRA.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371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5) UNO DE ELLOS DIJO, DE TODOS MODOS ME IBA A CURAR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438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6) UNO DE ELLOS DIJO, EL SACERDOTE ME PUEDE SANAR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4419600"/>
            <a:ext cx="5105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pero a Dios gracias, que nos da la victoria por medio de nuestro Señor Jesucristo. </a:t>
            </a:r>
            <a:r>
              <a:rPr lang="es-ES" sz="3200" b="1" dirty="0" smtClean="0">
                <a:solidFill>
                  <a:schemeClr val="bg1"/>
                </a:solidFill>
              </a:rPr>
              <a:t>       I Corintios.15:57.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4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www.sermoncentral.com/OptimizedImages/G/o/Gossip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7) UNO DE ELLOS DIJO, EN REALIDAD JESUS NO HIZO NADA EXTRAORDINARIO.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8) UNO DE ELLOS DIJO, CUALQUIER RABI LO HUBIERA HECHO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057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9) UNO DE ELLOS DIJO, YA ESTABA MEJORANDO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6200" y="46482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Perseverad en la oración, velando en ella con acción de gracias; </a:t>
            </a:r>
            <a:r>
              <a:rPr lang="es-ES" sz="3200" b="1" dirty="0" smtClean="0">
                <a:solidFill>
                  <a:schemeClr val="bg1"/>
                </a:solidFill>
              </a:rPr>
              <a:t>Colosenses.4:2.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6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www.sermoncentral.com/OptimizedImages/T/h/ThankGodforMoms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439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10000"/>
                  </a:schemeClr>
                </a:solidFill>
                <a:latin typeface="AR BONNIE" pitchFamily="2" charset="0"/>
              </a:rPr>
              <a:t>DAR GRACIAS A DIOS ES UN ACTO DE GRATITUD</a:t>
            </a:r>
          </a:p>
          <a:p>
            <a:endParaRPr lang="en-US" sz="4000" b="1" i="1" dirty="0">
              <a:solidFill>
                <a:schemeClr val="bg2">
                  <a:lumMod val="10000"/>
                </a:schemeClr>
              </a:solidFill>
              <a:latin typeface="AR BONNIE" pitchFamily="2" charset="0"/>
            </a:endParaRPr>
          </a:p>
          <a:p>
            <a:r>
              <a:rPr lang="en-US" sz="4000" b="1" i="1" dirty="0" smtClean="0">
                <a:solidFill>
                  <a:schemeClr val="bg2">
                    <a:lumMod val="10000"/>
                  </a:schemeClr>
                </a:solidFill>
                <a:latin typeface="AR BONNIE" pitchFamily="2" charset="0"/>
              </a:rPr>
              <a:t>DAR GRACIAS A DIOS ES UN ESTILO DE VIDA.</a:t>
            </a: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 BONNIE" pitchFamily="2" charset="0"/>
            </a:endParaRPr>
          </a:p>
          <a:p>
            <a:endParaRPr lang="en-US" sz="4000" b="1" i="1" dirty="0" smtClean="0">
              <a:solidFill>
                <a:schemeClr val="bg2">
                  <a:lumMod val="10000"/>
                </a:schemeClr>
              </a:solidFill>
              <a:latin typeface="AR BONNIE" pitchFamily="2" charset="0"/>
            </a:endParaRPr>
          </a:p>
          <a:p>
            <a:r>
              <a:rPr lang="en-US" sz="4000" b="1" i="1" dirty="0" smtClean="0">
                <a:solidFill>
                  <a:schemeClr val="bg2">
                    <a:lumMod val="10000"/>
                  </a:schemeClr>
                </a:solidFill>
                <a:latin typeface="AR BONNIE" pitchFamily="2" charset="0"/>
              </a:rPr>
              <a:t>DAR GRACIAS A DIOS ES ADORACION. Hebreos.12:28. </a:t>
            </a:r>
          </a:p>
          <a:p>
            <a:r>
              <a:rPr lang="es-ES" sz="2800" b="1" i="1" dirty="0" smtClean="0">
                <a:solidFill>
                  <a:schemeClr val="bg2">
                    <a:lumMod val="10000"/>
                  </a:schemeClr>
                </a:solidFill>
                <a:latin typeface="AR BONNIE" pitchFamily="2" charset="0"/>
              </a:rPr>
              <a:t>Por </a:t>
            </a:r>
            <a:r>
              <a:rPr lang="es-ES" sz="2800" b="1" i="1" dirty="0">
                <a:solidFill>
                  <a:schemeClr val="bg2">
                    <a:lumMod val="10000"/>
                  </a:schemeClr>
                </a:solidFill>
                <a:latin typeface="AR BONNIE" pitchFamily="2" charset="0"/>
              </a:rPr>
              <a:t>lo cual, puesto que recibimos un reino que es inconmovible, demostremos gratitud, mediante la cual ofrezcamos a Dios un servicio aceptable con temor y reverencia; </a:t>
            </a:r>
            <a:endParaRPr lang="en-US" sz="2800" b="1" i="1" dirty="0">
              <a:solidFill>
                <a:schemeClr val="bg2">
                  <a:lumMod val="10000"/>
                </a:schemeClr>
              </a:solidFill>
              <a:latin typeface="AR BONN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1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o Moreno\Desktop\Señales\Gracias\DIOS NOS BENDIGA\DIOS20TE20BENDIGA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io Moreno\Desktop\Señales\Gracias\Gracias Animadas\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05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sermoncentral.com/OptimizedImages/G/o/GodOffer_slide4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LUCAS.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17:11-19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04800"/>
            <a:ext cx="3886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/>
              </a:rPr>
              <a:t>﻿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Yendo Jesús a Jerusalén,﻿ pasaba entre Samaria y Galilea.﻿</a:t>
            </a:r>
            <a:r>
              <a:rPr lang="es-ES" sz="28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</a:p>
          <a:p>
            <a:r>
              <a:rPr lang="es-ES" sz="28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12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﻿Al entrar en una aldea, le salieron al encuentro diez hombres leprosos,﻿ los cuales se pararon de lejos﻿</a:t>
            </a:r>
          </a:p>
          <a:p>
            <a:r>
              <a:rPr lang="es-ES" sz="28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13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﻿y alzaron la voz, diciendo:</a:t>
            </a:r>
          </a:p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—¡Jesús, Maestro, ten misericordia de nosotros!</a:t>
            </a:r>
          </a:p>
        </p:txBody>
      </p:sp>
    </p:spTree>
    <p:extLst>
      <p:ext uri="{BB962C8B-B14F-4D97-AF65-F5344CB8AC3E}">
        <p14:creationId xmlns:p14="http://schemas.microsoft.com/office/powerpoint/2010/main" val="214483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sermoncentral.com/OptimizedImages/G/o/GodOffer_slide4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90" y="4175"/>
            <a:ext cx="91627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LUCAS.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17:11-19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09599"/>
            <a:ext cx="388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/>
              </a:rPr>
              <a:t>﻿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Cuando él los vio, les dijo: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—Id, mostraos a los sacerdotes.﻿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Y aconteció que, mientras iban, quedaron limpios.﻿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</a:t>
            </a:r>
            <a:r>
              <a:rPr lang="es-ES" sz="2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15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﻿Entonces uno de ellos, viendo que había sido sanado, volvió glorificando a Dios a gran voz,﻿</a:t>
            </a:r>
            <a:r>
              <a:rPr lang="es-ES" sz="2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16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﻿y se postró rostro en tierra a sus pies dándole gracias. Este era samaritano.﻿</a:t>
            </a:r>
          </a:p>
          <a:p>
            <a:r>
              <a:rPr lang="es-ES" sz="2800" dirty="0" smtClean="0">
                <a:effectLst/>
              </a:rPr>
              <a:t> </a:t>
            </a:r>
            <a:endParaRPr lang="es-E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81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sermoncentral.com/OptimizedImages/G/o/GodOffer_slide4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LUCAS.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17:11-19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152400"/>
            <a:ext cx="388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</a:t>
            </a: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Jesús le preguntó: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—¿No son diez los que han quedado limpios? Y los nueve, ¿dónde están?﻿</a:t>
            </a:r>
            <a:r>
              <a:rPr lang="es-ES" sz="32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18</a:t>
            </a: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﻿¿No hubo quien volviera y diera gloria a Dios sino este extranjero?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</a:t>
            </a:r>
            <a:r>
              <a:rPr lang="es-ES" sz="32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19</a:t>
            </a: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﻿Y le dijo: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—Levántate, vete; tu fe te ha salvado.</a:t>
            </a:r>
          </a:p>
        </p:txBody>
      </p:sp>
    </p:spTree>
    <p:extLst>
      <p:ext uri="{BB962C8B-B14F-4D97-AF65-F5344CB8AC3E}">
        <p14:creationId xmlns:p14="http://schemas.microsoft.com/office/powerpoint/2010/main" val="137279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sermoncentral.com/OptimizedImages/G/o/GodOffer_slide6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304800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RECUERDA USTED EL DIA QUE EL SEÑOR LO ENCONTRO?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2971800"/>
            <a:ext cx="5867400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Al entrar en una aldea, </a:t>
            </a:r>
            <a:r>
              <a:rPr lang="es-E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le salieron al encuentro diez </a:t>
            </a:r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hombres leprosos,﻿ los cuales se pararon de lejos﻿</a:t>
            </a:r>
            <a:r>
              <a:rPr lang="es-ES" sz="20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13</a:t>
            </a:r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﻿y alzaron la voz, diciendo:</a:t>
            </a:r>
          </a:p>
          <a:p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—¡Jesús, Maestro, ten misericordia de nosotros!</a:t>
            </a:r>
          </a:p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LUCAS.17:12</a:t>
            </a:r>
            <a:endParaRPr lang="es-ES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934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ermoncentral.com/OptimizedImages/S/l/SlavetoSin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59" y="0"/>
            <a:ext cx="91763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345" y="4343400"/>
            <a:ext cx="838421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Cuando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nosotros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venimos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</a:t>
            </a:r>
            <a:r>
              <a:rPr lang="en-U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tener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encuentro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con Dios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veniamos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llenos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“LEPRA=PECADO” Romanos.3:23.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037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sermoncentral.com/OptimizedImages/P/r/PrayWithoutCeasing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6284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PESAR DE NUESTRA SITUACION</a:t>
            </a:r>
          </a:p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RECIBIMOS </a:t>
            </a:r>
            <a:r>
              <a:rPr lang="en-US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 BLANCA" pitchFamily="2" charset="0"/>
              </a:rPr>
              <a:t>MISERICORDIA</a:t>
            </a:r>
            <a:endParaRPr lang="en-US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 BLANCA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3" y="2931574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/>
              </a:rPr>
              <a:t>﻿</a:t>
            </a:r>
            <a:r>
              <a:rPr lang="es-ES" sz="3200" b="1" dirty="0" smtClean="0">
                <a:solidFill>
                  <a:schemeClr val="bg1"/>
                </a:solidFill>
                <a:effectLst/>
              </a:rPr>
              <a:t>Cuando él los vio, les dijo:</a:t>
            </a:r>
          </a:p>
          <a:p>
            <a:r>
              <a:rPr lang="es-ES" sz="3200" b="1" dirty="0" smtClean="0">
                <a:solidFill>
                  <a:schemeClr val="bg1"/>
                </a:solidFill>
                <a:effectLst/>
              </a:rPr>
              <a:t>—Id, mostraos a los sacerdotes.﻿</a:t>
            </a:r>
            <a:r>
              <a:rPr lang="es-ES" sz="3200" b="1" i="1" baseline="30000" dirty="0" smtClean="0">
                <a:solidFill>
                  <a:schemeClr val="bg1"/>
                </a:solidFill>
                <a:effectLst/>
                <a:hlinkClick r:id="rId3"/>
              </a:rPr>
              <a:t>j</a:t>
            </a:r>
            <a:r>
              <a:rPr lang="es-ES" sz="3200" b="1" dirty="0" smtClean="0">
                <a:solidFill>
                  <a:schemeClr val="bg1"/>
                </a:solidFill>
                <a:effectLst/>
              </a:rPr>
              <a:t>﻿</a:t>
            </a:r>
          </a:p>
          <a:p>
            <a:r>
              <a:rPr lang="es-ES" sz="3200" b="1" dirty="0" smtClean="0">
                <a:solidFill>
                  <a:schemeClr val="bg1"/>
                </a:solidFill>
                <a:effectLst/>
              </a:rPr>
              <a:t>Y aconteció que, mientras iban, </a:t>
            </a:r>
            <a:r>
              <a:rPr lang="es-ES" sz="3200" b="1" u="sng" dirty="0" smtClean="0">
                <a:solidFill>
                  <a:schemeClr val="bg1"/>
                </a:solidFill>
                <a:effectLst/>
              </a:rPr>
              <a:t>quedaron limpios.</a:t>
            </a:r>
          </a:p>
          <a:p>
            <a:r>
              <a:rPr lang="es-ES" sz="3200" b="1" dirty="0" smtClean="0">
                <a:solidFill>
                  <a:schemeClr val="bg1"/>
                </a:solidFill>
                <a:effectLst/>
              </a:rPr>
              <a:t>                             LUCAS.17:14.</a:t>
            </a:r>
            <a:endParaRPr lang="es-E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16428" y="5486119"/>
            <a:ext cx="68673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Porque la paga del pecado es muerte, pero la dádiva de Dios es vida eterna en Cristo Jesús Señor nuestro. </a:t>
            </a:r>
            <a:r>
              <a:rPr lang="es-ES" sz="2800" b="1" dirty="0" smtClean="0">
                <a:solidFill>
                  <a:schemeClr val="bg1"/>
                </a:solidFill>
              </a:rPr>
              <a:t>Romanos.6:23.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0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sermoncentral.com/OptimizedImages/N/o/NotAlone_slide3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3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810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TENEMOS UNA NUEVA ENCUESTA, </a:t>
            </a:r>
            <a:r>
              <a:rPr lang="en-US" sz="4800" dirty="0" smtClean="0">
                <a:solidFill>
                  <a:schemeClr val="bg1"/>
                </a:solidFill>
              </a:rPr>
              <a:t>“1 DE 10” </a:t>
            </a:r>
            <a:r>
              <a:rPr lang="en-US" sz="3200" dirty="0" smtClean="0">
                <a:solidFill>
                  <a:schemeClr val="bg1"/>
                </a:solidFill>
              </a:rPr>
              <a:t>PERSONAS SON AGRADECIDOS AL SEÑOR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8839" y="1874728"/>
            <a:ext cx="518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effectLst/>
              </a:rPr>
              <a:t>Jesús le preguntó:</a:t>
            </a:r>
          </a:p>
          <a:p>
            <a:r>
              <a:rPr lang="es-ES" sz="2800" b="1" dirty="0" smtClean="0">
                <a:solidFill>
                  <a:schemeClr val="bg1"/>
                </a:solidFill>
                <a:effectLst/>
              </a:rPr>
              <a:t>—¿No son diez los que han quedado limpios? </a:t>
            </a:r>
            <a:r>
              <a:rPr lang="es-ES" sz="2800" b="1" u="sng" dirty="0" smtClean="0">
                <a:solidFill>
                  <a:schemeClr val="bg1"/>
                </a:solidFill>
                <a:effectLst/>
              </a:rPr>
              <a:t>Y los nueve, ¿dónde están?</a:t>
            </a:r>
            <a:r>
              <a:rPr lang="es-ES" sz="2800" b="1" dirty="0" smtClean="0">
                <a:solidFill>
                  <a:schemeClr val="bg1"/>
                </a:solidFill>
                <a:effectLst/>
              </a:rPr>
              <a:t>﻿</a:t>
            </a:r>
            <a:r>
              <a:rPr lang="es-ES" sz="2800" b="1" baseline="30000" dirty="0" smtClean="0">
                <a:solidFill>
                  <a:schemeClr val="bg1"/>
                </a:solidFill>
                <a:effectLst/>
              </a:rPr>
              <a:t> 18</a:t>
            </a:r>
            <a:r>
              <a:rPr lang="es-ES" sz="2800" b="1" dirty="0" smtClean="0">
                <a:solidFill>
                  <a:schemeClr val="bg1"/>
                </a:solidFill>
                <a:effectLst/>
              </a:rPr>
              <a:t>﻿¿No hubo quien volviera y diera gloria a Dios sino este extranjero?</a:t>
            </a:r>
          </a:p>
          <a:p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</a:rPr>
              <a:t>                              LUCAS.17:17-18.</a:t>
            </a:r>
            <a:endParaRPr lang="es-ES" sz="28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76600" y="5039981"/>
            <a:ext cx="58673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 Y todo lo que hacéis, de palabra o de hecho, hacedlo todo en el nombre del Señor Jesús, dando gracias por medio de El a Dios el Padre. </a:t>
            </a:r>
            <a:r>
              <a:rPr lang="es-ES" sz="2800" b="1" dirty="0" smtClean="0">
                <a:solidFill>
                  <a:schemeClr val="bg1"/>
                </a:solidFill>
              </a:rPr>
              <a:t>Col.3:17.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1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sermoncentral.com/OptimizedImages/G/o/Gossip_slide2x_365_y_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70" y="1"/>
            <a:ext cx="91575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chemeClr val="bg1"/>
                </a:solidFill>
              </a:rPr>
              <a:t>Y LOS OTROS 9 DONDE ESTAN?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1) UNO DE ELLOS DIJO, ESPERARE PARA VER SI LA CURA ERA REAL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177534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2) UNO DE ELLOS DIJO, ESPERARE PARA VER CUANTO TIEMPO VA A DURAR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124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3) UNO DE ELLOS DIJO, DESPUES VOY A VERLO A JESUS PARA DARLE LAS GRACIAS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4572000"/>
            <a:ext cx="49369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dad gracias en todo, porque esta es la voluntad de Dios para vosotros en Cristo Jesús. 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endParaRPr lang="es-E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I </a:t>
            </a:r>
            <a:r>
              <a:rPr lang="es-ES" sz="2800" b="1" dirty="0" smtClean="0">
                <a:solidFill>
                  <a:schemeClr val="bg1"/>
                </a:solidFill>
              </a:rPr>
              <a:t>Tesalonicenses.5:18.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413</Words>
  <Application>Microsoft Office PowerPoint</Application>
  <PresentationFormat>Presentación en pantalla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</dc:creator>
  <cp:lastModifiedBy>Mario Moreno</cp:lastModifiedBy>
  <cp:revision>11</cp:revision>
  <dcterms:created xsi:type="dcterms:W3CDTF">2011-11-13T18:37:50Z</dcterms:created>
  <dcterms:modified xsi:type="dcterms:W3CDTF">2017-04-16T01:58:44Z</dcterms:modified>
</cp:coreProperties>
</file>