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99FF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9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9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16EB-790F-4910-B560-8CFF6A67062D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42B83-8D68-4413-AC66-0B8CAF671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0648" y="174812"/>
            <a:ext cx="8243046" cy="1640541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PONIENDO LAS COSAS EN ORDEN</a:t>
            </a:r>
            <a:r>
              <a:rPr lang="es-MX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(El Retrato bíblico de la mujer)</a:t>
            </a:r>
            <a:endParaRPr lang="es-MX" sz="4400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7" y="1976718"/>
            <a:ext cx="4114799" cy="47199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0635" y="1976718"/>
            <a:ext cx="4598893" cy="48013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exalta de manera justa a las mujeres, en contra de culturas que distorsionan y degradan a la mujer.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Ex.20:12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 tengo que preguntar: ¿De qué manera son las mujeres verdaderamente libres? ¿De qué manera las honra nuestra cultura? ¿Con el feminismo?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Pro.12:4</a:t>
            </a:r>
            <a:r>
              <a:rPr lang="es-E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 mujer virtuosa es corona de su marido; y la mala, como carcoma en sus huesos.</a:t>
            </a:r>
            <a:endParaRPr lang="es-MX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90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0953" y="147918"/>
            <a:ext cx="7449671" cy="64545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abusos sobre la mujer hoy</a:t>
            </a:r>
            <a:endParaRPr lang="es-MX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6" y="1021977"/>
            <a:ext cx="8848165" cy="56938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 sostengo que las mujeres son más usadas y abusadas hoy que en cualquier otro tiempo en la historia.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pornografía ha convertido a las mujeres </a:t>
            </a:r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objetos y en víctimas de pervertidos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quienes las miran con ojos lujuriosos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mundo, las mujeres son negociadas como animales para esclavitud sexual, aun en lugares muy civilizados.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hombres rutinariamente usan a las mujeres para el sexo sin consecuencia, dejándolas embarazadas y sin apoyo.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 grupos del derecho al aborto apoyan y “liberan” a las mujeres para asesinar a sus niños no nacidos.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mujeres se quedan solas, con cicatrices emocionales, destituidas financieramente, avergonzadas y desamparadas.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¿Dónde está la libertad, la dignidad y el honor en eso?  ¿son en verdad libres?  ¿Están su dignidad y su honor intactos?</a:t>
            </a:r>
            <a:endParaRPr lang="es-MX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641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0953" y="147918"/>
            <a:ext cx="7449671" cy="645459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 entre los judíos y los demás</a:t>
            </a:r>
            <a:endParaRPr lang="es-MX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6" y="1021977"/>
            <a:ext cx="8848165" cy="56938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mujeres 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tiempos bíblicos, en pueblos paganos fueron tratadas con </a:t>
            </a:r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poco más de dignidad que los animales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 era completamente distinto al concepto judío (bíblico) </a:t>
            </a:r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matrimonio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visto como una herencia conjunta de paternidad.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ormando una sociedad donde ambos, padre y madre deben de ser reverenciados y obedecidos por sus hijos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Lev.19:3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religiones paganas tendieron a impulsar y animar la degradación de las mujeres aún más. (Diana y Afrodita).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mayoría de los templos dedicados a estas deidades eran servidos por prostitutas sagradas que se vendían a sí mismas.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exalta a las mujeres y a menudo se sale del camino para homenajear su rol en la sociedad y la familia.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Prov.19:14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mujeres tienen papeles prominentes en muchas narrativas bíblicas. Los esposos las ven como compañeras.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Gen.2:20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s-MX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0953" y="147918"/>
            <a:ext cx="7449671" cy="64545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 exclusivos </a:t>
            </a:r>
            <a:endParaRPr lang="es-MX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6" y="1021977"/>
            <a:ext cx="8848165" cy="56938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supuesto, la Biblia enseña los distintos roles divinamente ordenados para los hombres y las mujeres.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mujeres tienen un papel único y vital en la maternidad y crianza de los pequeños.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Efe.6:1-3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mujeres tienen necesidad de apoyo y protección, porque físicamente </a:t>
            </a:r>
            <a:r>
              <a:rPr lang="es-E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vasos más frágiles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Ped.3:7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Escritura establece el orden apropiado en la familia y en la iglesia, asignando las responsabilidades del liderazgo y protección en los hogares a los esposos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Efe.5:23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 al hombre en la iglesia para enseñar y dirigir 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Tim.2:11-15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que las mujeres sean marginadas,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Gálatas 3:28</a:t>
            </a:r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contrario del da un lugar especial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Ped.3:7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ordena a los esposos a amar a sus esposas sacrificialmente, como Cristo ama a la iglesia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Efe.5:25-31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le da valor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Pr.31:10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697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56447" y="255494"/>
            <a:ext cx="7019365" cy="672353"/>
          </a:xfrm>
          <a:prstGeom prst="roundRect">
            <a:avLst/>
          </a:prstGeom>
          <a:solidFill>
            <a:srgbClr val="99FF99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influencia del Cristianismo </a:t>
            </a:r>
            <a:endParaRPr lang="es-MX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470" y="1102659"/>
            <a:ext cx="8888505" cy="569386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cristianismo, nacido en un mundo donde se cruzaban las culturas romanas y hebreas, elevó el estatus de las mujeres a un nivel sin precedente.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discípulos incluyeron varias mujeres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Luc.8:1-3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una práctica inédita entre los rabinos de sus días,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Luc.10:38-42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hecho, el primer registro de Cristo, revelando su propia identidad, fue a una mujer,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Juan 4:25-26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 siempre trató a las mujeres con una dignidad mayor; aún mujeres que eran consideradas marginadas de la sociedad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Mateo 9:20-22</a:t>
            </a:r>
            <a:r>
              <a:rPr lang="es-E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7:37-50</a:t>
            </a:r>
            <a:r>
              <a:rPr lang="es-E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Juan 4:7-27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 bendijo a sus hijos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18:15-16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esucitó a sus muertos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7:12-15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erdonó sus pecados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Lucas 7:44-48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estauró su virtud y honor </a:t>
            </a:r>
            <a:r>
              <a:rPr lang="es-E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Juan 8:4-11</a:t>
            </a:r>
            <a:r>
              <a:rPr lang="es-E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MX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00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672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Iglesia de Cristo</dc:creator>
  <cp:lastModifiedBy>Iglesia de Cristo</cp:lastModifiedBy>
  <cp:revision>11</cp:revision>
  <dcterms:created xsi:type="dcterms:W3CDTF">2020-08-25T12:57:44Z</dcterms:created>
  <dcterms:modified xsi:type="dcterms:W3CDTF">2020-08-25T14:48:22Z</dcterms:modified>
</cp:coreProperties>
</file>