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4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11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60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43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05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069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66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30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9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94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95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950A-E462-4F9F-A13C-996A0A00E19C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555B5-324C-488E-A757-81D2099443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90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5532437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>
                <a:solidFill>
                  <a:srgbClr val="FFFF00"/>
                </a:solidFill>
              </a:rPr>
              <a:t>SALMOS:23:1.</a:t>
            </a:r>
            <a:r>
              <a:rPr lang="es-ES" b="1" dirty="0" smtClean="0">
                <a:solidFill>
                  <a:schemeClr val="bg1"/>
                </a:solidFill>
              </a:rPr>
              <a:t/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El </a:t>
            </a:r>
            <a:r>
              <a:rPr lang="es-ES" b="1" dirty="0">
                <a:solidFill>
                  <a:schemeClr val="bg1"/>
                </a:solidFill>
              </a:rPr>
              <a:t>SEÑOR </a:t>
            </a:r>
            <a:r>
              <a:rPr lang="es-ES" b="1" dirty="0" smtClean="0">
                <a:solidFill>
                  <a:schemeClr val="bg1"/>
                </a:solidFill>
              </a:rPr>
              <a:t>ES MI PASTOR NADA ME FALTARA.</a:t>
            </a:r>
            <a:r>
              <a:rPr lang="es-ES" b="1" dirty="0">
                <a:solidFill>
                  <a:schemeClr val="bg1"/>
                </a:solidFill>
              </a:rPr>
              <a:t/>
            </a:r>
            <a:br>
              <a:rPr lang="es-ES" b="1" dirty="0">
                <a:solidFill>
                  <a:schemeClr val="bg1"/>
                </a:solidFill>
              </a:rPr>
            </a:b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SALMOS:23:1. El SEÑOR ES MI PASTOR NADA ME FALTARA.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SALMOS:23:1. El SEÑOR ES MI PASTOR NADA ME FALTARA. </dc:title>
  <dc:creator>MARIO</dc:creator>
  <cp:lastModifiedBy>MARIO</cp:lastModifiedBy>
  <cp:revision>1</cp:revision>
  <dcterms:created xsi:type="dcterms:W3CDTF">2020-07-23T16:08:21Z</dcterms:created>
  <dcterms:modified xsi:type="dcterms:W3CDTF">2020-07-23T16:14:53Z</dcterms:modified>
</cp:coreProperties>
</file>