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784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617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9357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855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320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0820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4553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9606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027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4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7114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7751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8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9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354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4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13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33EA2-3063-44F6-AE73-882E6A61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382" y="2900079"/>
            <a:ext cx="9613861" cy="2082737"/>
          </a:xfrm>
        </p:spPr>
        <p:txBody>
          <a:bodyPr/>
          <a:lstStyle/>
          <a:p>
            <a:pPr algn="ctr"/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EVODIA Y SINTIQUE JUNTAS, PERO, ¿SEPARADAS?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9A42A13-1E4D-4099-84DE-28D7E46CF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5243" y="512181"/>
            <a:ext cx="1404744" cy="238789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60A27A8-0546-4008-8FF7-9CB3AFA84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81" y="4107467"/>
            <a:ext cx="1376550" cy="2463961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5597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5478E-9571-4E1E-9592-23501B53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SOMOS MIEMBROS LOS UNOS DE LOS OTROS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D9D45E-76FB-4B72-969A-50C7CBE44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i="0" baseline="3000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Corintios 12 </a:t>
            </a:r>
            <a:r>
              <a:rPr lang="es-ES" i="0" baseline="3000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Esto hace que haya armonía entre los miembros a fin de que los miembros </a:t>
            </a:r>
            <a:r>
              <a:rPr lang="es-ES" i="0" u="sng" dirty="0">
                <a:ln w="0"/>
                <a:solidFill>
                  <a:srgbClr val="FF0000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preocupen los unos por los otros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s-ES" i="0" baseline="3000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 una parte sufre, las demás partes sufren con ella y, si a una parte se le da honra, todas las partes se alegran.</a:t>
            </a:r>
          </a:p>
          <a:p>
            <a:pPr marL="0" indent="0" algn="just">
              <a:buNone/>
            </a:pPr>
            <a:r>
              <a:rPr lang="es-ES" i="0" baseline="3000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Todos ustedes en conjunto son el cuerpo de Cristo, y cada uno de ustedes es parte de ese cuerpo.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285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296F5-C77B-41F7-9DA8-D63FD96A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CONCLUSIONES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2C3DE4-4536-494B-A4C8-AD182B2B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2125713"/>
            <a:ext cx="11180375" cy="4593139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Debemos amar a nuestro hermano, es mandamiento   Juan 13:34-35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vez de evitar al hermano o hermana o pensar que no podremos ser amigos por las diferencias, preguntémonos está haciendo el hermano algo que va en contra de lo que enseña la biblia, intenta hacerme daño o es que simplemente tenemos personalidades distintas, es más , podemos preguntar, que puedo aprender de sus buenas cualidades, puede ayudarnos el pasar por alto el carácter , a tener una mejor relación con él , a trabajar en la congregación y estar en paz 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Dios quiere que valoremos la paz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todo tiempo se nos muestra que las diferencias de personalidad no tienen porque generar conflictos, como lo vemos en Pedro y Juan o Pablo y Bernabé 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7961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D7956-5C81-4D15-8033-21CB9C24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CUESTIONAMIENTO FINAL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81F5E5-4155-40FD-8EBC-051E7B6E2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 tomaremos estas buenas actitudes nosotros a fin de promover la paz en la congregación?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¿haremos todo lo posible para que las diferencias de personalidad no roben la paz en la congregación?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470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07908-2585-4F9E-A835-D330314F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TEXTO BASE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104380-B4B7-4E07-AC8D-81EF1CD67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90044" cy="3599316"/>
          </a:xfrm>
        </p:spPr>
        <p:txBody>
          <a:bodyPr/>
          <a:lstStyle/>
          <a:p>
            <a:pPr marL="0" indent="0" algn="just">
              <a:buNone/>
            </a:pPr>
            <a:endParaRPr lang="es-ES" i="0" dirty="0">
              <a:ln w="0"/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ystem-ui"/>
            </a:endParaRPr>
          </a:p>
          <a:p>
            <a:pPr marL="0" indent="0" algn="just">
              <a:buNone/>
            </a:pP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stem-ui"/>
              </a:rPr>
              <a:t>FILIPENSES 4  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2. </a:t>
            </a:r>
            <a:r>
              <a:rPr lang="es-ES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Exhorto 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a </a:t>
            </a:r>
            <a:r>
              <a:rPr lang="es-ES" i="0" dirty="0" err="1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Evodia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y </a:t>
            </a:r>
            <a:r>
              <a:rPr lang="es-ES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exhorto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a </a:t>
            </a:r>
            <a:r>
              <a:rPr lang="es-ES" i="0" dirty="0" err="1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Síntique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a que tengan el mismo </a:t>
            </a:r>
            <a:r>
              <a:rPr lang="es-ES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sentir</a:t>
            </a:r>
            <a:r>
              <a:rPr lang="es-ES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en el Señor.</a:t>
            </a:r>
          </a:p>
          <a:p>
            <a:pPr marL="0" indent="0" algn="just">
              <a:buNone/>
            </a:pP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3. Ciertamente </a:t>
            </a:r>
            <a:r>
              <a:rPr lang="es-ES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te ruego también a ti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, genuino colaborador, que las ayudes, ya que </a:t>
            </a:r>
            <a:r>
              <a:rPr lang="es-ES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ellas lucharon juntamente conmigo en el evangelio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, también con Clemente y con los demás colaboradores míos, cuyos nombres están en el libro de la vida.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3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EC39E-BC8B-41E8-9ACA-7F957B04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42731"/>
            <a:ext cx="9613861" cy="1406876"/>
          </a:xfrm>
        </p:spPr>
        <p:txBody>
          <a:bodyPr>
            <a:normAutofit fontScale="90000"/>
          </a:bodyPr>
          <a:lstStyle/>
          <a:p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DOS EJEMPLOS MANEJADOS DE FORMA EFECTIVA</a:t>
            </a:r>
            <a:b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  <a:b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1. Pablo y Bernabé (desacuerdo)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66B80-AED8-4932-94ED-8069A39CC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61105" cy="3878397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HECHOS 15-36-40</a:t>
            </a:r>
            <a:endParaRPr lang="es-CO" dirty="0">
              <a:ln w="0"/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 Y Bernabé quería llevar consigo también a Juan, el que se llamaba Marcos.</a:t>
            </a:r>
            <a:endParaRPr lang="es-CO" dirty="0">
              <a:ln w="0"/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 Pablo, </a:t>
            </a:r>
            <a:r>
              <a:rPr lang="es-CO" u="sng" dirty="0">
                <a:ln w="0"/>
                <a:effectLst>
                  <a:glow rad="101600">
                    <a:srgbClr val="FF000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cambio, no tenía por conveniente</a:t>
            </a:r>
            <a:r>
              <a:rPr lang="es-CO" dirty="0">
                <a:ln w="0"/>
                <a:effectLst>
                  <a:glow rad="101600">
                    <a:srgbClr val="FF000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consigo a aquél que los había abandonado desde Panfilia y no había ido con ellos a la obra.</a:t>
            </a:r>
            <a:endParaRPr lang="es-CO" dirty="0">
              <a:ln w="0"/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39 Y hubo un </a:t>
            </a:r>
            <a:r>
              <a:rPr lang="es-CO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desacuerdo</a:t>
            </a: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tal, que se separaron el uno del otro: Bernabé, tomando a Marcos, se embarcó hacia Chipre;</a:t>
            </a:r>
            <a:endParaRPr lang="es-CO" dirty="0">
              <a:ln w="0"/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 y Pablo, escogiendo a Silas, salió encomendado por los hermanos a la gracia del Señor.</a:t>
            </a:r>
            <a:endParaRPr lang="es-CO" dirty="0">
              <a:ln w="0"/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5518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E0589-DB78-4775-96F0-D1167E02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9717F-FDAF-49A5-BD97-EC948288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Colosenses 4:10 Os saluda Aristarco mi compañero de prisión y </a:t>
            </a:r>
            <a:r>
              <a:rPr lang="es-CO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Marcos sobrino de Bernabé</a:t>
            </a:r>
            <a:r>
              <a:rPr lang="es-CO" u="sng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acerca del cual recibisteis mandamientos, </a:t>
            </a:r>
            <a:r>
              <a:rPr lang="es-CO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va a vosotros, acogedlo</a:t>
            </a:r>
            <a:endParaRPr lang="es-CO" dirty="0">
              <a:ln w="0"/>
              <a:effectLst>
                <a:glow rad="228600">
                  <a:srgbClr val="FF0000">
                    <a:alpha val="4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240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84AC4-CAFC-46A3-8384-E88007CA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DOS EJEMPLOS MANEJADOS DE FORMA EFECTIVA</a:t>
            </a:r>
            <a:b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</a:t>
            </a:r>
            <a:b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 Pedro y Juan (caracteres distintos)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87421-DDE4-41F8-9E2A-B21D5F81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07000"/>
              </a:lnSpc>
            </a:pP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Gálatas 9. y reconociendo la gracia que me había sido dada, Jacobo y </a:t>
            </a:r>
            <a:r>
              <a:rPr lang="es-CO" u="sng" dirty="0" err="1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Cefas</a:t>
            </a:r>
            <a:r>
              <a:rPr lang="es-CO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Juan</a:t>
            </a: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quienes parecían ser las columnas, nos dieron la diestra a </a:t>
            </a:r>
            <a:r>
              <a:rPr lang="es-CO" u="sng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 y a Bernabé</a:t>
            </a: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señal de </a:t>
            </a:r>
            <a:r>
              <a:rPr lang="es-CO" u="sng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compañerismo,</a:t>
            </a: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que nosotros fuéramos a los gentiles, y ellos a la circuncisión.</a:t>
            </a:r>
          </a:p>
          <a:p>
            <a:pPr marL="457200" algn="just">
              <a:lnSpc>
                <a:spcPct val="107000"/>
              </a:lnSpc>
            </a:pP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CO" dirty="0">
              <a:ln w="0"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Hechos </a:t>
            </a:r>
            <a:r>
              <a:rPr lang="es-CO" baseline="3000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14 </a:t>
            </a:r>
            <a:r>
              <a:rPr lang="es-CO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Cuando los apóstoles que estaban en Jerusalén oyeron que Samaria había recibido la palabra de Dios, enviaron allá </a:t>
            </a:r>
            <a:r>
              <a:rPr lang="es-CO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Pedro y a Juan</a:t>
            </a:r>
            <a:endParaRPr lang="es-CO" dirty="0">
              <a:ln w="0"/>
              <a:effectLst>
                <a:glow rad="228600">
                  <a:srgbClr val="FF0000">
                    <a:alpha val="4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674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19A9C-3704-4F49-827E-733E2DB4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CARACTERISTICAS DE ESTAS MUJERES-TERCERO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D189E5-1D28-4B4A-B87A-28BE2FE5E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ystem-ui"/>
              </a:rPr>
              <a:t>FILIPENSES 4 : 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3. Ciertamente </a:t>
            </a:r>
            <a:r>
              <a:rPr lang="es-ES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te ruego también a ti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s-ES" i="0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genuino colaborador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, que las ayudes, ya que </a:t>
            </a:r>
            <a:r>
              <a:rPr lang="es-ES" i="0" u="sng" dirty="0">
                <a:ln w="0"/>
                <a:effectLst>
                  <a:glow rad="101600">
                    <a:srgbClr val="FF000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ellas lucharon juntamente conmigo en el evangelio</a:t>
            </a:r>
            <a:r>
              <a:rPr lang="es-ES" i="0" dirty="0">
                <a:ln w="0"/>
                <a:effectLst>
                  <a:glow rad="101600">
                    <a:srgbClr val="FF0000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,</a:t>
            </a:r>
            <a:r>
              <a:rPr lang="es-ES" i="0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también con Clemente y con los demás colaboradores míos, cuyos nombres están en el libro de la vida.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7746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BFD9E-FE30-46B8-97CA-3DC14C42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¿POR QUÉ PROVIENEN LOS DESACUERDOS?</a:t>
            </a:r>
            <a:endParaRPr lang="es-CO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96E480-CB11-42A1-8A6E-C736B219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corintios 3: 3 Porque aún </a:t>
            </a:r>
            <a:r>
              <a:rPr lang="es-CO" u="sng" dirty="0">
                <a:ln w="0"/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sois carnales</a:t>
            </a: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pues habiendo entre vosotros celos y contiendas ¿no sois carnales y andáis como humanos?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948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0E754-4C5D-494E-AB86-C94FB00F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908166" cy="1080938"/>
          </a:xfrm>
        </p:spPr>
        <p:txBody>
          <a:bodyPr>
            <a:normAutofit/>
          </a:bodyPr>
          <a:lstStyle/>
          <a:p>
            <a:pPr algn="ctr"/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¿EN QUE MOMENTO ESTAS DIFERENCIAS CESAN?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3C785D-8843-4A15-BC3F-3763C76DB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CO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Gálatas 5:22 pero el fruto del espíritu es amor, gozo y paz; paciencia, benignidad y bondad; fe, 23. mansedumbre y templanza; en contra de tales cosas, no hay ley.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578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E96AB-E526-447E-841E-2DA6E8F4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¿A QUE NOS EXHORTA EL SEÑOR?</a:t>
            </a:r>
            <a:r>
              <a:rPr lang="es-CO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D3BB51-5CCC-4FC1-B8FA-FB40A6170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s-CO" sz="240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Colosense 3:</a:t>
            </a:r>
            <a:r>
              <a:rPr lang="es-CO" sz="2400" baseline="3000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s-ES" sz="2000" i="0" baseline="3000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s-ES" sz="2000" i="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Sean </a:t>
            </a:r>
            <a:r>
              <a:rPr lang="es-ES" sz="2000" i="0" u="sng" dirty="0">
                <a:ln w="0"/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comprensivos con las faltas de los demás y perdonen a todo el que los ofenda. </a:t>
            </a:r>
            <a:r>
              <a:rPr lang="es-ES" sz="2000" i="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Recuerden que el Señor los perdonó a ustedes, así que ustedes deben perdonar a otros. </a:t>
            </a:r>
            <a:r>
              <a:rPr lang="es-ES" sz="2000" i="0" baseline="3000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s-ES" sz="2000" i="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Sobre todo, </a:t>
            </a:r>
            <a:r>
              <a:rPr lang="es-ES" sz="2000" i="0" u="sng" dirty="0">
                <a:ln w="0"/>
                <a:solidFill>
                  <a:srgbClr val="FF0000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vístanse de amor</a:t>
            </a:r>
            <a:r>
              <a:rPr lang="es-ES" sz="2000" i="0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lo cual nos une a todos en perfecta armonía. </a:t>
            </a:r>
          </a:p>
          <a:p>
            <a:pPr marL="457200" lvl="1" indent="0" algn="just">
              <a:buNone/>
            </a:pPr>
            <a:endParaRPr lang="es-ES" dirty="0">
              <a:ln w="0"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s-ES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Efesios 4 1 Por lo tanto, yo, prisionero por servir al Señor, les suplico que lleven una vida digna del llamado que han recibido de Dios, porque en verdad han sido llamados. 2 Sean </a:t>
            </a:r>
            <a:r>
              <a:rPr lang="es-ES" u="sng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siempre humildes y amables</a:t>
            </a:r>
            <a:r>
              <a:rPr lang="es-ES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Sean pacientes unos con otros y tolérense las faltas </a:t>
            </a:r>
            <a:r>
              <a:rPr lang="es-ES" u="sng" dirty="0">
                <a:ln w="0"/>
                <a:solidFill>
                  <a:srgbClr val="FF0000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amor</a:t>
            </a:r>
            <a:r>
              <a:rPr lang="es-ES" dirty="0">
                <a:ln w="0"/>
                <a:solidFill>
                  <a:srgbClr val="FF0000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Hagan todo lo posible por </a:t>
            </a:r>
            <a:r>
              <a:rPr lang="es-ES" u="sng" dirty="0">
                <a:ln w="0"/>
                <a:solidFill>
                  <a:srgbClr val="FF0000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mantenerse unidos </a:t>
            </a:r>
            <a:r>
              <a:rPr lang="es-ES" dirty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el Espíritu y </a:t>
            </a:r>
            <a:r>
              <a:rPr lang="es-ES" u="sng" dirty="0">
                <a:ln w="0"/>
                <a:solidFill>
                  <a:srgbClr val="FF0000"/>
                </a:solidFill>
                <a:effectLst>
                  <a:glow rad="228600">
                    <a:srgbClr val="FF00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enlazados mediante la paz</a:t>
            </a:r>
            <a:endParaRPr lang="es-CO" u="sng" dirty="0">
              <a:ln w="0"/>
              <a:solidFill>
                <a:srgbClr val="FF0000"/>
              </a:solidFill>
              <a:effectLst>
                <a:glow rad="228600">
                  <a:srgbClr val="FF0000">
                    <a:alpha val="4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066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462</TotalTime>
  <Words>840</Words>
  <Application>Microsoft Office PowerPoint</Application>
  <PresentationFormat>Panorámica</PresentationFormat>
  <Paragraphs>38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system-ui</vt:lpstr>
      <vt:lpstr>Trebuchet MS</vt:lpstr>
      <vt:lpstr>Berlín</vt:lpstr>
      <vt:lpstr>EVODIA Y SINTIQUE JUNTAS, PERO, ¿SEPARADAS?</vt:lpstr>
      <vt:lpstr>TEXTO BASE </vt:lpstr>
      <vt:lpstr>DOS EJEMPLOS MANEJADOS DE FORMA EFECTIVA    1. Pablo y Bernabé (desacuerdo)</vt:lpstr>
      <vt:lpstr>Presentación de PowerPoint</vt:lpstr>
      <vt:lpstr>DOS EJEMPLOS MANEJADOS DE FORMA EFECTIVA    1. Pedro y Juan (caracteres distintos)</vt:lpstr>
      <vt:lpstr>CARACTERISTICAS DE ESTAS MUJERES-TERCERO</vt:lpstr>
      <vt:lpstr>¿POR QUÉ PROVIENEN LOS DESACUERDOS?</vt:lpstr>
      <vt:lpstr>¿EN QUE MOMENTO ESTAS DIFERENCIAS CESAN?</vt:lpstr>
      <vt:lpstr> ¿A QUE NOS EXHORTA EL SEÑOR? </vt:lpstr>
      <vt:lpstr> SOMOS MIEMBROS LOS UNOS DE LOS OTROS</vt:lpstr>
      <vt:lpstr> CONCLUSIONES</vt:lpstr>
      <vt:lpstr>CUESTIONAMIENTO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EVODIA Y SINTIQUE JUNTAS , PERO ¿SEPARADAS?</dc:title>
  <dc:creator>JUAN DAVID ACOSTA DIONISIO</dc:creator>
  <cp:lastModifiedBy>Mario Moreno</cp:lastModifiedBy>
  <cp:revision>3</cp:revision>
  <dcterms:created xsi:type="dcterms:W3CDTF">2020-08-16T03:17:35Z</dcterms:created>
  <dcterms:modified xsi:type="dcterms:W3CDTF">2020-12-13T16:12:10Z</dcterms:modified>
</cp:coreProperties>
</file>