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8" r:id="rId3"/>
    <p:sldId id="257" r:id="rId4"/>
    <p:sldId id="271" r:id="rId5"/>
    <p:sldId id="272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30" r:id="rId75"/>
    <p:sldId id="331" r:id="rId76"/>
    <p:sldId id="333" r:id="rId77"/>
    <p:sldId id="334" r:id="rId78"/>
    <p:sldId id="332" r:id="rId79"/>
    <p:sldId id="335" r:id="rId80"/>
    <p:sldId id="336" r:id="rId8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o" id="{4C6AEC9D-3D9A-4DBD-933E-EC55A016AE79}">
          <p14:sldIdLst>
            <p14:sldId id="256"/>
          </p14:sldIdLst>
        </p14:section>
        <p14:section name="Introducción" id="{A90963CB-CBE4-4D2C-9B61-1DBA4571D43B}">
          <p14:sldIdLst>
            <p14:sldId id="258"/>
            <p14:sldId id="257"/>
            <p14:sldId id="271"/>
            <p14:sldId id="272"/>
            <p14:sldId id="270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La Conversación" id="{7A570AAC-256D-4A27-88D3-E0501364A02D}">
          <p14:sldIdLst>
            <p14:sldId id="266"/>
            <p14:sldId id="267"/>
            <p14:sldId id="268"/>
            <p14:sldId id="269"/>
            <p14:sldId id="273"/>
            <p14:sldId id="274"/>
          </p14:sldIdLst>
        </p14:section>
        <p14:section name="El Previo" id="{46FCE4DB-27DE-48D0-B1B4-157FF3210AA9}">
          <p14:sldIdLst>
            <p14:sldId id="275"/>
            <p14:sldId id="277"/>
            <p14:sldId id="278"/>
            <p14:sldId id="276"/>
            <p14:sldId id="279"/>
            <p14:sldId id="280"/>
            <p14:sldId id="281"/>
            <p14:sldId id="282"/>
          </p14:sldIdLst>
        </p14:section>
        <p14:section name="El Amor" id="{AB905AF5-31B8-4486-AFDF-D7BC40C32E83}">
          <p14:sldIdLst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Amar de Verdad" id="{0C406347-42E3-42CA-8210-C2350F4349F2}">
          <p14:sldIdLst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Nuestro Amor, No Nuestro Afecto" id="{8987F8D6-5BF3-43C2-9C52-658D4B9A2BCE}">
          <p14:sldIdLst>
            <p14:sldId id="320"/>
            <p14:sldId id="321"/>
            <p14:sldId id="322"/>
            <p14:sldId id="323"/>
            <p14:sldId id="324"/>
            <p14:sldId id="325"/>
            <p14:sldId id="326"/>
          </p14:sldIdLst>
        </p14:section>
        <p14:section name="Conclusión" id="{43BF508F-70ED-4A16-8C4E-4E49682C0BA1}">
          <p14:sldIdLst>
            <p14:sldId id="328"/>
            <p14:sldId id="329"/>
            <p14:sldId id="330"/>
            <p14:sldId id="331"/>
            <p14:sldId id="333"/>
            <p14:sldId id="334"/>
            <p14:sldId id="33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7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F7262-3258-47FD-8EE6-FAAAD56188EA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B9C2-171C-4664-8D43-CC18BCB823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18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 de </a:t>
            </a:r>
            <a:r>
              <a:rPr lang="en-US" dirty="0" err="1"/>
              <a:t>Septiembre</a:t>
            </a:r>
            <a:r>
              <a:rPr lang="en-US" dirty="0"/>
              <a:t> de 2020 – </a:t>
            </a:r>
            <a:r>
              <a:rPr lang="en-US" dirty="0" err="1"/>
              <a:t>expuesto</a:t>
            </a:r>
            <a:r>
              <a:rPr lang="en-US" dirty="0"/>
              <a:t> Bogota, Colombia – </a:t>
            </a:r>
            <a:r>
              <a:rPr lang="en-US" dirty="0" err="1"/>
              <a:t>hno</a:t>
            </a:r>
            <a:r>
              <a:rPr lang="en-US" dirty="0"/>
              <a:t>. Jorge Ospina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08 de </a:t>
            </a:r>
            <a:r>
              <a:rPr lang="en-US" dirty="0" err="1"/>
              <a:t>Octubre</a:t>
            </a:r>
            <a:r>
              <a:rPr lang="en-US" dirty="0"/>
              <a:t> de 2020 – </a:t>
            </a:r>
            <a:r>
              <a:rPr lang="en-US" dirty="0" err="1"/>
              <a:t>expuesto</a:t>
            </a:r>
            <a:r>
              <a:rPr lang="en-US" dirty="0"/>
              <a:t> Bogota, Colombia – </a:t>
            </a:r>
            <a:r>
              <a:rPr lang="en-US" dirty="0" err="1"/>
              <a:t>Hno</a:t>
            </a:r>
            <a:r>
              <a:rPr lang="en-US" dirty="0"/>
              <a:t>. Andrés López Jerez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26 de </a:t>
            </a:r>
            <a:r>
              <a:rPr lang="en-US" dirty="0" err="1"/>
              <a:t>Octubre</a:t>
            </a:r>
            <a:r>
              <a:rPr lang="en-US" dirty="0"/>
              <a:t> de 2020 - </a:t>
            </a:r>
            <a:r>
              <a:rPr lang="en-US" dirty="0" err="1"/>
              <a:t>expuesto</a:t>
            </a:r>
            <a:r>
              <a:rPr lang="en-US" dirty="0"/>
              <a:t> Bogota, Colombia – </a:t>
            </a:r>
            <a:r>
              <a:rPr lang="en-US" dirty="0" err="1"/>
              <a:t>Hno</a:t>
            </a:r>
            <a:r>
              <a:rPr lang="en-US" dirty="0"/>
              <a:t>. </a:t>
            </a:r>
            <a:r>
              <a:rPr lang="en-US"/>
              <a:t>Henry Jerez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B9C2-171C-4664-8D43-CC18BCB823F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26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654F-0ED5-488D-8C12-C78C1D16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798C9-15D5-4BC3-8B46-B2CEA7429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3F86-39A1-424D-BD59-FD3C61CB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CC00-8657-493A-ADAB-A9F05F58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D848-B399-4BDA-9131-755A0745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19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D46D-8698-4A26-A4CA-198C5247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6E35F-2077-4CF5-804A-B8C45935E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64F3C-8398-4124-883F-AD2488E6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FA54-380C-4B54-A219-FFF8DC91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A098-A250-429A-8D6E-4F8589DD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4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D471E-A7FB-4540-A790-1D18BECDA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5D767-6EAF-43B0-8B9A-B65C8081A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58F6D-37A6-45AF-A106-A4A0B429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C73A9-65A1-4C5F-98F0-CFCA308E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3C15-4B4C-4434-A20B-B1BDEACB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30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99DC-C007-4C58-8B80-C8ECDA91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FE79-E7A2-41D9-9997-0C8FD480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6171-2169-4534-8EBA-049E8BF9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3EA64-B0F4-48AA-82D0-08A86A8A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C962-34A3-4051-812C-F7659CB7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73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B07D-5525-47B2-9110-ABFD9434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29007-5AA7-418F-9422-3906A3057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FAA84-6ABC-45B5-B8F2-3C92EE97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78CB-9C8C-4C6D-9223-AAE8E510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6CEB-D33D-42A6-B79A-4A3FBABF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68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E0C0-44A4-49CB-AB5B-F7591BE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1E3D-D73A-402C-AAA7-463DF855E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4DEDD-D986-4675-BC03-FB8A01D51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BC405-42B8-41A8-9F08-053E044A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6B932-28F5-4C48-9425-F8BD17FE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910EC-FDA3-4F84-9781-13E9CBF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60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6777-DB87-4610-B8F3-DA840442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123B9-B46B-4FE0-843A-5B693E5F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B56F3-5082-4191-BF30-C47FF3BC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52312-B5A2-4BD2-B4C4-0ED40464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235D1-891C-40E0-8A00-7E1D086DD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25D1D-7D9F-4039-87AA-A7159DF5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CEC1C-D62B-48B5-8A36-DDAFFD3F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71CC6-2C97-4890-8853-B0E1B505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18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33AE-3B43-49D9-94A2-ABCDB735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16E50-D6B4-4590-8862-1F0E2CB0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AD86-2E95-497C-98BD-E8438B37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6B23C-A9CE-4E47-A962-E0C1FAF7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37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62928-76C5-4EEF-9665-9DB9EFAB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9ED41-05CF-4294-B878-EEE58035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CED84-9CCA-4A3C-830C-68339B97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7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2B02-0418-42C2-9F1C-5261B699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CB147-1289-4083-82B7-CA350430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5430-D761-41D3-A3B1-C771B58C4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BBC04-7335-43C4-B53A-961E5E1F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C78B-B82D-4551-B9BB-C1F084D5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FDF90-B523-4F9B-8816-4D651CE0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03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5DF6-9DB9-433A-BFD3-076C319A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4E526-7521-4C6A-BE6B-5F872785D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71A3-978A-4DC5-9CD2-59EB4928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4640F-4246-4E02-9147-D69B8503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F2E36-5D16-452E-A5AB-C6578467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B50C2-30D1-451F-B3A4-4092A5D5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1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D0306-008D-4B02-9345-095BCEEA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C640D-28E7-47C3-8762-CC8EE4B2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CEA7-5D26-4F41-9A8E-BC1CC54D3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2568-F74E-4C03-96CD-A3A669B988B2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3FC9-26E9-4660-A16D-2C38A9D69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8FA9D-D713-46D1-8BC8-812184DBC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CDA0-AE3F-4D08-B055-48E32C9DF0E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9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F050CD-CB62-48F0-879B-B6CE5E55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¿Me Amas?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62207-EBB7-419F-A0F4-32CF8F1B86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r="10598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8489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Si nos preguntan: ¿Amas a Dios?; o si nos interrogamos: ¿Soy una persona que ama a Dios?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4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La respuesta que damos con toda seguridad y certeza seria, con un contundente: 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¡Si, yo amo a Dios!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5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Pero,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¿en verdad amamos a Dios?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 No como nosotros pensamos.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¿Si no como Dios nos lo esta pidiendo?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87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Veamos la conversación que tuvo nuestro maestro, nuestro Señor Jesucristo con Pedro, con respecto a esta pregunta: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¿Me amas?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94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6A88FEF3-26D4-4969-8A47-07E9BEA4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D3D5-41B6-4A96-8423-7F300FC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La Conversación.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9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390FAF43-2A62-4548-BD16-9E5EE17E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72B4-F439-4671-A059-822BEBD5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s-MX" dirty="0">
                <a:latin typeface="Metropolis" panose="00000500000000000000" pitchFamily="50" charset="0"/>
              </a:rPr>
              <a:t>Cuando hubieron comido, Jesús dijo a Simón Pedro: Simón, hijo de Jonás, ¿me amas más que estos? Le respondió: Sí, Señor; tú sabes que te amo. Él le dijo: Apacienta mis corderos.</a:t>
            </a:r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3F763-D8EE-4798-9535-0BF6DDA2F3FB}"/>
              </a:ext>
            </a:extLst>
          </p:cNvPr>
          <p:cNvSpPr txBox="1"/>
          <p:nvPr/>
        </p:nvSpPr>
        <p:spPr>
          <a:xfrm>
            <a:off x="7631394" y="4631821"/>
            <a:ext cx="424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21:15</a:t>
            </a:r>
          </a:p>
        </p:txBody>
      </p:sp>
    </p:spTree>
    <p:extLst>
      <p:ext uri="{BB962C8B-B14F-4D97-AF65-F5344CB8AC3E}">
        <p14:creationId xmlns:p14="http://schemas.microsoft.com/office/powerpoint/2010/main" val="114419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390FAF43-2A62-4548-BD16-9E5EE17E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72B4-F439-4671-A059-822BEBD5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latin typeface="Metropolis" panose="00000500000000000000" pitchFamily="50" charset="0"/>
              </a:rPr>
              <a:t>Volvió a decirle la segunda vez: Simón, hijo de Jonás, ¿me amas? Pedro le respondió: Sí, Señor; tú sabes que te amo. Le dijo: Pastorea mis ovejas.</a:t>
            </a:r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3F763-D8EE-4798-9535-0BF6DDA2F3FB}"/>
              </a:ext>
            </a:extLst>
          </p:cNvPr>
          <p:cNvSpPr txBox="1"/>
          <p:nvPr/>
        </p:nvSpPr>
        <p:spPr>
          <a:xfrm>
            <a:off x="7631394" y="4631821"/>
            <a:ext cx="424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21:16</a:t>
            </a:r>
          </a:p>
        </p:txBody>
      </p:sp>
    </p:spTree>
    <p:extLst>
      <p:ext uri="{BB962C8B-B14F-4D97-AF65-F5344CB8AC3E}">
        <p14:creationId xmlns:p14="http://schemas.microsoft.com/office/powerpoint/2010/main" val="9985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390FAF43-2A62-4548-BD16-9E5EE17E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72B4-F439-4671-A059-822BEBD5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s-MX" dirty="0">
                <a:latin typeface="Metropolis" panose="00000500000000000000" pitchFamily="50" charset="0"/>
              </a:rPr>
              <a:t>Le dijo la tercera vez: Simón, hijo de Jonás, ¿me amas? Pedro se entristeció de que le dijese la tercera vez: ¿Me amas? y le respondió: Señor, tú lo sabes todo; tú sabes que te amo. Jesús le dijo: Apacienta mis ovejas.</a:t>
            </a:r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3F763-D8EE-4798-9535-0BF6DDA2F3FB}"/>
              </a:ext>
            </a:extLst>
          </p:cNvPr>
          <p:cNvSpPr txBox="1"/>
          <p:nvPr/>
        </p:nvSpPr>
        <p:spPr>
          <a:xfrm>
            <a:off x="7631394" y="4631821"/>
            <a:ext cx="424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21:17</a:t>
            </a:r>
          </a:p>
        </p:txBody>
      </p:sp>
    </p:spTree>
    <p:extLst>
      <p:ext uri="{BB962C8B-B14F-4D97-AF65-F5344CB8AC3E}">
        <p14:creationId xmlns:p14="http://schemas.microsoft.com/office/powerpoint/2010/main" val="260519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84C4-B0C3-4D06-8884-B7DAEF3A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8760D-BD1A-493F-8C86-070B55BE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90276"/>
            <a:ext cx="8375462" cy="3756643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En esta conversación que tiene nuestro Señor Jesucristo en particular con Pedro, podemos percibir, que era algo que ellos entendían en su totalidad dicho trasfondo.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84C4-B0C3-4D06-8884-B7DAEF3A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8760D-BD1A-493F-8C86-070B55BE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90276"/>
            <a:ext cx="8375462" cy="3756643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Recodemos que nuestro Señor Jesucristo puede ver lo que hay en el corazón de Pedro y de los demás discípulos. Pero Él se dirigió a Pedro.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4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92D45-4953-4C33-82BA-762831C4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704"/>
            <a:ext cx="12191980" cy="685460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74FD-F21C-4BF5-9D16-56F8E801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Introducción.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3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6A88FEF3-26D4-4969-8A47-07E9BEA4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D3D5-41B6-4A96-8423-7F300FC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El Previo.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8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390FAF43-2A62-4548-BD16-9E5EE17E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72B4-F439-4671-A059-822BEBD5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latin typeface="Metropolis" panose="00000500000000000000" pitchFamily="50" charset="0"/>
              </a:rPr>
              <a:t>Estaban juntos Simón Pedro, Tomás llamado el Dídimo, </a:t>
            </a:r>
            <a:r>
              <a:rPr lang="es-MX" dirty="0" err="1">
                <a:latin typeface="Metropolis" panose="00000500000000000000" pitchFamily="50" charset="0"/>
              </a:rPr>
              <a:t>Natanael</a:t>
            </a:r>
            <a:r>
              <a:rPr lang="es-MX" dirty="0">
                <a:latin typeface="Metropolis" panose="00000500000000000000" pitchFamily="50" charset="0"/>
              </a:rPr>
              <a:t> el de Caná de Galilea, los hijos de Zebedeo, y otros dos de sus discípulos.</a:t>
            </a:r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3F763-D8EE-4798-9535-0BF6DDA2F3FB}"/>
              </a:ext>
            </a:extLst>
          </p:cNvPr>
          <p:cNvSpPr txBox="1"/>
          <p:nvPr/>
        </p:nvSpPr>
        <p:spPr>
          <a:xfrm>
            <a:off x="7631394" y="4631821"/>
            <a:ext cx="424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21:2</a:t>
            </a:r>
          </a:p>
        </p:txBody>
      </p:sp>
    </p:spTree>
    <p:extLst>
      <p:ext uri="{BB962C8B-B14F-4D97-AF65-F5344CB8AC3E}">
        <p14:creationId xmlns:p14="http://schemas.microsoft.com/office/powerpoint/2010/main" val="286223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uitar&#10;&#10;Description automatically generated">
            <a:extLst>
              <a:ext uri="{FF2B5EF4-FFF2-40B4-BE49-F238E27FC236}">
                <a16:creationId xmlns:a16="http://schemas.microsoft.com/office/drawing/2014/main" id="{390FAF43-2A62-4548-BD16-9E5EE17E4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9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E72B4-F439-4671-A059-822BEBD5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latin typeface="Metropolis" panose="00000500000000000000" pitchFamily="50" charset="0"/>
              </a:rPr>
              <a:t>Simón Pedro les dijo: Voy a pescar. Ellos le dijeron: Vamos nosotros también contigo. Fueron, y entraron en una barca; y aquella noche no pescaron nada.</a:t>
            </a:r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3F763-D8EE-4798-9535-0BF6DDA2F3FB}"/>
              </a:ext>
            </a:extLst>
          </p:cNvPr>
          <p:cNvSpPr txBox="1"/>
          <p:nvPr/>
        </p:nvSpPr>
        <p:spPr>
          <a:xfrm>
            <a:off x="7631394" y="4631821"/>
            <a:ext cx="424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21:3</a:t>
            </a:r>
          </a:p>
        </p:txBody>
      </p:sp>
    </p:spTree>
    <p:extLst>
      <p:ext uri="{BB962C8B-B14F-4D97-AF65-F5344CB8AC3E}">
        <p14:creationId xmlns:p14="http://schemas.microsoft.com/office/powerpoint/2010/main" val="921053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rock&#10;&#10;Description automatically generated">
            <a:extLst>
              <a:ext uri="{FF2B5EF4-FFF2-40B4-BE49-F238E27FC236}">
                <a16:creationId xmlns:a16="http://schemas.microsoft.com/office/drawing/2014/main" id="{7D94E4DE-B975-4D51-B5A0-42F80EAD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0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0A9E-253D-4891-930C-2EB061F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84008" cy="3774931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Antes de que se encontraran con nuestro Señor Jesucristo, Pedro y los demás habían regresado a la actividad que ellos tenían antes de conocerle.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3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rock&#10;&#10;Description automatically generated">
            <a:extLst>
              <a:ext uri="{FF2B5EF4-FFF2-40B4-BE49-F238E27FC236}">
                <a16:creationId xmlns:a16="http://schemas.microsoft.com/office/drawing/2014/main" id="{7D94E4DE-B975-4D51-B5A0-42F80EAD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0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0A9E-253D-4891-930C-2EB061F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84008" cy="3774931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Entonces nuestro Señor Jesucristo, al encontrarlos que habían regresado a su anterior actividad, en vez de continuar con la comisión que les había encargado.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6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rock&#10;&#10;Description automatically generated">
            <a:extLst>
              <a:ext uri="{FF2B5EF4-FFF2-40B4-BE49-F238E27FC236}">
                <a16:creationId xmlns:a16="http://schemas.microsoft.com/office/drawing/2014/main" id="{7D94E4DE-B975-4D51-B5A0-42F80EAD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0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0A9E-253D-4891-930C-2EB061F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84008" cy="3774931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Por medio de la pregunta;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¿me amas más que estos?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el Maestro les recuerda, pero en especial a Pedro, cual es el tipo de Amor que ha nacido hacia Él.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7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rock&#10;&#10;Description automatically generated">
            <a:extLst>
              <a:ext uri="{FF2B5EF4-FFF2-40B4-BE49-F238E27FC236}">
                <a16:creationId xmlns:a16="http://schemas.microsoft.com/office/drawing/2014/main" id="{7D94E4DE-B975-4D51-B5A0-42F80EAD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0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0A9E-253D-4891-930C-2EB061F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84008" cy="3774931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Con esta pregunta el Maestro no esta tratando de hacer comparaciones, entre ellos o que Pedro se comparará.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93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rock&#10;&#10;Description automatically generated">
            <a:extLst>
              <a:ext uri="{FF2B5EF4-FFF2-40B4-BE49-F238E27FC236}">
                <a16:creationId xmlns:a16="http://schemas.microsoft.com/office/drawing/2014/main" id="{7D94E4DE-B975-4D51-B5A0-42F80EAD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063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0A9E-253D-4891-930C-2EB061F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84008" cy="3774931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Lo que el quería es que al menos Pedro, a quien se esta dirigiendo reflexionará y que recapacitará, de donde se encuentra actualmente.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6A88FEF3-26D4-4969-8A47-07E9BEA4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D3D5-41B6-4A96-8423-7F300FC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El Amor.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25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 necesario antes de continuar detenernos y revisar un poco, como es que en el griego, se hace el uso de la palabra Amor.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7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¿Cuantas veces no nos han hecho esta misma pregunta?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¿Y como ha sido nuestra respuesta?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72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En el idioma griego hay cuatro palabras que corresponden a la palabra amor.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4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representa el amor pasional y erótico. En la mitología griega, Eros es el dios que simboliza el amor romántico, la pasión e impulsividad.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76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Puede ser el primer paso para llegar a un amor más profundo y duradero si se sabe canalizar su intensidad.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27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Este tipo de amor se caracteriza por experimentar la atracción física, sexual e instintiva.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49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Se relaciona con el amor efímero, el que se genera al principio de la relación e idealiza el momento mezclando el deseo y atracción sexual.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24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al ser altamente impulsivo y carnal puede conllevar a las infidelidades.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88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Storgé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al amor fraternal, amistoso y comprometido.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8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Storgé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 un amor que se crece a lo largo del tiempo y se relaciona con las relaciones familiares y de amistad, por ello se caracteriza por ser un amor leal e, incluso, protector.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947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Storgé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 un amor que implica tiempo, que las personas emplean para conocerse y, gran compromiso.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291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Storgé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 diferencia del amor Eros, este no es pasional ni impulsivo y se puede dar entre personas o personas y mascotas.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19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En ocasiones nuestra respuesta puede ser que se sienta forzada, porque no queremos decepcionar a la persona, o lastimarla.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51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al amor que existe entre amigos, el amor al prójimo que busca el bien común y se expresa a través del respeto, solidaridad, cooperación, compañerismo.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55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Se dice que es uno de los amores más bonitos que existe.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72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 un amor que se caracteriza por ser desinteresado y que se basa en el compañerismo que se alegra cuando el otro es feliz y está bien.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52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No involucra un amor pasional ni atracción sexual.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7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al amor más puro e incondicional que existe.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351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Se refiere a un amor que nutre, generoso, consciente de sus deberes, un amor espiritual y profundo cuya prioridad es el bienestar del ser amado.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13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per, table, pair, food&#10;&#10;Description automatically generated">
            <a:extLst>
              <a:ext uri="{FF2B5EF4-FFF2-40B4-BE49-F238E27FC236}">
                <a16:creationId xmlns:a16="http://schemas.microsoft.com/office/drawing/2014/main" id="{1F180893-9536-46D6-967E-9F48BEE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FC5-FAF1-4385-8D18-E4E36188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1122363"/>
            <a:ext cx="8480347" cy="3204134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-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no busca su placer propio, al contrario, encuentra satisfacción al dar amor. Por ello, es considerado como un amor sensible, tierno, cuidadoso y amable.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786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6A88FEF3-26D4-4969-8A47-07E9BEA4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D3D5-41B6-4A96-8423-7F300FC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Amar de Verdad.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34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Cuando el Señor Jesucristo estaba hablando con Simón Pedro, pasó por alto las palabras 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eros, </a:t>
            </a:r>
            <a:r>
              <a:rPr lang="es-MX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storgé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y </a:t>
            </a:r>
            <a:r>
              <a:rPr lang="es-MX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, y utilizó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, cuando le dijo: "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Simón Pedro, ¿me amas con todo tu corazón?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09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Veamos como dicen seria la traducción de estos versículos del original griego: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7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O simplemente para salir de la situación, afirmamos lo que nos han preguntado, sin realmente sentirlo.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40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sitting, orange, table&#10;&#10;Description automatically generated">
            <a:extLst>
              <a:ext uri="{FF2B5EF4-FFF2-40B4-BE49-F238E27FC236}">
                <a16:creationId xmlns:a16="http://schemas.microsoft.com/office/drawing/2014/main" id="{E9B9E37F-3177-4A9A-AC15-917AD741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1074" b="1249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9D802-54C1-4552-AF26-88A70126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/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Cuando por lo tanto comieron está diciendo a el Simón Pedro el Jesús Simón de Juan ¿Estás amando a mí más que de estos? Está diciendo a él Sí Señor tú has sabido que estoy teniendo cariño a ti Está diciendo a él Estés apacentando corderos de mí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8E1E-9AF7-4E78-B075-711BFF0A7231}"/>
              </a:ext>
            </a:extLst>
          </p:cNvPr>
          <p:cNvSpPr txBox="1"/>
          <p:nvPr/>
        </p:nvSpPr>
        <p:spPr>
          <a:xfrm>
            <a:off x="7631394" y="4631821"/>
            <a:ext cx="4243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21:15</a:t>
            </a:r>
          </a:p>
          <a:p>
            <a:pPr algn="r"/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Biblia Interlineal de Nuevo testamento  - </a:t>
            </a:r>
            <a:r>
              <a:rPr lang="es-MX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Tischendorf</a:t>
            </a:r>
            <a:endParaRPr lang="es-MX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8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sitting, orange, table&#10;&#10;Description automatically generated">
            <a:extLst>
              <a:ext uri="{FF2B5EF4-FFF2-40B4-BE49-F238E27FC236}">
                <a16:creationId xmlns:a16="http://schemas.microsoft.com/office/drawing/2014/main" id="{E9B9E37F-3177-4A9A-AC15-917AD741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1074" b="1249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9D802-54C1-4552-AF26-88A70126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/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Está diciendo a él otra vez segunda (vez) Simón de Juan ¿Estás amando a mí? Está diciendo a él  Sí Señor tú has sabido que estoy teniendo cariño a ti Está diciendo a ti Esta diciendo a él Estés pastoreando a las ovejas de 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8E1E-9AF7-4E78-B075-711BFF0A7231}"/>
              </a:ext>
            </a:extLst>
          </p:cNvPr>
          <p:cNvSpPr txBox="1"/>
          <p:nvPr/>
        </p:nvSpPr>
        <p:spPr>
          <a:xfrm>
            <a:off x="7631394" y="4631821"/>
            <a:ext cx="4243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21:16</a:t>
            </a:r>
          </a:p>
          <a:p>
            <a:pPr algn="r"/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Biblia Interlineal de Nuevo testamento - </a:t>
            </a:r>
            <a:r>
              <a:rPr lang="es-MX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Tischendorf</a:t>
            </a:r>
            <a:endParaRPr lang="es-MX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39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sitting, orange, table&#10;&#10;Description automatically generated">
            <a:extLst>
              <a:ext uri="{FF2B5EF4-FFF2-40B4-BE49-F238E27FC236}">
                <a16:creationId xmlns:a16="http://schemas.microsoft.com/office/drawing/2014/main" id="{E9B9E37F-3177-4A9A-AC15-917AD741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1074" b="1249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9D802-54C1-4552-AF26-88A70126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/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Está diciendo a él la tercera (vez) Simón de Juan ¿Estás teniendo cariño a mí? Fue contristado el Pedro porque dijo a él la tercera (vez) ¿Estás teniendo cariño a mí? Y está diciendo a él Señor todas (cosas) tú has sabido tú estás conociendo que estoy teniendo cariño a ti Está diciendo a él Estés apacentando a las ovejas de mí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48E1E-9AF7-4E78-B075-711BFF0A7231}"/>
              </a:ext>
            </a:extLst>
          </p:cNvPr>
          <p:cNvSpPr txBox="1"/>
          <p:nvPr/>
        </p:nvSpPr>
        <p:spPr>
          <a:xfrm>
            <a:off x="7631394" y="4631821"/>
            <a:ext cx="4243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Juan 21:17</a:t>
            </a:r>
          </a:p>
          <a:p>
            <a:pPr algn="r"/>
            <a:r>
              <a:rPr lang="es-MX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Biblia Interlineal de Nuevo testamento - </a:t>
            </a:r>
            <a:r>
              <a:rPr lang="es-MX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Tischendorf</a:t>
            </a:r>
            <a:endParaRPr lang="es-MX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3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Gracias a las definiciones de la palabra Amor y al texto original, podemos entender mejor dicha pregunta.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80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Desde la primera pregunta, nuestro Señor Jesucristo, utiliza la palabra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Ágape, el Amor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Verdadero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44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Pero Podemos ver un cambio en Pedro, en otro tiempo hubiera dicho: 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Si Señor te amo más que estos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87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Pero no vemos eso; ahora simplemente responde: 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Si, Señor, tú sabes que tengo cariño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57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Pero vemos ahora que Pedro ya no se cree que puede mas que los demás y que su confianza en sí mismo se había caído.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56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Vuelve a preguntarle, y nuestro Señor Jesucristo sigue empleando la palabra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50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Y Pedro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sigue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contestando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 </a:t>
            </a:r>
            <a:r>
              <a:rPr lang="es-MX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Sí Señor tú has sabido que estoy teniendo cariño a ti</a:t>
            </a: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0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Amar, es algo que actualmente se dice con mucha facilidad. Ya que es realmente simple de pronunciar.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31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En la tercera pregunta, ya no utiliza la palabra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Ágape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, si no que baja al nivel que Pedro había adquirido en todo este tiempo, y utilizo la palabra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Philia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190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¿Estás teniendo cariño por mí?</a:t>
            </a:r>
            <a:b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¿Tienes aprecio por mí?</a:t>
            </a:r>
            <a:b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¿Me tienes afecto?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¿Me quieres?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842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Por tal motivo vemos que Pedro, después de esta tercera ocasión que nuestro Señor Jesucristo, su alma, su ser se lleno de tristeza, se contristo de corazón.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78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.Por eso la respuesta de Pedro fue: </a:t>
            </a:r>
            <a:r>
              <a:rPr lang="es-MX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Señor, todas las cosas tú has sabido tú estás enterado que solo te puedo ofrecer cariño</a:t>
            </a: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1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Pedro no podía ofrecerle un </a:t>
            </a: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Amor Verdadero </a:t>
            </a: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 su Señor, Maestro, con el cual compartió los últimos tres años, viendo tantos milagros y el haber escuchado tantas lecciones.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80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6A88FEF3-26D4-4969-8A47-07E9BEA4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09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D3D5-41B6-4A96-8423-7F300FC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N</a:t>
            </a:r>
            <a:r>
              <a:rPr lang="es-MX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uestro</a:t>
            </a:r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 amor, no nuestro afecto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63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Jesús quiere nuestro amor no nuestro afecto porque quiere que seamos discípulos dignos de su nombre.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23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Desea que en medio de las pruebas y las presiones que este mundo trae contra nosotros nos comportemos como es digno del evangelio, sin apenarnos, sin avergonzarnos.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217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N</a:t>
            </a:r>
            <a:r>
              <a:rPr lang="es-MX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o podemos servir a Cristo con afecto solamente, lo tenemos que servir con amor porque de esa manera lo que hagamos para su obra lo haremos con gusto.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1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Tendremos problemas y dificultades, pero saldremos adelante porque estamos sirviéndole con todo nuestro ser.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6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La palabra Amar, se a devaluado hoy en nuestros días. Ya no tiene el peso que tenia anteriormente.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25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9889" b="2282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7"/>
            <a:ext cx="8480347" cy="3738356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just"/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Servir a Cristo sin amor es tanto como lanzarnos al mar sin saber nadar. No nos ahogaremos, porque la única forma de servir a Dios es con amor.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728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the hay&#10;&#10;Description automatically generated">
            <a:extLst>
              <a:ext uri="{FF2B5EF4-FFF2-40B4-BE49-F238E27FC236}">
                <a16:creationId xmlns:a16="http://schemas.microsoft.com/office/drawing/2014/main" id="{DB1B3367-D083-4FC7-99F6-0DB9FF53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2E64F-DD64-438C-9768-4F91AA55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3" y="771988"/>
            <a:ext cx="8480347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El que sirve por otra causa a Cristo que no sea el amor se cansará, se fatigará, se llenará de amargura y terminará negando la fe que una vez abrazó.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78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92D45-4953-4C33-82BA-762831C4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704"/>
            <a:ext cx="12191980" cy="685460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C74FD-F21C-4BF5-9D16-56F8E801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Conclusión.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184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El Amor hacia nuestro Dios, puede no existir en nuestros corazones.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30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¡Es un triste pensamiento y sin embargo con toda certeza puede ser verdadero! ¡Inclusive nuestros corazones pueden no sentir amor por Cristo!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038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Y quizás nuestro corazón, nuestra mente o para salir al paso, podemos estar creyendo que Si.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33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Pero si en verdad lo amamos; ¿Entonces que? Si en verdad lo amamos, 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hagamos algo por Él, no nos cansemos o desistamos.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427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Porque nuestro Dios sabe, que en un corazón que Ama de Verdad, dondequiera que hay Amor, hay deseos de llevar a cabo cosas espirituales siempre.</a:t>
            </a: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ropolis Light" panose="00000500000000000000" pitchFamily="50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604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Ahora, mañana y mientras Dios le permita vivir;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</a:br>
            <a:r>
              <a:rPr lang="es-MX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¡háganlo todo por amor a Cristo!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68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F050CD-CB62-48F0-879B-B6CE5E55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¿Me Amas?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62207-EBB7-419F-A0F4-32CF8F1B8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r="10598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1631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Incluso no tenemos el concepto correcto de este verbo, por tal razón lo aplicamos comúnmente.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19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standing, brown, dog&#10;&#10;Description automatically generated">
            <a:extLst>
              <a:ext uri="{FF2B5EF4-FFF2-40B4-BE49-F238E27FC236}">
                <a16:creationId xmlns:a16="http://schemas.microsoft.com/office/drawing/2014/main" id="{18CADC25-D5B0-4845-BF98-8A95FF77A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r="15312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01DA3-ACCC-48D1-9CC6-1DE06CEB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22363"/>
            <a:ext cx="57759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Light" panose="00000500000000000000" pitchFamily="2" charset="0"/>
              </a:rPr>
              <a:t>Que la gracia del Señor Jesucristo, el amor de Dios y la comunión del Espíritu Santo sean con todos ustedes.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Ligh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F6E3C39-9CC6-4F7F-9830-38419E9B6361}"/>
              </a:ext>
            </a:extLst>
          </p:cNvPr>
          <p:cNvSpPr txBox="1">
            <a:spLocks/>
          </p:cNvSpPr>
          <p:nvPr/>
        </p:nvSpPr>
        <p:spPr>
          <a:xfrm>
            <a:off x="7848600" y="4689336"/>
            <a:ext cx="4023360" cy="4587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2ª Corintios 13:14</a:t>
            </a:r>
          </a:p>
          <a:p>
            <a:endParaRPr lang="es-MX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529BD2-EF1C-4E85-BC2F-3DDB7F538B2B}"/>
              </a:ext>
            </a:extLst>
          </p:cNvPr>
          <p:cNvSpPr txBox="1">
            <a:spLocks/>
          </p:cNvSpPr>
          <p:nvPr/>
        </p:nvSpPr>
        <p:spPr>
          <a:xfrm>
            <a:off x="6095999" y="6232318"/>
            <a:ext cx="5775960" cy="5065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Gracias a la atención puesta a la palabra de dios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58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person, building, outdoor, young&#10;&#10;Description automatically generated">
            <a:extLst>
              <a:ext uri="{FF2B5EF4-FFF2-40B4-BE49-F238E27FC236}">
                <a16:creationId xmlns:a16="http://schemas.microsoft.com/office/drawing/2014/main" id="{33E8531B-6BA1-4212-A0BB-8C820073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607247-D71E-47B4-B9FD-B39ACA56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58370" cy="3774932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ropolis Light" panose="00000500000000000000" pitchFamily="50" charset="0"/>
              </a:rPr>
              <a:t>Esta desvaloración de la frase o expresión, no solo lo utilizamos en nuestra relación diaria, si no que la llevamos a nuestra relación con nuestro Dios.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8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2016</Words>
  <Application>Microsoft Office PowerPoint</Application>
  <PresentationFormat>Widescreen</PresentationFormat>
  <Paragraphs>97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Bebas Neue</vt:lpstr>
      <vt:lpstr>Bebas Neue Light</vt:lpstr>
      <vt:lpstr>Calibri</vt:lpstr>
      <vt:lpstr>Calibri Light</vt:lpstr>
      <vt:lpstr>Metropolis</vt:lpstr>
      <vt:lpstr>Metropolis Light</vt:lpstr>
      <vt:lpstr>Office Theme</vt:lpstr>
      <vt:lpstr>¿Me Amas?</vt:lpstr>
      <vt:lpstr>Introducción.</vt:lpstr>
      <vt:lpstr>¿Cuantas veces no nos han hecho esta misma pregunta?  ¿Y como ha sido nuestra respuesta?</vt:lpstr>
      <vt:lpstr>En ocasiones nuestra respuesta puede ser que se sienta forzada, porque no queremos decepcionar a la persona, o lastimarla.</vt:lpstr>
      <vt:lpstr>O simplemente para salir de la situación, afirmamos lo que nos han preguntado, sin realmente sentirlo.</vt:lpstr>
      <vt:lpstr>Amar, es algo que actualmente se dice con mucha facilidad. Ya que es realmente simple de pronunciar.</vt:lpstr>
      <vt:lpstr>La palabra Amar, se a devaluado hoy en nuestros días. Ya no tiene el peso que tenia anteriormente.</vt:lpstr>
      <vt:lpstr>Incluso no tenemos el concepto correcto de este verbo, por tal razón lo aplicamos comúnmente.</vt:lpstr>
      <vt:lpstr>Esta desvaloración de la frase o expresión, no solo lo utilizamos en nuestra relación diaria, si no que la llevamos a nuestra relación con nuestro Dios.</vt:lpstr>
      <vt:lpstr>Si nos preguntan: ¿Amas a Dios?; o si nos interrogamos: ¿Soy una persona que ama a Dios?</vt:lpstr>
      <vt:lpstr>La respuesta que damos con toda seguridad y certeza seria, con un contundente:   ¡Si, yo amo a Dios!</vt:lpstr>
      <vt:lpstr>Pero, ¿en verdad amamos a Dios?. No como nosotros pensamos. ¿Si no como Dios nos lo esta pidiendo?</vt:lpstr>
      <vt:lpstr>Veamos la conversación que tuvo nuestro maestro, nuestro Señor Jesucristo con Pedro, con respecto a esta pregunta: ¿Me amas?</vt:lpstr>
      <vt:lpstr>La Conversación.</vt:lpstr>
      <vt:lpstr>Cuando hubieron comido, Jesús dijo a Simón Pedro: Simón, hijo de Jonás, ¿me amas más que estos? Le respondió: Sí, Señor; tú sabes que te amo. Él le dijo: Apacienta mis corderos.</vt:lpstr>
      <vt:lpstr>Volvió a decirle la segunda vez: Simón, hijo de Jonás, ¿me amas? Pedro le respondió: Sí, Señor; tú sabes que te amo. Le dijo: Pastorea mis ovejas.</vt:lpstr>
      <vt:lpstr>Le dijo la tercera vez: Simón, hijo de Jonás, ¿me amas? Pedro se entristeció de que le dijese la tercera vez: ¿Me amas? y le respondió: Señor, tú lo sabes todo; tú sabes que te amo. Jesús le dijo: Apacienta mis ovejas.</vt:lpstr>
      <vt:lpstr>En esta conversación que tiene nuestro Señor Jesucristo en particular con Pedro, podemos percibir, que era algo que ellos entendían en su totalidad dicho trasfondo.</vt:lpstr>
      <vt:lpstr>Recodemos que nuestro Señor Jesucristo puede ver lo que hay en el corazón de Pedro y de los demás discípulos. Pero Él se dirigió a Pedro.</vt:lpstr>
      <vt:lpstr>El Previo.</vt:lpstr>
      <vt:lpstr>Estaban juntos Simón Pedro, Tomás llamado el Dídimo, Natanael el de Caná de Galilea, los hijos de Zebedeo, y otros dos de sus discípulos.</vt:lpstr>
      <vt:lpstr>Simón Pedro les dijo: Voy a pescar. Ellos le dijeron: Vamos nosotros también contigo. Fueron, y entraron en una barca; y aquella noche no pescaron nada.</vt:lpstr>
      <vt:lpstr>Antes de que se encontraran con nuestro Señor Jesucristo, Pedro y los demás habían regresado a la actividad que ellos tenían antes de conocerle.</vt:lpstr>
      <vt:lpstr>Entonces nuestro Señor Jesucristo, al encontrarlos que habían regresado a su anterior actividad, en vez de continuar con la comisión que les había encargado.</vt:lpstr>
      <vt:lpstr>Por medio de la pregunta; ¿me amas más que estos? el Maestro les recuerda, pero en especial a Pedro, cual es el tipo de Amor que ha nacido hacia Él.</vt:lpstr>
      <vt:lpstr>Con esta pregunta el Maestro no esta tratando de hacer comparaciones, entre ellos o que Pedro se comparará.</vt:lpstr>
      <vt:lpstr>Lo que el quería es que al menos Pedro, a quien se esta dirigiendo reflexionará y que recapacitará, de donde se encuentra actualmente.</vt:lpstr>
      <vt:lpstr>El Amor.</vt:lpstr>
      <vt:lpstr>Es necesario antes de continuar detenernos y revisar un poco, como es que en el griego, se hace el uso de la palabra Amor.</vt:lpstr>
      <vt:lpstr>En el idioma griego hay cuatro palabras que corresponden a la palabra amor.</vt:lpstr>
      <vt:lpstr>Eros -representa el amor pasional y erótico. En la mitología griega, Eros es el dios que simboliza el amor romántico, la pasión e impulsividad.-</vt:lpstr>
      <vt:lpstr>Eros -Puede ser el primer paso para llegar a un amor más profundo y duradero si se sabe canalizar su intensidad.-</vt:lpstr>
      <vt:lpstr>Eros -Este tipo de amor se caracteriza por experimentar la atracción física, sexual e instintiva.-</vt:lpstr>
      <vt:lpstr>Eros -Se relaciona con el amor efímero, el que se genera al principio de la relación e idealiza el momento mezclando el deseo y atracción sexual.-</vt:lpstr>
      <vt:lpstr>Eros -al ser altamente impulsivo y carnal puede conllevar a las infidelidades.-</vt:lpstr>
      <vt:lpstr>Storgé -al amor fraternal, amistoso y comprometido.-</vt:lpstr>
      <vt:lpstr>Storgé -Es un amor que se crece a lo largo del tiempo y se relaciona con las relaciones familiares y de amistad, por ello se caracteriza por ser un amor leal e, incluso, protector.-</vt:lpstr>
      <vt:lpstr>Storgé -es un amor que implica tiempo, que las personas emplean para conocerse y, gran compromiso.-</vt:lpstr>
      <vt:lpstr>Storgé -A diferencia del amor Eros, este no es pasional ni impulsivo y se puede dar entre personas o personas y mascotas.-</vt:lpstr>
      <vt:lpstr>Philia -al amor que existe entre amigos, el amor al prójimo que busca el bien común y se expresa a través del respeto, solidaridad, cooperación, compañerismo.-</vt:lpstr>
      <vt:lpstr>Philia -Se dice que es uno de los amores más bonitos que existe.-</vt:lpstr>
      <vt:lpstr>Philia -es un amor que se caracteriza por ser desinteresado y que se basa en el compañerismo que se alegra cuando el otro es feliz y está bien.-</vt:lpstr>
      <vt:lpstr>Philia -No involucra un amor pasional ni atracción sexual.-</vt:lpstr>
      <vt:lpstr>Ágape - al amor más puro e incondicional que existe.-</vt:lpstr>
      <vt:lpstr>Ágape - Se refiere a un amor que nutre, generoso, consciente de sus deberes, un amor espiritual y profundo cuya prioridad es el bienestar del ser amado.-</vt:lpstr>
      <vt:lpstr>Ágape - no busca su placer propio, al contrario, encuentra satisfacción al dar amor. Por ello, es considerado como un amor sensible, tierno, cuidadoso y amable.-</vt:lpstr>
      <vt:lpstr>Amar de Verdad.</vt:lpstr>
      <vt:lpstr>Cuando el Señor Jesucristo estaba hablando con Simón Pedro, pasó por alto las palabras eros, storgé y Philia, y utilizó Ágape, cuando le dijo: "Simón Pedro, ¿me amas con todo tu corazón?"</vt:lpstr>
      <vt:lpstr>Veamos como dicen seria la traducción de estos versículos del original griego:</vt:lpstr>
      <vt:lpstr>Cuando por lo tanto comieron está diciendo a el Simón Pedro el Jesús Simón de Juan ¿Estás amando a mí más que de estos? Está diciendo a él Sí Señor tú has sabido que estoy teniendo cariño a ti Está diciendo a él Estés apacentando corderos de mí</vt:lpstr>
      <vt:lpstr>Está diciendo a él otra vez segunda (vez) Simón de Juan ¿Estás amando a mí? Está diciendo a él  Sí Señor tú has sabido que estoy teniendo cariño a ti Está diciendo a ti Esta diciendo a él Estés pastoreando a las ovejas de mi</vt:lpstr>
      <vt:lpstr>Está diciendo a él la tercera (vez) Simón de Juan ¿Estás teniendo cariño a mí? Fue contristado el Pedro porque dijo a él la tercera (vez) ¿Estás teniendo cariño a mí? Y está diciendo a él Señor todas (cosas) tú has sabido tú estás conociendo que estoy teniendo cariño a ti Está diciendo a él Estés apacentando a las ovejas de mí</vt:lpstr>
      <vt:lpstr>Gracias a las definiciones de la palabra Amor y al texto original, podemos entender mejor dicha pregunta.</vt:lpstr>
      <vt:lpstr>Desde la primera pregunta, nuestro Señor Jesucristo, utiliza la palabra Ágape, el Amor Verdadero.</vt:lpstr>
      <vt:lpstr>Pero Podemos ver un cambio en Pedro, en otro tiempo hubiera dicho: Si Señor te amo más que estos.</vt:lpstr>
      <vt:lpstr>Pero no vemos eso; ahora simplemente responde: Si, Señor, tú sabes que tengo cariño.</vt:lpstr>
      <vt:lpstr>Pero vemos ahora que Pedro ya no se cree que puede mas que los demás y que su confianza en sí mismo se había caído.</vt:lpstr>
      <vt:lpstr>Vuelve a preguntarle, y nuestro Señor Jesucristo sigue empleando la palabra Ágape.</vt:lpstr>
      <vt:lpstr>Y Pedro sigue contestando Philia. Sí Señor tú has sabido que estoy teniendo cariño a ti.</vt:lpstr>
      <vt:lpstr>En la tercera pregunta, ya no utiliza la palabra Ágape, si no que baja al nivel que Pedro había adquirido en todo este tiempo, y utilizo la palabra Philia.</vt:lpstr>
      <vt:lpstr>¿Estás teniendo cariño por mí? ¿Tienes aprecio por mí? ¿Me tienes afecto? ¿Me quieres?</vt:lpstr>
      <vt:lpstr>Por tal motivo vemos que Pedro, después de esta tercera ocasión que nuestro Señor Jesucristo, su alma, su ser se lleno de tristeza, se contristo de corazón.</vt:lpstr>
      <vt:lpstr>.Por eso la respuesta de Pedro fue: Señor, todas las cosas tú has sabido tú estás enterado que solo te puedo ofrecer cariño.</vt:lpstr>
      <vt:lpstr>Pedro no podía ofrecerle un Amor Verdadero a su Señor, Maestro, con el cual compartió los últimos tres años, viendo tantos milagros y el haber escuchado tantas lecciones.</vt:lpstr>
      <vt:lpstr>Nuestro amor, no nuestro afecto</vt:lpstr>
      <vt:lpstr>Jesús quiere nuestro amor no nuestro afecto porque quiere que seamos discípulos dignos de su nombre.</vt:lpstr>
      <vt:lpstr>Desea que en medio de las pruebas y las presiones que este mundo trae contra nosotros nos comportemos como es digno del evangelio, sin apenarnos, sin avergonzarnos.</vt:lpstr>
      <vt:lpstr>No podemos servir a Cristo con afecto solamente, lo tenemos que servir con amor porque de esa manera lo que hagamos para su obra lo haremos con gusto.</vt:lpstr>
      <vt:lpstr>Tendremos problemas y dificultades, pero saldremos adelante porque estamos sirviéndole con todo nuestro ser.</vt:lpstr>
      <vt:lpstr>Servir a Cristo sin amor es tanto como lanzarnos al mar sin saber nadar. No nos ahogaremos, porque la única forma de servir a Dios es con amor.</vt:lpstr>
      <vt:lpstr>El que sirve por otra causa a Cristo que no sea el amor se cansará, se fatigará, se llenará de amargura y terminará negando la fe que una vez abrazó.</vt:lpstr>
      <vt:lpstr>Conclusión.</vt:lpstr>
      <vt:lpstr>El Amor hacia nuestro Dios, puede no existir en nuestros corazones.</vt:lpstr>
      <vt:lpstr>¡Es un triste pensamiento y sin embargo con toda certeza puede ser verdadero! ¡Inclusive nuestros corazones pueden no sentir amor por Cristo!</vt:lpstr>
      <vt:lpstr>Y quizás nuestro corazón, nuestra mente o para salir al paso, podemos estar creyendo que Si.</vt:lpstr>
      <vt:lpstr>Pero si en verdad lo amamos; ¿Entonces que? Si en verdad lo amamos, hagamos algo por Él, no nos cansemos o desistamos. </vt:lpstr>
      <vt:lpstr>Porque nuestro Dios sabe, que en un corazón que Ama de Verdad, dondequiera que hay Amor, hay deseos de llevar a cabo cosas espirituales siempre.</vt:lpstr>
      <vt:lpstr>Ahora, mañana y mientras Dios le permita vivir;  ¡háganlo todo por amor a Cristo!</vt:lpstr>
      <vt:lpstr>¿Me Amas?</vt:lpstr>
      <vt:lpstr>Que la gracia del Señor Jesucristo, el amor de Dios y la comunión del Espíritu Santo sean con todos ustedes.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¿Me Amas?</dc:title>
  <dc:creator>Israel Zarazua</dc:creator>
  <cp:lastModifiedBy>Israel Zarazua</cp:lastModifiedBy>
  <cp:revision>5</cp:revision>
  <dcterms:created xsi:type="dcterms:W3CDTF">2020-09-24T23:04:58Z</dcterms:created>
  <dcterms:modified xsi:type="dcterms:W3CDTF">2020-10-26T21:49:22Z</dcterms:modified>
</cp:coreProperties>
</file>