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56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698" autoAdjust="0"/>
  </p:normalViewPr>
  <p:slideViewPr>
    <p:cSldViewPr snapToGrid="0">
      <p:cViewPr varScale="1">
        <p:scale>
          <a:sx n="55" d="100"/>
          <a:sy n="55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3523F-14B7-489D-91EF-F42F4D33A96A}" type="datetimeFigureOut">
              <a:rPr lang="es-CL" smtClean="0"/>
              <a:t>26/09/20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25F42-F2BD-49C3-B8B1-877604A584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4550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10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 encantaría poder visitarles, pero llegaría muy cargado de cosas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1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Nunca he sido un viajero liviano,</a:t>
            </a:r>
          </a:p>
          <a:p>
            <a:pPr marL="800100" lvl="1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es-CL" sz="10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Un bolso con el material de trabajo </a:t>
            </a:r>
          </a:p>
          <a:p>
            <a:pPr marL="800100" lvl="1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es-CL" sz="10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Un bolso con ropa </a:t>
            </a:r>
          </a:p>
          <a:p>
            <a:pPr marL="800100" lvl="1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es-CL" sz="10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Un bolso de entretenimiento</a:t>
            </a:r>
          </a:p>
          <a:p>
            <a:pPr marL="800100" lvl="1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es-CL" sz="10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Un bolso de emergencia y aseo </a:t>
            </a:r>
          </a:p>
          <a:p>
            <a:pPr marL="800100" lvl="1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es-CL" sz="10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Un bolso de alimentos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1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verdad a veces no disfruto del viaje con tantas preocupaciones. (</a:t>
            </a:r>
            <a:r>
              <a:rPr lang="es-CL" sz="1000" u="sng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olvides los zapatos! Y una vez los olvidé</a:t>
            </a:r>
            <a:r>
              <a:rPr lang="es-CL" sz="1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s-C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b="1" i="1" dirty="0"/>
              <a:t>POR QUE NO VIAJAS MAS LIJERO? Y TE DESPREOCUPAS? ASI DISFRUTAS EL VIAJE…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25F42-F2BD-49C3-B8B1-877604A58452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3663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buFont typeface="Symbol" panose="05050102010706020507" pitchFamily="18" charset="2"/>
              <a:buNone/>
              <a:tabLst>
                <a:tab pos="457200" algn="l"/>
              </a:tabLst>
            </a:pPr>
            <a:endParaRPr lang="es-CL" b="1" i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E25F42-F2BD-49C3-B8B1-877604A58452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3340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1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¿Me permite decirle que usted lleva unas cuantas bolsas? En el momento en que te despertaste te echaste algo a mano. ¿Has salido algunas ves sin bolso? Apuesto a que no, cuando te levantas:</a:t>
            </a:r>
            <a:endParaRPr lang="es-C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"/>
              <a:tabLst>
                <a:tab pos="914400" algn="l"/>
              </a:tabLst>
            </a:pPr>
            <a:r>
              <a:rPr lang="es-CL" sz="10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Bolso del estrés: Ya no puedo mas, y tengo tanto que hacer</a:t>
            </a:r>
          </a:p>
          <a:p>
            <a:pPr marL="742950" lvl="1" indent="-285750" algn="just">
              <a:buFont typeface="Wingdings" panose="05000000000000000000" pitchFamily="2" charset="2"/>
              <a:buChar char=""/>
              <a:tabLst>
                <a:tab pos="914400" algn="l"/>
              </a:tabLst>
            </a:pPr>
            <a:r>
              <a:rPr lang="es-CL" sz="10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Maleta de la culpa.- ¿Por qué lo hice? Nunca debería haberlo hecho…</a:t>
            </a:r>
            <a:endParaRPr lang="es-C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"/>
              <a:tabLst>
                <a:tab pos="914400" algn="l"/>
              </a:tabLst>
            </a:pPr>
            <a:r>
              <a:rPr lang="es-CL" sz="10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Bolso del descontento.- No tengo lo que necesito, aun debo trabajar mas.</a:t>
            </a:r>
          </a:p>
          <a:p>
            <a:pPr marL="742950" lvl="1" indent="-285750" algn="just">
              <a:buFont typeface="Wingdings" panose="05000000000000000000" pitchFamily="2" charset="2"/>
              <a:buChar char=""/>
              <a:tabLst>
                <a:tab pos="914400" algn="l"/>
              </a:tabLst>
            </a:pPr>
            <a:r>
              <a:rPr lang="es-CL" sz="10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Maleta de ansiedad.- No sé como enfrentar económicamente mi futuro</a:t>
            </a:r>
            <a:endParaRPr lang="es-C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"/>
              <a:tabLst>
                <a:tab pos="914400" algn="l"/>
              </a:tabLst>
            </a:pPr>
            <a:r>
              <a:rPr lang="es-CL" sz="10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El saco de dormir de la soledad.- Me siento solo, ¿Cuándo estaré acompañado otra vez? mi marido me abandono.</a:t>
            </a:r>
            <a:endParaRPr lang="es-C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"/>
              <a:tabLst>
                <a:tab pos="914400" algn="l"/>
              </a:tabLst>
            </a:pPr>
            <a:r>
              <a:rPr lang="es-CL" sz="10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El bolso de la muerte.- aún no puedo superar el duelo y el abandono.</a:t>
            </a:r>
            <a:endParaRPr lang="es-C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1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es extraño que al final del día usted se acueste tan cansado. Arrastrar equipaje es agotador.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10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QUE MEJOR NO DEJA ESOS BOLSOS, Y TOMA LA PROMESA DE JESUS?</a:t>
            </a:r>
            <a:endParaRPr lang="es-CL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25F42-F2BD-49C3-B8B1-877604A58452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909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Dios nos esta diciendo ¡llevas cargas que no necesitas! Que alivio sería desprenderse de cada carga 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El Señor te ayuda en el estrés, a eliminar tu culpa, en darte felicidad, darte seguridad frente al futuro, vivir el duelo y el abandono.</a:t>
            </a:r>
            <a:endParaRPr lang="es-C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dejamos entrar a Dios en nuestras vidas, El es capaz de llevarse las cargas. Pero, ¿cómo podemos hacerlo? Invitemos a un viejo amigo que nos ayudara (Leer </a:t>
            </a:r>
            <a:r>
              <a:rPr lang="es-CL" sz="18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Salmo 23</a:t>
            </a:r>
            <a:r>
              <a:rPr lang="es-C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s-C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25F42-F2BD-49C3-B8B1-877604A58452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3323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¿Existen palabras mas amadas? (</a:t>
            </a:r>
            <a:r>
              <a:rPr lang="es-CL" sz="1800" i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Contar como llego a estar enmarcado en nuestra habitación</a:t>
            </a:r>
            <a:r>
              <a:rPr lang="es-C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) Enmarcada y colgada en los hospitales, garabateada en las paredes de las cárceles, citada por jóvenes Quizás no todos sepan de Dios o de Su palabra, pero si saben de un Pastor y unas ovejas.</a:t>
            </a:r>
            <a:endParaRPr lang="es-C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¿Cuánta familiaridad siente usted con estas palabras? ¿Hasta donde lo transportan estos versículos? ¿Al calor del hogar? ¿Junto a su cama? ¿Entrando a una operación? (</a:t>
            </a:r>
            <a:r>
              <a:rPr lang="es-CL" sz="1800" i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contar mi caso cuando me operaron) </a:t>
            </a:r>
            <a:r>
              <a:rPr lang="es-C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¿Al sepulcro?</a:t>
            </a:r>
            <a:endParaRPr lang="es-C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¿Tiene usted una carga propia? ¿Cree que Dios puede usar este salmo de David para aligerarla un poco? </a:t>
            </a:r>
            <a:r>
              <a:rPr lang="es-CL" sz="18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Aligerar el equipaje significa encargar a Dios las cargas que usted nunca debió llevar. 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¿Cómo predicar a otros si estamos llenos de culpa, llenos de soledad, de temor y de dudas? </a:t>
            </a:r>
            <a:endParaRPr lang="es-C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25F42-F2BD-49C3-B8B1-877604A58452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9658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dirty="0"/>
              <a:t>Para iniciar la “liberación” de cargas, usted debe adoptar al Señor como su Pastor.. </a:t>
            </a:r>
            <a:r>
              <a:rPr lang="es-CL" b="1" dirty="0"/>
              <a:t>Por lo tanto, debes declararte UNA OVEJA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C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Amamos la canción de Sinatra “A mi manera”. “Si me equivoque, al menos fue a mi manera”.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C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problema del hombre es que quiere hacer las cosas a su manera. </a:t>
            </a:r>
            <a:r>
              <a:rPr lang="es-CL" sz="18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nadie le gusta ser una oveja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CL" sz="1800" b="1" dirty="0"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POR QUE NADIE QUIERE SER UNA OVEJA? DEJEME CONTARLE…</a:t>
            </a:r>
            <a:endParaRPr lang="es-CL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25F42-F2BD-49C3-B8B1-877604A58452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5170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buFont typeface="+mj-lt"/>
              <a:buAutoNum type="arabicPeriod"/>
              <a:tabLst>
                <a:tab pos="914400" algn="l"/>
              </a:tabLst>
            </a:pPr>
            <a:r>
              <a:rPr lang="es-C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¡Son tontas! ¿A conocido alguna vez un adiestrador de ovejas? ¿Ha visto en televisión una oveja que haga cosas entretenidos? </a:t>
            </a:r>
          </a:p>
          <a:p>
            <a:pPr marL="342900" lvl="0" indent="-342900" algn="just">
              <a:buFont typeface="+mj-lt"/>
              <a:buAutoNum type="arabicPeriod"/>
              <a:tabLst>
                <a:tab pos="914400" algn="l"/>
              </a:tabLst>
            </a:pPr>
            <a:r>
              <a:rPr lang="es-C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Son indefensas: No tienen colmillo ni garras, no te pueden morder ni correr más rápido que tu. </a:t>
            </a:r>
            <a:endParaRPr lang="es-C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914400" algn="l"/>
              </a:tabLst>
            </a:pPr>
            <a:r>
              <a:rPr lang="es-C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Son sucias: Un gato se limpia, el perro se limpia. Las aves y los osos se bañan en el rio. Pero cuando una oveja se ensucia, se queda así.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1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qué David no busco una mejor metáfora? Algo </a:t>
            </a:r>
            <a:r>
              <a:rPr lang="es-CL" sz="1000" dirty="0" err="1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</a:t>
            </a:r>
            <a:r>
              <a:rPr lang="es-CL" sz="10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como…</a:t>
            </a:r>
            <a:endParaRPr lang="es-C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"/>
              <a:tabLst>
                <a:tab pos="914400" algn="l"/>
              </a:tabLst>
            </a:pPr>
            <a:r>
              <a:rPr lang="es-CL" sz="10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“Jehová es mi comandante en jefe, y yo su soldado”. El guerrero al menos recibe un arma, una misión y una medalla.</a:t>
            </a:r>
            <a:endParaRPr lang="es-C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"/>
              <a:tabLst>
                <a:tab pos="914400" algn="l"/>
              </a:tabLst>
            </a:pPr>
            <a:r>
              <a:rPr lang="es-CL" sz="10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“Jehová es mi inspiración, y yo su cantor”. Estamos en el coro de Dios, ¡que honor! </a:t>
            </a:r>
          </a:p>
          <a:p>
            <a:pPr marL="742950" lvl="1" indent="-285750" algn="just">
              <a:buFont typeface="Wingdings" panose="05000000000000000000" pitchFamily="2" charset="2"/>
              <a:buChar char=""/>
              <a:tabLst>
                <a:tab pos="914400" algn="l"/>
              </a:tabLst>
            </a:pPr>
            <a:r>
              <a:rPr lang="es-CL" sz="10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“Jehová es mi rey, y yo su embajador”.- Ser portador de Dios</a:t>
            </a:r>
          </a:p>
          <a:p>
            <a:pPr marL="0" lvl="0" indent="0" algn="just">
              <a:buFont typeface="Wingdings" panose="05000000000000000000" pitchFamily="2" charset="2"/>
              <a:buNone/>
              <a:tabLst>
                <a:tab pos="914400" algn="l"/>
              </a:tabLst>
            </a:pPr>
            <a:r>
              <a:rPr lang="es-CL" sz="12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PERO DAVID PENSABA EN ALGO DISTINTO…</a:t>
            </a:r>
            <a:endParaRPr lang="es-CL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Font typeface="+mj-lt"/>
              <a:buNone/>
              <a:tabLst>
                <a:tab pos="914400" algn="l"/>
              </a:tabLst>
            </a:pPr>
            <a:endParaRPr lang="es-C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25F42-F2BD-49C3-B8B1-877604A58452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0092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C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David, </a:t>
            </a:r>
            <a:r>
              <a:rPr lang="es-CL" sz="18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quien fue guerrero, cantor y embajador </a:t>
            </a:r>
            <a:r>
              <a:rPr lang="es-C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buscaba la mejor ilustración para referirse a su condición con Dios.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C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Recordó sus días como pastor, su atención por ellas día y noche, recordó cuando dormía con ellas y las cuidaba.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C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Orgulloso David reconoció a Jehová como su pastor, </a:t>
            </a:r>
            <a:r>
              <a:rPr lang="es-CL" sz="18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el asumió ser una humilde oveja: Porque esta bajo el cariñoso cuidado de Dios.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CL" sz="1800" b="1" i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ESO NOS LIBERAMOS DE LA CARGA DE LA AUTOSUFICIENCIA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CL" sz="1800" b="1" i="1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ESO CONFIAMOS…</a:t>
            </a:r>
            <a:endParaRPr lang="es-CL" sz="18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25F42-F2BD-49C3-B8B1-877604A58452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5389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b="0" dirty="0"/>
              <a:t>Confiamos que el Pastor de las ovejas proveerá lo que nosotros tenemos necesidad.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b="0" dirty="0"/>
              <a:t>La oveja no sabe lo que necesita. Usted tampoco sabe lo que REALMENTE necesita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b="0" dirty="0"/>
              <a:t>¿Qué cree usted que necesita para ser feliz y vivir tranquilo? Seguramente nuevo empleo, nueva familia, nuevo auto.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L" b="0" dirty="0"/>
              <a:t>Pero DIOS realmente sabe lo que necesitas, de verdad.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E25F42-F2BD-49C3-B8B1-877604A58452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9458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18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Dios sabe que necesitamos lo material. El quiere suplirnos siempre de algo mejor</a:t>
            </a:r>
            <a:endParaRPr lang="es-C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E25F42-F2BD-49C3-B8B1-877604A58452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875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9/26/2020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9/26/2020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01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9/26/2020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3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9/26/2020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36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9/26/2020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57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9/26/2020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67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9/26/2020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3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9/26/2020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8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9/26/2020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9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16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19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22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7" r:id="rId5"/>
    <p:sldLayoutId id="2147483731" r:id="rId6"/>
    <p:sldLayoutId id="2147483732" r:id="rId7"/>
    <p:sldLayoutId id="2147483733" r:id="rId8"/>
    <p:sldLayoutId id="2147483736" r:id="rId9"/>
    <p:sldLayoutId id="2147483734" r:id="rId10"/>
    <p:sldLayoutId id="2147483735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is item is unavailable | Etsy | Postage stamps crafts, Stamp crafts,  Vintage luggage">
            <a:extLst>
              <a:ext uri="{FF2B5EF4-FFF2-40B4-BE49-F238E27FC236}">
                <a16:creationId xmlns:a16="http://schemas.microsoft.com/office/drawing/2014/main" id="{2702183C-151F-46F9-BED0-336F82AF63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16" b="12384"/>
          <a:stretch/>
        </p:blipFill>
        <p:spPr bwMode="auto">
          <a:xfrm>
            <a:off x="-32" y="10"/>
            <a:ext cx="1219203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Rectangle 134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118982"/>
            <a:ext cx="7537704" cy="2462668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6E54EC-2D7C-4AE5-B0D9-1FACFE234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791" y="3331444"/>
            <a:ext cx="6470692" cy="1229306"/>
          </a:xfrm>
        </p:spPr>
        <p:txBody>
          <a:bodyPr>
            <a:normAutofit/>
          </a:bodyPr>
          <a:lstStyle/>
          <a:p>
            <a:r>
              <a:rPr lang="es-CL" sz="5400">
                <a:solidFill>
                  <a:schemeClr val="tx1"/>
                </a:solidFill>
              </a:rPr>
              <a:t>Bienvenidos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4794E1-4A89-4AD8-9717-9F41919F9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791" y="4735798"/>
            <a:ext cx="6470693" cy="84584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L" sz="1800" dirty="0"/>
              <a:t>Palabras de Descanso basadas en </a:t>
            </a:r>
          </a:p>
          <a:p>
            <a:pPr>
              <a:lnSpc>
                <a:spcPct val="100000"/>
              </a:lnSpc>
            </a:pPr>
            <a:r>
              <a:rPr lang="es-CL" sz="1800" dirty="0"/>
              <a:t>Salmo 23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2429" y="4641183"/>
            <a:ext cx="63093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390A367-0330-4E03-9D5F-40308A797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79598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is item is unavailable | Etsy | Postage stamps crafts, Stamp crafts,  Vintage luggage">
            <a:extLst>
              <a:ext uri="{FF2B5EF4-FFF2-40B4-BE49-F238E27FC236}">
                <a16:creationId xmlns:a16="http://schemas.microsoft.com/office/drawing/2014/main" id="{2702183C-151F-46F9-BED0-336F82AF63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16" b="12384"/>
          <a:stretch/>
        </p:blipFill>
        <p:spPr bwMode="auto">
          <a:xfrm>
            <a:off x="-32" y="10"/>
            <a:ext cx="1219203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Rectangle 134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118982"/>
            <a:ext cx="7537704" cy="2462668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6E54EC-2D7C-4AE5-B0D9-1FACFE234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791" y="3331444"/>
            <a:ext cx="6470692" cy="1229306"/>
          </a:xfrm>
        </p:spPr>
        <p:txBody>
          <a:bodyPr>
            <a:normAutofit/>
          </a:bodyPr>
          <a:lstStyle/>
          <a:p>
            <a:r>
              <a:rPr lang="es-CL" sz="5400" dirty="0">
                <a:solidFill>
                  <a:schemeClr val="tx1"/>
                </a:solidFill>
              </a:rPr>
              <a:t>Gracias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4794E1-4A89-4AD8-9717-9F41919F9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791" y="4735798"/>
            <a:ext cx="6470693" cy="84584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L" sz="1800" dirty="0"/>
              <a:t>Palabras de Descanso basadas en </a:t>
            </a:r>
          </a:p>
          <a:p>
            <a:pPr>
              <a:lnSpc>
                <a:spcPct val="100000"/>
              </a:lnSpc>
            </a:pPr>
            <a:r>
              <a:rPr lang="es-CL" sz="1800" dirty="0"/>
              <a:t>Salmo 23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2429" y="4641183"/>
            <a:ext cx="63093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390A367-0330-4E03-9D5F-40308A797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37779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8E9C91B-7EAD-4562-AB0E-DFB9663AE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CD2D517-BC35-4439-AC31-06DF764F25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94E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2DD3F846-0483-40F5-A881-0C1AD2A0C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Vector Gratis | Genial colección de diferentes tipos de mochilas">
            <a:extLst>
              <a:ext uri="{FF2B5EF4-FFF2-40B4-BE49-F238E27FC236}">
                <a16:creationId xmlns:a16="http://schemas.microsoft.com/office/drawing/2014/main" id="{085B9A93-10D0-40D4-B4DF-95DD598ED03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2367" b="8007"/>
          <a:stretch/>
        </p:blipFill>
        <p:spPr bwMode="auto">
          <a:xfrm>
            <a:off x="2170998" y="789242"/>
            <a:ext cx="7582601" cy="527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98074719-06CB-4CAA-8697-F32DFCEA54BB}"/>
              </a:ext>
            </a:extLst>
          </p:cNvPr>
          <p:cNvSpPr/>
          <p:nvPr/>
        </p:nvSpPr>
        <p:spPr>
          <a:xfrm rot="19691125">
            <a:off x="1853531" y="880397"/>
            <a:ext cx="1759528" cy="540327"/>
          </a:xfrm>
          <a:custGeom>
            <a:avLst/>
            <a:gdLst>
              <a:gd name="connsiteX0" fmla="*/ 0 w 1759528"/>
              <a:gd name="connsiteY0" fmla="*/ 0 h 540327"/>
              <a:gd name="connsiteX1" fmla="*/ 568914 w 1759528"/>
              <a:gd name="connsiteY1" fmla="*/ 0 h 540327"/>
              <a:gd name="connsiteX2" fmla="*/ 1137828 w 1759528"/>
              <a:gd name="connsiteY2" fmla="*/ 0 h 540327"/>
              <a:gd name="connsiteX3" fmla="*/ 1759528 w 1759528"/>
              <a:gd name="connsiteY3" fmla="*/ 0 h 540327"/>
              <a:gd name="connsiteX4" fmla="*/ 1759528 w 1759528"/>
              <a:gd name="connsiteY4" fmla="*/ 540327 h 540327"/>
              <a:gd name="connsiteX5" fmla="*/ 1155423 w 1759528"/>
              <a:gd name="connsiteY5" fmla="*/ 540327 h 540327"/>
              <a:gd name="connsiteX6" fmla="*/ 551319 w 1759528"/>
              <a:gd name="connsiteY6" fmla="*/ 540327 h 540327"/>
              <a:gd name="connsiteX7" fmla="*/ 0 w 1759528"/>
              <a:gd name="connsiteY7" fmla="*/ 540327 h 540327"/>
              <a:gd name="connsiteX8" fmla="*/ 0 w 1759528"/>
              <a:gd name="connsiteY8" fmla="*/ 0 h 54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9528" h="540327" fill="none" extrusionOk="0">
                <a:moveTo>
                  <a:pt x="0" y="0"/>
                </a:moveTo>
                <a:cubicBezTo>
                  <a:pt x="226228" y="-1134"/>
                  <a:pt x="306078" y="-6557"/>
                  <a:pt x="568914" y="0"/>
                </a:cubicBezTo>
                <a:cubicBezTo>
                  <a:pt x="831750" y="6557"/>
                  <a:pt x="887949" y="-22945"/>
                  <a:pt x="1137828" y="0"/>
                </a:cubicBezTo>
                <a:cubicBezTo>
                  <a:pt x="1387707" y="22945"/>
                  <a:pt x="1502977" y="22467"/>
                  <a:pt x="1759528" y="0"/>
                </a:cubicBezTo>
                <a:cubicBezTo>
                  <a:pt x="1762197" y="180644"/>
                  <a:pt x="1786348" y="317520"/>
                  <a:pt x="1759528" y="540327"/>
                </a:cubicBezTo>
                <a:cubicBezTo>
                  <a:pt x="1582008" y="519296"/>
                  <a:pt x="1278098" y="521619"/>
                  <a:pt x="1155423" y="540327"/>
                </a:cubicBezTo>
                <a:cubicBezTo>
                  <a:pt x="1032749" y="559035"/>
                  <a:pt x="791572" y="526535"/>
                  <a:pt x="551319" y="540327"/>
                </a:cubicBezTo>
                <a:cubicBezTo>
                  <a:pt x="311066" y="554119"/>
                  <a:pt x="213482" y="543243"/>
                  <a:pt x="0" y="540327"/>
                </a:cubicBezTo>
                <a:cubicBezTo>
                  <a:pt x="-4720" y="294449"/>
                  <a:pt x="-12010" y="247995"/>
                  <a:pt x="0" y="0"/>
                </a:cubicBezTo>
                <a:close/>
              </a:path>
              <a:path w="1759528" h="540327" stroke="0" extrusionOk="0">
                <a:moveTo>
                  <a:pt x="0" y="0"/>
                </a:moveTo>
                <a:cubicBezTo>
                  <a:pt x="114568" y="-27411"/>
                  <a:pt x="387621" y="19518"/>
                  <a:pt x="568914" y="0"/>
                </a:cubicBezTo>
                <a:cubicBezTo>
                  <a:pt x="750207" y="-19518"/>
                  <a:pt x="939682" y="-15280"/>
                  <a:pt x="1137828" y="0"/>
                </a:cubicBezTo>
                <a:cubicBezTo>
                  <a:pt x="1335974" y="15280"/>
                  <a:pt x="1574442" y="12164"/>
                  <a:pt x="1759528" y="0"/>
                </a:cubicBezTo>
                <a:cubicBezTo>
                  <a:pt x="1757807" y="255610"/>
                  <a:pt x="1772095" y="329056"/>
                  <a:pt x="1759528" y="540327"/>
                </a:cubicBezTo>
                <a:cubicBezTo>
                  <a:pt x="1511389" y="543303"/>
                  <a:pt x="1285680" y="517154"/>
                  <a:pt x="1155423" y="540327"/>
                </a:cubicBezTo>
                <a:cubicBezTo>
                  <a:pt x="1025167" y="563500"/>
                  <a:pt x="839125" y="541826"/>
                  <a:pt x="604105" y="540327"/>
                </a:cubicBezTo>
                <a:cubicBezTo>
                  <a:pt x="369085" y="538828"/>
                  <a:pt x="293749" y="558995"/>
                  <a:pt x="0" y="540327"/>
                </a:cubicBezTo>
                <a:cubicBezTo>
                  <a:pt x="15651" y="426001"/>
                  <a:pt x="10865" y="201769"/>
                  <a:pt x="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989468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/>
              <a:t>Estrés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D20A887-1667-4897-9A03-544A41FDE48C}"/>
              </a:ext>
            </a:extLst>
          </p:cNvPr>
          <p:cNvSpPr/>
          <p:nvPr/>
        </p:nvSpPr>
        <p:spPr>
          <a:xfrm rot="19691125">
            <a:off x="4586825" y="1005088"/>
            <a:ext cx="1759528" cy="540327"/>
          </a:xfrm>
          <a:custGeom>
            <a:avLst/>
            <a:gdLst>
              <a:gd name="connsiteX0" fmla="*/ 0 w 1759528"/>
              <a:gd name="connsiteY0" fmla="*/ 0 h 540327"/>
              <a:gd name="connsiteX1" fmla="*/ 568914 w 1759528"/>
              <a:gd name="connsiteY1" fmla="*/ 0 h 540327"/>
              <a:gd name="connsiteX2" fmla="*/ 1137828 w 1759528"/>
              <a:gd name="connsiteY2" fmla="*/ 0 h 540327"/>
              <a:gd name="connsiteX3" fmla="*/ 1759528 w 1759528"/>
              <a:gd name="connsiteY3" fmla="*/ 0 h 540327"/>
              <a:gd name="connsiteX4" fmla="*/ 1759528 w 1759528"/>
              <a:gd name="connsiteY4" fmla="*/ 540327 h 540327"/>
              <a:gd name="connsiteX5" fmla="*/ 1155423 w 1759528"/>
              <a:gd name="connsiteY5" fmla="*/ 540327 h 540327"/>
              <a:gd name="connsiteX6" fmla="*/ 551319 w 1759528"/>
              <a:gd name="connsiteY6" fmla="*/ 540327 h 540327"/>
              <a:gd name="connsiteX7" fmla="*/ 0 w 1759528"/>
              <a:gd name="connsiteY7" fmla="*/ 540327 h 540327"/>
              <a:gd name="connsiteX8" fmla="*/ 0 w 1759528"/>
              <a:gd name="connsiteY8" fmla="*/ 0 h 54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9528" h="540327" fill="none" extrusionOk="0">
                <a:moveTo>
                  <a:pt x="0" y="0"/>
                </a:moveTo>
                <a:cubicBezTo>
                  <a:pt x="226228" y="-1134"/>
                  <a:pt x="306078" y="-6557"/>
                  <a:pt x="568914" y="0"/>
                </a:cubicBezTo>
                <a:cubicBezTo>
                  <a:pt x="831750" y="6557"/>
                  <a:pt x="887949" y="-22945"/>
                  <a:pt x="1137828" y="0"/>
                </a:cubicBezTo>
                <a:cubicBezTo>
                  <a:pt x="1387707" y="22945"/>
                  <a:pt x="1502977" y="22467"/>
                  <a:pt x="1759528" y="0"/>
                </a:cubicBezTo>
                <a:cubicBezTo>
                  <a:pt x="1762197" y="180644"/>
                  <a:pt x="1786348" y="317520"/>
                  <a:pt x="1759528" y="540327"/>
                </a:cubicBezTo>
                <a:cubicBezTo>
                  <a:pt x="1582008" y="519296"/>
                  <a:pt x="1278098" y="521619"/>
                  <a:pt x="1155423" y="540327"/>
                </a:cubicBezTo>
                <a:cubicBezTo>
                  <a:pt x="1032749" y="559035"/>
                  <a:pt x="791572" y="526535"/>
                  <a:pt x="551319" y="540327"/>
                </a:cubicBezTo>
                <a:cubicBezTo>
                  <a:pt x="311066" y="554119"/>
                  <a:pt x="213482" y="543243"/>
                  <a:pt x="0" y="540327"/>
                </a:cubicBezTo>
                <a:cubicBezTo>
                  <a:pt x="-4720" y="294449"/>
                  <a:pt x="-12010" y="247995"/>
                  <a:pt x="0" y="0"/>
                </a:cubicBezTo>
                <a:close/>
              </a:path>
              <a:path w="1759528" h="540327" stroke="0" extrusionOk="0">
                <a:moveTo>
                  <a:pt x="0" y="0"/>
                </a:moveTo>
                <a:cubicBezTo>
                  <a:pt x="114568" y="-27411"/>
                  <a:pt x="387621" y="19518"/>
                  <a:pt x="568914" y="0"/>
                </a:cubicBezTo>
                <a:cubicBezTo>
                  <a:pt x="750207" y="-19518"/>
                  <a:pt x="939682" y="-15280"/>
                  <a:pt x="1137828" y="0"/>
                </a:cubicBezTo>
                <a:cubicBezTo>
                  <a:pt x="1335974" y="15280"/>
                  <a:pt x="1574442" y="12164"/>
                  <a:pt x="1759528" y="0"/>
                </a:cubicBezTo>
                <a:cubicBezTo>
                  <a:pt x="1757807" y="255610"/>
                  <a:pt x="1772095" y="329056"/>
                  <a:pt x="1759528" y="540327"/>
                </a:cubicBezTo>
                <a:cubicBezTo>
                  <a:pt x="1511389" y="543303"/>
                  <a:pt x="1285680" y="517154"/>
                  <a:pt x="1155423" y="540327"/>
                </a:cubicBezTo>
                <a:cubicBezTo>
                  <a:pt x="1025167" y="563500"/>
                  <a:pt x="839125" y="541826"/>
                  <a:pt x="604105" y="540327"/>
                </a:cubicBezTo>
                <a:cubicBezTo>
                  <a:pt x="369085" y="538828"/>
                  <a:pt x="293749" y="558995"/>
                  <a:pt x="0" y="540327"/>
                </a:cubicBezTo>
                <a:cubicBezTo>
                  <a:pt x="15651" y="426001"/>
                  <a:pt x="10865" y="201769"/>
                  <a:pt x="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989468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/>
              <a:t>Culpa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A28A91D-8149-467B-8C62-97401270A387}"/>
              </a:ext>
            </a:extLst>
          </p:cNvPr>
          <p:cNvSpPr/>
          <p:nvPr/>
        </p:nvSpPr>
        <p:spPr>
          <a:xfrm rot="19691125">
            <a:off x="7092207" y="975590"/>
            <a:ext cx="1759528" cy="540327"/>
          </a:xfrm>
          <a:custGeom>
            <a:avLst/>
            <a:gdLst>
              <a:gd name="connsiteX0" fmla="*/ 0 w 1759528"/>
              <a:gd name="connsiteY0" fmla="*/ 0 h 540327"/>
              <a:gd name="connsiteX1" fmla="*/ 568914 w 1759528"/>
              <a:gd name="connsiteY1" fmla="*/ 0 h 540327"/>
              <a:gd name="connsiteX2" fmla="*/ 1137828 w 1759528"/>
              <a:gd name="connsiteY2" fmla="*/ 0 h 540327"/>
              <a:gd name="connsiteX3" fmla="*/ 1759528 w 1759528"/>
              <a:gd name="connsiteY3" fmla="*/ 0 h 540327"/>
              <a:gd name="connsiteX4" fmla="*/ 1759528 w 1759528"/>
              <a:gd name="connsiteY4" fmla="*/ 540327 h 540327"/>
              <a:gd name="connsiteX5" fmla="*/ 1155423 w 1759528"/>
              <a:gd name="connsiteY5" fmla="*/ 540327 h 540327"/>
              <a:gd name="connsiteX6" fmla="*/ 551319 w 1759528"/>
              <a:gd name="connsiteY6" fmla="*/ 540327 h 540327"/>
              <a:gd name="connsiteX7" fmla="*/ 0 w 1759528"/>
              <a:gd name="connsiteY7" fmla="*/ 540327 h 540327"/>
              <a:gd name="connsiteX8" fmla="*/ 0 w 1759528"/>
              <a:gd name="connsiteY8" fmla="*/ 0 h 54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9528" h="540327" fill="none" extrusionOk="0">
                <a:moveTo>
                  <a:pt x="0" y="0"/>
                </a:moveTo>
                <a:cubicBezTo>
                  <a:pt x="226228" y="-1134"/>
                  <a:pt x="306078" y="-6557"/>
                  <a:pt x="568914" y="0"/>
                </a:cubicBezTo>
                <a:cubicBezTo>
                  <a:pt x="831750" y="6557"/>
                  <a:pt x="887949" y="-22945"/>
                  <a:pt x="1137828" y="0"/>
                </a:cubicBezTo>
                <a:cubicBezTo>
                  <a:pt x="1387707" y="22945"/>
                  <a:pt x="1502977" y="22467"/>
                  <a:pt x="1759528" y="0"/>
                </a:cubicBezTo>
                <a:cubicBezTo>
                  <a:pt x="1762197" y="180644"/>
                  <a:pt x="1786348" y="317520"/>
                  <a:pt x="1759528" y="540327"/>
                </a:cubicBezTo>
                <a:cubicBezTo>
                  <a:pt x="1582008" y="519296"/>
                  <a:pt x="1278098" y="521619"/>
                  <a:pt x="1155423" y="540327"/>
                </a:cubicBezTo>
                <a:cubicBezTo>
                  <a:pt x="1032749" y="559035"/>
                  <a:pt x="791572" y="526535"/>
                  <a:pt x="551319" y="540327"/>
                </a:cubicBezTo>
                <a:cubicBezTo>
                  <a:pt x="311066" y="554119"/>
                  <a:pt x="213482" y="543243"/>
                  <a:pt x="0" y="540327"/>
                </a:cubicBezTo>
                <a:cubicBezTo>
                  <a:pt x="-4720" y="294449"/>
                  <a:pt x="-12010" y="247995"/>
                  <a:pt x="0" y="0"/>
                </a:cubicBezTo>
                <a:close/>
              </a:path>
              <a:path w="1759528" h="540327" stroke="0" extrusionOk="0">
                <a:moveTo>
                  <a:pt x="0" y="0"/>
                </a:moveTo>
                <a:cubicBezTo>
                  <a:pt x="114568" y="-27411"/>
                  <a:pt x="387621" y="19518"/>
                  <a:pt x="568914" y="0"/>
                </a:cubicBezTo>
                <a:cubicBezTo>
                  <a:pt x="750207" y="-19518"/>
                  <a:pt x="939682" y="-15280"/>
                  <a:pt x="1137828" y="0"/>
                </a:cubicBezTo>
                <a:cubicBezTo>
                  <a:pt x="1335974" y="15280"/>
                  <a:pt x="1574442" y="12164"/>
                  <a:pt x="1759528" y="0"/>
                </a:cubicBezTo>
                <a:cubicBezTo>
                  <a:pt x="1757807" y="255610"/>
                  <a:pt x="1772095" y="329056"/>
                  <a:pt x="1759528" y="540327"/>
                </a:cubicBezTo>
                <a:cubicBezTo>
                  <a:pt x="1511389" y="543303"/>
                  <a:pt x="1285680" y="517154"/>
                  <a:pt x="1155423" y="540327"/>
                </a:cubicBezTo>
                <a:cubicBezTo>
                  <a:pt x="1025167" y="563500"/>
                  <a:pt x="839125" y="541826"/>
                  <a:pt x="604105" y="540327"/>
                </a:cubicBezTo>
                <a:cubicBezTo>
                  <a:pt x="369085" y="538828"/>
                  <a:pt x="293749" y="558995"/>
                  <a:pt x="0" y="540327"/>
                </a:cubicBezTo>
                <a:cubicBezTo>
                  <a:pt x="15651" y="426001"/>
                  <a:pt x="10865" y="201769"/>
                  <a:pt x="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989468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/>
              <a:t>Descontento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3FD40B8-A0E3-442C-A3C4-B8314927559A}"/>
              </a:ext>
            </a:extLst>
          </p:cNvPr>
          <p:cNvSpPr/>
          <p:nvPr/>
        </p:nvSpPr>
        <p:spPr>
          <a:xfrm rot="19691125">
            <a:off x="1853531" y="3471196"/>
            <a:ext cx="1759528" cy="540327"/>
          </a:xfrm>
          <a:custGeom>
            <a:avLst/>
            <a:gdLst>
              <a:gd name="connsiteX0" fmla="*/ 0 w 1759528"/>
              <a:gd name="connsiteY0" fmla="*/ 0 h 540327"/>
              <a:gd name="connsiteX1" fmla="*/ 568914 w 1759528"/>
              <a:gd name="connsiteY1" fmla="*/ 0 h 540327"/>
              <a:gd name="connsiteX2" fmla="*/ 1137828 w 1759528"/>
              <a:gd name="connsiteY2" fmla="*/ 0 h 540327"/>
              <a:gd name="connsiteX3" fmla="*/ 1759528 w 1759528"/>
              <a:gd name="connsiteY3" fmla="*/ 0 h 540327"/>
              <a:gd name="connsiteX4" fmla="*/ 1759528 w 1759528"/>
              <a:gd name="connsiteY4" fmla="*/ 540327 h 540327"/>
              <a:gd name="connsiteX5" fmla="*/ 1155423 w 1759528"/>
              <a:gd name="connsiteY5" fmla="*/ 540327 h 540327"/>
              <a:gd name="connsiteX6" fmla="*/ 551319 w 1759528"/>
              <a:gd name="connsiteY6" fmla="*/ 540327 h 540327"/>
              <a:gd name="connsiteX7" fmla="*/ 0 w 1759528"/>
              <a:gd name="connsiteY7" fmla="*/ 540327 h 540327"/>
              <a:gd name="connsiteX8" fmla="*/ 0 w 1759528"/>
              <a:gd name="connsiteY8" fmla="*/ 0 h 54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9528" h="540327" fill="none" extrusionOk="0">
                <a:moveTo>
                  <a:pt x="0" y="0"/>
                </a:moveTo>
                <a:cubicBezTo>
                  <a:pt x="226228" y="-1134"/>
                  <a:pt x="306078" y="-6557"/>
                  <a:pt x="568914" y="0"/>
                </a:cubicBezTo>
                <a:cubicBezTo>
                  <a:pt x="831750" y="6557"/>
                  <a:pt x="887949" y="-22945"/>
                  <a:pt x="1137828" y="0"/>
                </a:cubicBezTo>
                <a:cubicBezTo>
                  <a:pt x="1387707" y="22945"/>
                  <a:pt x="1502977" y="22467"/>
                  <a:pt x="1759528" y="0"/>
                </a:cubicBezTo>
                <a:cubicBezTo>
                  <a:pt x="1762197" y="180644"/>
                  <a:pt x="1786348" y="317520"/>
                  <a:pt x="1759528" y="540327"/>
                </a:cubicBezTo>
                <a:cubicBezTo>
                  <a:pt x="1582008" y="519296"/>
                  <a:pt x="1278098" y="521619"/>
                  <a:pt x="1155423" y="540327"/>
                </a:cubicBezTo>
                <a:cubicBezTo>
                  <a:pt x="1032749" y="559035"/>
                  <a:pt x="791572" y="526535"/>
                  <a:pt x="551319" y="540327"/>
                </a:cubicBezTo>
                <a:cubicBezTo>
                  <a:pt x="311066" y="554119"/>
                  <a:pt x="213482" y="543243"/>
                  <a:pt x="0" y="540327"/>
                </a:cubicBezTo>
                <a:cubicBezTo>
                  <a:pt x="-4720" y="294449"/>
                  <a:pt x="-12010" y="247995"/>
                  <a:pt x="0" y="0"/>
                </a:cubicBezTo>
                <a:close/>
              </a:path>
              <a:path w="1759528" h="540327" stroke="0" extrusionOk="0">
                <a:moveTo>
                  <a:pt x="0" y="0"/>
                </a:moveTo>
                <a:cubicBezTo>
                  <a:pt x="114568" y="-27411"/>
                  <a:pt x="387621" y="19518"/>
                  <a:pt x="568914" y="0"/>
                </a:cubicBezTo>
                <a:cubicBezTo>
                  <a:pt x="750207" y="-19518"/>
                  <a:pt x="939682" y="-15280"/>
                  <a:pt x="1137828" y="0"/>
                </a:cubicBezTo>
                <a:cubicBezTo>
                  <a:pt x="1335974" y="15280"/>
                  <a:pt x="1574442" y="12164"/>
                  <a:pt x="1759528" y="0"/>
                </a:cubicBezTo>
                <a:cubicBezTo>
                  <a:pt x="1757807" y="255610"/>
                  <a:pt x="1772095" y="329056"/>
                  <a:pt x="1759528" y="540327"/>
                </a:cubicBezTo>
                <a:cubicBezTo>
                  <a:pt x="1511389" y="543303"/>
                  <a:pt x="1285680" y="517154"/>
                  <a:pt x="1155423" y="540327"/>
                </a:cubicBezTo>
                <a:cubicBezTo>
                  <a:pt x="1025167" y="563500"/>
                  <a:pt x="839125" y="541826"/>
                  <a:pt x="604105" y="540327"/>
                </a:cubicBezTo>
                <a:cubicBezTo>
                  <a:pt x="369085" y="538828"/>
                  <a:pt x="293749" y="558995"/>
                  <a:pt x="0" y="540327"/>
                </a:cubicBezTo>
                <a:cubicBezTo>
                  <a:pt x="15651" y="426001"/>
                  <a:pt x="10865" y="201769"/>
                  <a:pt x="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989468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/>
              <a:t>Ansiedad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81A422F-83DD-4976-B895-B97976170177}"/>
              </a:ext>
            </a:extLst>
          </p:cNvPr>
          <p:cNvSpPr/>
          <p:nvPr/>
        </p:nvSpPr>
        <p:spPr>
          <a:xfrm rot="19691125">
            <a:off x="4586825" y="3474020"/>
            <a:ext cx="1759528" cy="540327"/>
          </a:xfrm>
          <a:custGeom>
            <a:avLst/>
            <a:gdLst>
              <a:gd name="connsiteX0" fmla="*/ 0 w 1759528"/>
              <a:gd name="connsiteY0" fmla="*/ 0 h 540327"/>
              <a:gd name="connsiteX1" fmla="*/ 568914 w 1759528"/>
              <a:gd name="connsiteY1" fmla="*/ 0 h 540327"/>
              <a:gd name="connsiteX2" fmla="*/ 1137828 w 1759528"/>
              <a:gd name="connsiteY2" fmla="*/ 0 h 540327"/>
              <a:gd name="connsiteX3" fmla="*/ 1759528 w 1759528"/>
              <a:gd name="connsiteY3" fmla="*/ 0 h 540327"/>
              <a:gd name="connsiteX4" fmla="*/ 1759528 w 1759528"/>
              <a:gd name="connsiteY4" fmla="*/ 540327 h 540327"/>
              <a:gd name="connsiteX5" fmla="*/ 1155423 w 1759528"/>
              <a:gd name="connsiteY5" fmla="*/ 540327 h 540327"/>
              <a:gd name="connsiteX6" fmla="*/ 551319 w 1759528"/>
              <a:gd name="connsiteY6" fmla="*/ 540327 h 540327"/>
              <a:gd name="connsiteX7" fmla="*/ 0 w 1759528"/>
              <a:gd name="connsiteY7" fmla="*/ 540327 h 540327"/>
              <a:gd name="connsiteX8" fmla="*/ 0 w 1759528"/>
              <a:gd name="connsiteY8" fmla="*/ 0 h 54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9528" h="540327" fill="none" extrusionOk="0">
                <a:moveTo>
                  <a:pt x="0" y="0"/>
                </a:moveTo>
                <a:cubicBezTo>
                  <a:pt x="226228" y="-1134"/>
                  <a:pt x="306078" y="-6557"/>
                  <a:pt x="568914" y="0"/>
                </a:cubicBezTo>
                <a:cubicBezTo>
                  <a:pt x="831750" y="6557"/>
                  <a:pt x="887949" y="-22945"/>
                  <a:pt x="1137828" y="0"/>
                </a:cubicBezTo>
                <a:cubicBezTo>
                  <a:pt x="1387707" y="22945"/>
                  <a:pt x="1502977" y="22467"/>
                  <a:pt x="1759528" y="0"/>
                </a:cubicBezTo>
                <a:cubicBezTo>
                  <a:pt x="1762197" y="180644"/>
                  <a:pt x="1786348" y="317520"/>
                  <a:pt x="1759528" y="540327"/>
                </a:cubicBezTo>
                <a:cubicBezTo>
                  <a:pt x="1582008" y="519296"/>
                  <a:pt x="1278098" y="521619"/>
                  <a:pt x="1155423" y="540327"/>
                </a:cubicBezTo>
                <a:cubicBezTo>
                  <a:pt x="1032749" y="559035"/>
                  <a:pt x="791572" y="526535"/>
                  <a:pt x="551319" y="540327"/>
                </a:cubicBezTo>
                <a:cubicBezTo>
                  <a:pt x="311066" y="554119"/>
                  <a:pt x="213482" y="543243"/>
                  <a:pt x="0" y="540327"/>
                </a:cubicBezTo>
                <a:cubicBezTo>
                  <a:pt x="-4720" y="294449"/>
                  <a:pt x="-12010" y="247995"/>
                  <a:pt x="0" y="0"/>
                </a:cubicBezTo>
                <a:close/>
              </a:path>
              <a:path w="1759528" h="540327" stroke="0" extrusionOk="0">
                <a:moveTo>
                  <a:pt x="0" y="0"/>
                </a:moveTo>
                <a:cubicBezTo>
                  <a:pt x="114568" y="-27411"/>
                  <a:pt x="387621" y="19518"/>
                  <a:pt x="568914" y="0"/>
                </a:cubicBezTo>
                <a:cubicBezTo>
                  <a:pt x="750207" y="-19518"/>
                  <a:pt x="939682" y="-15280"/>
                  <a:pt x="1137828" y="0"/>
                </a:cubicBezTo>
                <a:cubicBezTo>
                  <a:pt x="1335974" y="15280"/>
                  <a:pt x="1574442" y="12164"/>
                  <a:pt x="1759528" y="0"/>
                </a:cubicBezTo>
                <a:cubicBezTo>
                  <a:pt x="1757807" y="255610"/>
                  <a:pt x="1772095" y="329056"/>
                  <a:pt x="1759528" y="540327"/>
                </a:cubicBezTo>
                <a:cubicBezTo>
                  <a:pt x="1511389" y="543303"/>
                  <a:pt x="1285680" y="517154"/>
                  <a:pt x="1155423" y="540327"/>
                </a:cubicBezTo>
                <a:cubicBezTo>
                  <a:pt x="1025167" y="563500"/>
                  <a:pt x="839125" y="541826"/>
                  <a:pt x="604105" y="540327"/>
                </a:cubicBezTo>
                <a:cubicBezTo>
                  <a:pt x="369085" y="538828"/>
                  <a:pt x="293749" y="558995"/>
                  <a:pt x="0" y="540327"/>
                </a:cubicBezTo>
                <a:cubicBezTo>
                  <a:pt x="15651" y="426001"/>
                  <a:pt x="10865" y="201769"/>
                  <a:pt x="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989468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/>
              <a:t>Soledad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8B8B5B7-E778-471D-8FA1-EC421F39F3BE}"/>
              </a:ext>
            </a:extLst>
          </p:cNvPr>
          <p:cNvSpPr/>
          <p:nvPr/>
        </p:nvSpPr>
        <p:spPr>
          <a:xfrm rot="19691125">
            <a:off x="7175335" y="3471196"/>
            <a:ext cx="1759528" cy="540327"/>
          </a:xfrm>
          <a:custGeom>
            <a:avLst/>
            <a:gdLst>
              <a:gd name="connsiteX0" fmla="*/ 0 w 1759528"/>
              <a:gd name="connsiteY0" fmla="*/ 0 h 540327"/>
              <a:gd name="connsiteX1" fmla="*/ 568914 w 1759528"/>
              <a:gd name="connsiteY1" fmla="*/ 0 h 540327"/>
              <a:gd name="connsiteX2" fmla="*/ 1137828 w 1759528"/>
              <a:gd name="connsiteY2" fmla="*/ 0 h 540327"/>
              <a:gd name="connsiteX3" fmla="*/ 1759528 w 1759528"/>
              <a:gd name="connsiteY3" fmla="*/ 0 h 540327"/>
              <a:gd name="connsiteX4" fmla="*/ 1759528 w 1759528"/>
              <a:gd name="connsiteY4" fmla="*/ 540327 h 540327"/>
              <a:gd name="connsiteX5" fmla="*/ 1155423 w 1759528"/>
              <a:gd name="connsiteY5" fmla="*/ 540327 h 540327"/>
              <a:gd name="connsiteX6" fmla="*/ 551319 w 1759528"/>
              <a:gd name="connsiteY6" fmla="*/ 540327 h 540327"/>
              <a:gd name="connsiteX7" fmla="*/ 0 w 1759528"/>
              <a:gd name="connsiteY7" fmla="*/ 540327 h 540327"/>
              <a:gd name="connsiteX8" fmla="*/ 0 w 1759528"/>
              <a:gd name="connsiteY8" fmla="*/ 0 h 54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9528" h="540327" fill="none" extrusionOk="0">
                <a:moveTo>
                  <a:pt x="0" y="0"/>
                </a:moveTo>
                <a:cubicBezTo>
                  <a:pt x="226228" y="-1134"/>
                  <a:pt x="306078" y="-6557"/>
                  <a:pt x="568914" y="0"/>
                </a:cubicBezTo>
                <a:cubicBezTo>
                  <a:pt x="831750" y="6557"/>
                  <a:pt x="887949" y="-22945"/>
                  <a:pt x="1137828" y="0"/>
                </a:cubicBezTo>
                <a:cubicBezTo>
                  <a:pt x="1387707" y="22945"/>
                  <a:pt x="1502977" y="22467"/>
                  <a:pt x="1759528" y="0"/>
                </a:cubicBezTo>
                <a:cubicBezTo>
                  <a:pt x="1762197" y="180644"/>
                  <a:pt x="1786348" y="317520"/>
                  <a:pt x="1759528" y="540327"/>
                </a:cubicBezTo>
                <a:cubicBezTo>
                  <a:pt x="1582008" y="519296"/>
                  <a:pt x="1278098" y="521619"/>
                  <a:pt x="1155423" y="540327"/>
                </a:cubicBezTo>
                <a:cubicBezTo>
                  <a:pt x="1032749" y="559035"/>
                  <a:pt x="791572" y="526535"/>
                  <a:pt x="551319" y="540327"/>
                </a:cubicBezTo>
                <a:cubicBezTo>
                  <a:pt x="311066" y="554119"/>
                  <a:pt x="213482" y="543243"/>
                  <a:pt x="0" y="540327"/>
                </a:cubicBezTo>
                <a:cubicBezTo>
                  <a:pt x="-4720" y="294449"/>
                  <a:pt x="-12010" y="247995"/>
                  <a:pt x="0" y="0"/>
                </a:cubicBezTo>
                <a:close/>
              </a:path>
              <a:path w="1759528" h="540327" stroke="0" extrusionOk="0">
                <a:moveTo>
                  <a:pt x="0" y="0"/>
                </a:moveTo>
                <a:cubicBezTo>
                  <a:pt x="114568" y="-27411"/>
                  <a:pt x="387621" y="19518"/>
                  <a:pt x="568914" y="0"/>
                </a:cubicBezTo>
                <a:cubicBezTo>
                  <a:pt x="750207" y="-19518"/>
                  <a:pt x="939682" y="-15280"/>
                  <a:pt x="1137828" y="0"/>
                </a:cubicBezTo>
                <a:cubicBezTo>
                  <a:pt x="1335974" y="15280"/>
                  <a:pt x="1574442" y="12164"/>
                  <a:pt x="1759528" y="0"/>
                </a:cubicBezTo>
                <a:cubicBezTo>
                  <a:pt x="1757807" y="255610"/>
                  <a:pt x="1772095" y="329056"/>
                  <a:pt x="1759528" y="540327"/>
                </a:cubicBezTo>
                <a:cubicBezTo>
                  <a:pt x="1511389" y="543303"/>
                  <a:pt x="1285680" y="517154"/>
                  <a:pt x="1155423" y="540327"/>
                </a:cubicBezTo>
                <a:cubicBezTo>
                  <a:pt x="1025167" y="563500"/>
                  <a:pt x="839125" y="541826"/>
                  <a:pt x="604105" y="540327"/>
                </a:cubicBezTo>
                <a:cubicBezTo>
                  <a:pt x="369085" y="538828"/>
                  <a:pt x="293749" y="558995"/>
                  <a:pt x="0" y="540327"/>
                </a:cubicBezTo>
                <a:cubicBezTo>
                  <a:pt x="15651" y="426001"/>
                  <a:pt x="10865" y="201769"/>
                  <a:pt x="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989468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/>
              <a:t>Duelo</a:t>
            </a:r>
          </a:p>
        </p:txBody>
      </p:sp>
    </p:spTree>
    <p:extLst>
      <p:ext uri="{BB962C8B-B14F-4D97-AF65-F5344CB8AC3E}">
        <p14:creationId xmlns:p14="http://schemas.microsoft.com/office/powerpoint/2010/main" val="365282440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49FCF54-17A7-4423-B0E7-852D089C8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MATEO 11.28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4400" dirty="0">
                <a:solidFill>
                  <a:srgbClr val="FFFFFF"/>
                </a:solidFill>
              </a:rPr>
              <a:t>(RV)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834EF4-9753-42DC-BF1C-EE41DB507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cap="all" spc="200"/>
              <a:t>Venid a mí todos los que estáis trabajados y cargados, y yo os haré descansar</a:t>
            </a:r>
          </a:p>
        </p:txBody>
      </p:sp>
    </p:spTree>
    <p:extLst>
      <p:ext uri="{BB962C8B-B14F-4D97-AF65-F5344CB8AC3E}">
        <p14:creationId xmlns:p14="http://schemas.microsoft.com/office/powerpoint/2010/main" val="2460915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0E58038-8ACE-4AD9-B404-25C603550D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rlanda. | Ovejas, Pastor de ovejas, Animales de la granja">
            <a:extLst>
              <a:ext uri="{FF2B5EF4-FFF2-40B4-BE49-F238E27FC236}">
                <a16:creationId xmlns:a16="http://schemas.microsoft.com/office/drawing/2014/main" id="{A6ED941B-F089-41BF-A05A-EC8F05005E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22" b="2283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2D79F03-A6A9-4A5B-AB40-97DA803D1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s-CL" dirty="0"/>
              <a:t>Salmo 23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A34772-9011-42B5-AA63-FD6DEC92E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910746"/>
            <a:ext cx="99669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DD44B7-BD32-484A-8C86-9B62CDB0D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29259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s-ES" sz="2800" dirty="0"/>
              <a:t>23  Jehová es mi pastor; nada me faltará.  2 En lugares de delicados pastos me hará descansar; Junto a aguas de reposo me pastoreará.</a:t>
            </a:r>
          </a:p>
          <a:p>
            <a:pPr>
              <a:lnSpc>
                <a:spcPct val="100000"/>
              </a:lnSpc>
            </a:pPr>
            <a:r>
              <a:rPr lang="es-ES" sz="2800" dirty="0"/>
              <a:t>3 Confortará mi alma; Me guiará por sendas de justicia por amor de su nombre.</a:t>
            </a:r>
          </a:p>
          <a:p>
            <a:pPr>
              <a:lnSpc>
                <a:spcPct val="100000"/>
              </a:lnSpc>
            </a:pPr>
            <a:r>
              <a:rPr lang="es-ES" sz="2800" dirty="0"/>
              <a:t>4 Aunque ande en valle de sombra de muerte, No temeré mal alguno, porque tú estarás conmigo; Tu vara y tu cayado me infundirán aliento.</a:t>
            </a:r>
          </a:p>
          <a:p>
            <a:pPr>
              <a:lnSpc>
                <a:spcPct val="100000"/>
              </a:lnSpc>
            </a:pPr>
            <a:r>
              <a:rPr lang="es-ES" sz="2800" dirty="0"/>
              <a:t>5 Aderezas mesa delante de mí en presencia de mis angustiadores; Unges mi cabeza con aceite; mi copa está rebosando.</a:t>
            </a:r>
          </a:p>
          <a:p>
            <a:pPr>
              <a:lnSpc>
                <a:spcPct val="100000"/>
              </a:lnSpc>
            </a:pPr>
            <a:r>
              <a:rPr lang="es-ES" sz="2800" dirty="0"/>
              <a:t>6 Ciertamente el bien y la misericordia me seguirán todos los días de mi vida, Y en la casa de Jehová moraré por largos días.</a:t>
            </a:r>
            <a:endParaRPr lang="es-CL" sz="2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BCDE19-2810-4337-9C49-8589C42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3512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0C9A3F5-4037-49FF-9748-08F0C1A415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814" y="640080"/>
            <a:ext cx="3659246" cy="2850319"/>
          </a:xfrm>
        </p:spPr>
        <p:txBody>
          <a:bodyPr>
            <a:normAutofit/>
          </a:bodyPr>
          <a:lstStyle/>
          <a:p>
            <a:r>
              <a:rPr lang="es-CL" sz="5400" dirty="0">
                <a:solidFill>
                  <a:srgbClr val="FFFFFF"/>
                </a:solidFill>
              </a:rPr>
              <a:t>El Señor es mi Pastor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6478185F-6875-4F1F-9398-7A09B00E1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814" y="3812134"/>
            <a:ext cx="3659246" cy="2349823"/>
          </a:xfrm>
        </p:spPr>
        <p:txBody>
          <a:bodyPr>
            <a:normAutofit/>
          </a:bodyPr>
          <a:lstStyle/>
          <a:p>
            <a:r>
              <a:rPr lang="es-CL" sz="2800" dirty="0">
                <a:solidFill>
                  <a:srgbClr val="FFFFFF"/>
                </a:solidFill>
              </a:rPr>
              <a:t>Salmo 23.1a (LBLA)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2797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Irlanda. | Ovejas, Pastor de ovejas, Animales de la granja">
            <a:extLst>
              <a:ext uri="{FF2B5EF4-FFF2-40B4-BE49-F238E27FC236}">
                <a16:creationId xmlns:a16="http://schemas.microsoft.com/office/drawing/2014/main" id="{B68B9463-7F23-4C23-9C18-AEBFFE44BC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07" b="11316"/>
          <a:stretch/>
        </p:blipFill>
        <p:spPr bwMode="auto">
          <a:xfrm>
            <a:off x="4635095" y="10"/>
            <a:ext cx="755688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3973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90D0034-F768-41E7-85D4-F38C4DE85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74" name="Picture 2" descr="Oveja: alimentación y temperamento - My Animals">
            <a:extLst>
              <a:ext uri="{FF2B5EF4-FFF2-40B4-BE49-F238E27FC236}">
                <a16:creationId xmlns:a16="http://schemas.microsoft.com/office/drawing/2014/main" id="{4BC31C09-6F09-4E7C-9B25-65477ABBCC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1" r="1" b="10540"/>
          <a:stretch/>
        </p:blipFill>
        <p:spPr bwMode="auto">
          <a:xfrm>
            <a:off x="2843" y="10"/>
            <a:ext cx="1218631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95B38FD6-641F-41BF-B466-C1C636642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474" y="1238442"/>
            <a:ext cx="3635926" cy="4355751"/>
          </a:xfrm>
          <a:prstGeom prst="rect">
            <a:avLst/>
          </a:prstGeom>
          <a:solidFill>
            <a:srgbClr val="00000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EB13B77-361A-4FB8-BADA-DB3210CA1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648" y="1419273"/>
            <a:ext cx="3153580" cy="1358188"/>
          </a:xfrm>
        </p:spPr>
        <p:txBody>
          <a:bodyPr>
            <a:normAutofit/>
          </a:bodyPr>
          <a:lstStyle/>
          <a:p>
            <a:r>
              <a:rPr lang="es-CL" sz="3200" dirty="0">
                <a:solidFill>
                  <a:srgbClr val="FFFFFF"/>
                </a:solidFill>
              </a:rPr>
              <a:t>Tres características de las ovejas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BF9119E-766E-4526-AAE5-639F577C0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8277" y="2865016"/>
            <a:ext cx="29260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442E86-71CC-4BE1-BFC3-13440ABE0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648" y="2978254"/>
            <a:ext cx="3153580" cy="2444238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CL" sz="3600" dirty="0">
                <a:solidFill>
                  <a:srgbClr val="FFFFFF"/>
                </a:solidFill>
              </a:rPr>
              <a:t>Son tontas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3600" dirty="0">
                <a:solidFill>
                  <a:srgbClr val="FFFFFF"/>
                </a:solidFill>
              </a:rPr>
              <a:t>Son indefensas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3600" dirty="0">
                <a:solidFill>
                  <a:srgbClr val="FFFFFF"/>
                </a:solidFill>
              </a:rPr>
              <a:t>Son sucias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FE461C7-FF45-427F-83D7-18DFBD481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64326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arcador de contenido 4" descr="Una manada de ovejas&#10;&#10;Descripción generada automáticamente">
            <a:extLst>
              <a:ext uri="{FF2B5EF4-FFF2-40B4-BE49-F238E27FC236}">
                <a16:creationId xmlns:a16="http://schemas.microsoft.com/office/drawing/2014/main" id="{4EDC8996-0656-4F61-9A5B-8311F7CA36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6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EFC1EB0-DB92-4E98-B3A9-0CD6FA5A8B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38326" y="-341385"/>
            <a:ext cx="6858003" cy="7540754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25000"/>
                </a:schemeClr>
              </a:gs>
              <a:gs pos="85000">
                <a:schemeClr val="tx1">
                  <a:alpha val="4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2786682-7D9A-42F9-ACDB-5C159BF54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277" y="1475234"/>
            <a:ext cx="3214307" cy="290169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dirty="0">
                <a:solidFill>
                  <a:schemeClr val="bg1"/>
                </a:solidFill>
              </a:rPr>
              <a:t>David, la </a:t>
            </a:r>
            <a:r>
              <a:rPr lang="en-US" sz="4400" dirty="0" err="1">
                <a:solidFill>
                  <a:schemeClr val="bg1"/>
                </a:solidFill>
              </a:rPr>
              <a:t>oveja</a:t>
            </a:r>
            <a:endParaRPr lang="en-US" sz="4400" dirty="0">
              <a:solidFill>
                <a:schemeClr val="bg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6950" y="4508519"/>
            <a:ext cx="310896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2">
            <a:extLst>
              <a:ext uri="{FF2B5EF4-FFF2-40B4-BE49-F238E27FC236}">
                <a16:creationId xmlns:a16="http://schemas.microsoft.com/office/drawing/2014/main" id="{0F12E7E0-766C-4E97-B981-694D8CF66E55}"/>
              </a:ext>
            </a:extLst>
          </p:cNvPr>
          <p:cNvSpPr/>
          <p:nvPr/>
        </p:nvSpPr>
        <p:spPr>
          <a:xfrm>
            <a:off x="906949" y="4578373"/>
            <a:ext cx="3108959" cy="1476028"/>
          </a:xfrm>
          <a:custGeom>
            <a:avLst/>
            <a:gdLst>
              <a:gd name="connsiteX0" fmla="*/ 0 w 3108959"/>
              <a:gd name="connsiteY0" fmla="*/ 0 h 1476028"/>
              <a:gd name="connsiteX1" fmla="*/ 559613 w 3108959"/>
              <a:gd name="connsiteY1" fmla="*/ 0 h 1476028"/>
              <a:gd name="connsiteX2" fmla="*/ 1088136 w 3108959"/>
              <a:gd name="connsiteY2" fmla="*/ 0 h 1476028"/>
              <a:gd name="connsiteX3" fmla="*/ 1741017 w 3108959"/>
              <a:gd name="connsiteY3" fmla="*/ 0 h 1476028"/>
              <a:gd name="connsiteX4" fmla="*/ 2393898 w 3108959"/>
              <a:gd name="connsiteY4" fmla="*/ 0 h 1476028"/>
              <a:gd name="connsiteX5" fmla="*/ 3108959 w 3108959"/>
              <a:gd name="connsiteY5" fmla="*/ 0 h 1476028"/>
              <a:gd name="connsiteX6" fmla="*/ 3108959 w 3108959"/>
              <a:gd name="connsiteY6" fmla="*/ 447728 h 1476028"/>
              <a:gd name="connsiteX7" fmla="*/ 3108959 w 3108959"/>
              <a:gd name="connsiteY7" fmla="*/ 924978 h 1476028"/>
              <a:gd name="connsiteX8" fmla="*/ 3108959 w 3108959"/>
              <a:gd name="connsiteY8" fmla="*/ 1476028 h 1476028"/>
              <a:gd name="connsiteX9" fmla="*/ 2549346 w 3108959"/>
              <a:gd name="connsiteY9" fmla="*/ 1476028 h 1476028"/>
              <a:gd name="connsiteX10" fmla="*/ 1989734 w 3108959"/>
              <a:gd name="connsiteY10" fmla="*/ 1476028 h 1476028"/>
              <a:gd name="connsiteX11" fmla="*/ 1461211 w 3108959"/>
              <a:gd name="connsiteY11" fmla="*/ 1476028 h 1476028"/>
              <a:gd name="connsiteX12" fmla="*/ 901598 w 3108959"/>
              <a:gd name="connsiteY12" fmla="*/ 1476028 h 1476028"/>
              <a:gd name="connsiteX13" fmla="*/ 0 w 3108959"/>
              <a:gd name="connsiteY13" fmla="*/ 1476028 h 1476028"/>
              <a:gd name="connsiteX14" fmla="*/ 0 w 3108959"/>
              <a:gd name="connsiteY14" fmla="*/ 1013539 h 1476028"/>
              <a:gd name="connsiteX15" fmla="*/ 0 w 3108959"/>
              <a:gd name="connsiteY15" fmla="*/ 551050 h 1476028"/>
              <a:gd name="connsiteX16" fmla="*/ 0 w 3108959"/>
              <a:gd name="connsiteY16" fmla="*/ 0 h 1476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08959" h="1476028" fill="none" extrusionOk="0">
                <a:moveTo>
                  <a:pt x="0" y="0"/>
                </a:moveTo>
                <a:cubicBezTo>
                  <a:pt x="132617" y="9893"/>
                  <a:pt x="399944" y="-24015"/>
                  <a:pt x="559613" y="0"/>
                </a:cubicBezTo>
                <a:cubicBezTo>
                  <a:pt x="719282" y="24015"/>
                  <a:pt x="941383" y="4881"/>
                  <a:pt x="1088136" y="0"/>
                </a:cubicBezTo>
                <a:cubicBezTo>
                  <a:pt x="1234889" y="-4881"/>
                  <a:pt x="1447481" y="18533"/>
                  <a:pt x="1741017" y="0"/>
                </a:cubicBezTo>
                <a:cubicBezTo>
                  <a:pt x="2034553" y="-18533"/>
                  <a:pt x="2161521" y="-16047"/>
                  <a:pt x="2393898" y="0"/>
                </a:cubicBezTo>
                <a:cubicBezTo>
                  <a:pt x="2626275" y="16047"/>
                  <a:pt x="2922562" y="-16041"/>
                  <a:pt x="3108959" y="0"/>
                </a:cubicBezTo>
                <a:cubicBezTo>
                  <a:pt x="3129583" y="184846"/>
                  <a:pt x="3123268" y="349631"/>
                  <a:pt x="3108959" y="447728"/>
                </a:cubicBezTo>
                <a:cubicBezTo>
                  <a:pt x="3094650" y="545825"/>
                  <a:pt x="3092071" y="749461"/>
                  <a:pt x="3108959" y="924978"/>
                </a:cubicBezTo>
                <a:cubicBezTo>
                  <a:pt x="3125848" y="1100495"/>
                  <a:pt x="3133672" y="1246570"/>
                  <a:pt x="3108959" y="1476028"/>
                </a:cubicBezTo>
                <a:cubicBezTo>
                  <a:pt x="2837822" y="1469108"/>
                  <a:pt x="2675646" y="1498059"/>
                  <a:pt x="2549346" y="1476028"/>
                </a:cubicBezTo>
                <a:cubicBezTo>
                  <a:pt x="2423046" y="1453997"/>
                  <a:pt x="2110597" y="1459710"/>
                  <a:pt x="1989734" y="1476028"/>
                </a:cubicBezTo>
                <a:cubicBezTo>
                  <a:pt x="1868871" y="1492346"/>
                  <a:pt x="1686409" y="1496452"/>
                  <a:pt x="1461211" y="1476028"/>
                </a:cubicBezTo>
                <a:cubicBezTo>
                  <a:pt x="1236013" y="1455604"/>
                  <a:pt x="1136644" y="1451519"/>
                  <a:pt x="901598" y="1476028"/>
                </a:cubicBezTo>
                <a:cubicBezTo>
                  <a:pt x="666552" y="1500537"/>
                  <a:pt x="263191" y="1502939"/>
                  <a:pt x="0" y="1476028"/>
                </a:cubicBezTo>
                <a:cubicBezTo>
                  <a:pt x="13278" y="1312570"/>
                  <a:pt x="-12072" y="1228146"/>
                  <a:pt x="0" y="1013539"/>
                </a:cubicBezTo>
                <a:cubicBezTo>
                  <a:pt x="12072" y="798932"/>
                  <a:pt x="-4290" y="739429"/>
                  <a:pt x="0" y="551050"/>
                </a:cubicBezTo>
                <a:cubicBezTo>
                  <a:pt x="4290" y="362671"/>
                  <a:pt x="-9790" y="184708"/>
                  <a:pt x="0" y="0"/>
                </a:cubicBezTo>
                <a:close/>
              </a:path>
              <a:path w="3108959" h="1476028" stroke="0" extrusionOk="0">
                <a:moveTo>
                  <a:pt x="0" y="0"/>
                </a:moveTo>
                <a:cubicBezTo>
                  <a:pt x="243484" y="6031"/>
                  <a:pt x="415916" y="-11775"/>
                  <a:pt x="590702" y="0"/>
                </a:cubicBezTo>
                <a:cubicBezTo>
                  <a:pt x="765488" y="11775"/>
                  <a:pt x="1049300" y="14003"/>
                  <a:pt x="1181404" y="0"/>
                </a:cubicBezTo>
                <a:cubicBezTo>
                  <a:pt x="1313508" y="-14003"/>
                  <a:pt x="1554261" y="-280"/>
                  <a:pt x="1772107" y="0"/>
                </a:cubicBezTo>
                <a:cubicBezTo>
                  <a:pt x="1989953" y="280"/>
                  <a:pt x="2168842" y="613"/>
                  <a:pt x="2456078" y="0"/>
                </a:cubicBezTo>
                <a:cubicBezTo>
                  <a:pt x="2743314" y="-613"/>
                  <a:pt x="2916358" y="-10393"/>
                  <a:pt x="3108959" y="0"/>
                </a:cubicBezTo>
                <a:cubicBezTo>
                  <a:pt x="3105741" y="183311"/>
                  <a:pt x="3124172" y="327408"/>
                  <a:pt x="3108959" y="521530"/>
                </a:cubicBezTo>
                <a:cubicBezTo>
                  <a:pt x="3093747" y="715652"/>
                  <a:pt x="3109695" y="900253"/>
                  <a:pt x="3108959" y="1043060"/>
                </a:cubicBezTo>
                <a:cubicBezTo>
                  <a:pt x="3108224" y="1185867"/>
                  <a:pt x="3087971" y="1267482"/>
                  <a:pt x="3108959" y="1476028"/>
                </a:cubicBezTo>
                <a:cubicBezTo>
                  <a:pt x="3002954" y="1465661"/>
                  <a:pt x="2756635" y="1490060"/>
                  <a:pt x="2580436" y="1476028"/>
                </a:cubicBezTo>
                <a:cubicBezTo>
                  <a:pt x="2404237" y="1461996"/>
                  <a:pt x="2211592" y="1460837"/>
                  <a:pt x="1896465" y="1476028"/>
                </a:cubicBezTo>
                <a:cubicBezTo>
                  <a:pt x="1581338" y="1491219"/>
                  <a:pt x="1568714" y="1484259"/>
                  <a:pt x="1367942" y="1476028"/>
                </a:cubicBezTo>
                <a:cubicBezTo>
                  <a:pt x="1167170" y="1467797"/>
                  <a:pt x="945753" y="1496068"/>
                  <a:pt x="808329" y="1476028"/>
                </a:cubicBezTo>
                <a:cubicBezTo>
                  <a:pt x="670905" y="1455988"/>
                  <a:pt x="381798" y="1471225"/>
                  <a:pt x="0" y="1476028"/>
                </a:cubicBezTo>
                <a:cubicBezTo>
                  <a:pt x="22000" y="1337773"/>
                  <a:pt x="-8548" y="1191490"/>
                  <a:pt x="0" y="1028300"/>
                </a:cubicBezTo>
                <a:cubicBezTo>
                  <a:pt x="8548" y="865110"/>
                  <a:pt x="2569" y="731674"/>
                  <a:pt x="0" y="580571"/>
                </a:cubicBezTo>
                <a:cubicBezTo>
                  <a:pt x="-2569" y="429468"/>
                  <a:pt x="93" y="241090"/>
                  <a:pt x="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989468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/>
              <a:t>La carga de la autosuficiencia</a:t>
            </a:r>
          </a:p>
        </p:txBody>
      </p:sp>
    </p:spTree>
    <p:extLst>
      <p:ext uri="{BB962C8B-B14F-4D97-AF65-F5344CB8AC3E}">
        <p14:creationId xmlns:p14="http://schemas.microsoft.com/office/powerpoint/2010/main" val="40029872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0C9A3F5-4037-49FF-9748-08F0C1A415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814" y="640080"/>
            <a:ext cx="3659246" cy="2850319"/>
          </a:xfrm>
        </p:spPr>
        <p:txBody>
          <a:bodyPr>
            <a:normAutofit fontScale="90000"/>
          </a:bodyPr>
          <a:lstStyle/>
          <a:p>
            <a:r>
              <a:rPr lang="es-ES" sz="5400" dirty="0">
                <a:solidFill>
                  <a:srgbClr val="FFFFFF"/>
                </a:solidFill>
              </a:rPr>
              <a:t>El Señor es mi pastor,</a:t>
            </a:r>
            <a:br>
              <a:rPr lang="es-ES" sz="5400" dirty="0">
                <a:solidFill>
                  <a:srgbClr val="FFFFFF"/>
                </a:solidFill>
              </a:rPr>
            </a:br>
            <a:r>
              <a:rPr lang="es-ES" sz="5400" dirty="0">
                <a:solidFill>
                  <a:srgbClr val="FFFF00"/>
                </a:solidFill>
              </a:rPr>
              <a:t>nada me faltará</a:t>
            </a:r>
            <a:endParaRPr lang="es-CL" sz="5400" dirty="0">
              <a:solidFill>
                <a:srgbClr val="FFFF00"/>
              </a:solidFill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6478185F-6875-4F1F-9398-7A09B00E1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814" y="3812134"/>
            <a:ext cx="3659246" cy="2349823"/>
          </a:xfrm>
        </p:spPr>
        <p:txBody>
          <a:bodyPr>
            <a:normAutofit/>
          </a:bodyPr>
          <a:lstStyle/>
          <a:p>
            <a:r>
              <a:rPr lang="es-CL" sz="2800" dirty="0">
                <a:solidFill>
                  <a:srgbClr val="FFFFFF"/>
                </a:solidFill>
              </a:rPr>
              <a:t>Salmo 23.1 (LBLA)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2797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Irlanda. | Ovejas, Pastor de ovejas, Animales de la granja">
            <a:extLst>
              <a:ext uri="{FF2B5EF4-FFF2-40B4-BE49-F238E27FC236}">
                <a16:creationId xmlns:a16="http://schemas.microsoft.com/office/drawing/2014/main" id="{B68B9463-7F23-4C23-9C18-AEBFFE44BC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07" b="11316"/>
          <a:stretch/>
        </p:blipFill>
        <p:spPr bwMode="auto">
          <a:xfrm>
            <a:off x="4635095" y="10"/>
            <a:ext cx="755688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779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49FCF54-17A7-4423-B0E7-852D089C8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LUCAS 12.29, 30 (PDT)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834EF4-9753-42DC-BF1C-EE41DB507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s-ES" sz="2400" cap="all" spc="200" dirty="0"/>
              <a:t>29 No estén pendientes de lo que van a comer o a beber, ni se preocupen por eso. 30 La gente que no conoce a Dios trata de conseguir esas cosas, pero su Padre sabe que ustedes necesitan todo esto.</a:t>
            </a:r>
            <a:endParaRPr lang="en-US" sz="2400" cap="all" spc="2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C2713EC-4265-461B-83FB-E30CA3854D93}"/>
              </a:ext>
            </a:extLst>
          </p:cNvPr>
          <p:cNvSpPr/>
          <p:nvPr/>
        </p:nvSpPr>
        <p:spPr>
          <a:xfrm>
            <a:off x="906949" y="4578373"/>
            <a:ext cx="3108959" cy="1476028"/>
          </a:xfrm>
          <a:custGeom>
            <a:avLst/>
            <a:gdLst>
              <a:gd name="connsiteX0" fmla="*/ 0 w 3108959"/>
              <a:gd name="connsiteY0" fmla="*/ 0 h 1476028"/>
              <a:gd name="connsiteX1" fmla="*/ 559613 w 3108959"/>
              <a:gd name="connsiteY1" fmla="*/ 0 h 1476028"/>
              <a:gd name="connsiteX2" fmla="*/ 1088136 w 3108959"/>
              <a:gd name="connsiteY2" fmla="*/ 0 h 1476028"/>
              <a:gd name="connsiteX3" fmla="*/ 1741017 w 3108959"/>
              <a:gd name="connsiteY3" fmla="*/ 0 h 1476028"/>
              <a:gd name="connsiteX4" fmla="*/ 2393898 w 3108959"/>
              <a:gd name="connsiteY4" fmla="*/ 0 h 1476028"/>
              <a:gd name="connsiteX5" fmla="*/ 3108959 w 3108959"/>
              <a:gd name="connsiteY5" fmla="*/ 0 h 1476028"/>
              <a:gd name="connsiteX6" fmla="*/ 3108959 w 3108959"/>
              <a:gd name="connsiteY6" fmla="*/ 447728 h 1476028"/>
              <a:gd name="connsiteX7" fmla="*/ 3108959 w 3108959"/>
              <a:gd name="connsiteY7" fmla="*/ 924978 h 1476028"/>
              <a:gd name="connsiteX8" fmla="*/ 3108959 w 3108959"/>
              <a:gd name="connsiteY8" fmla="*/ 1476028 h 1476028"/>
              <a:gd name="connsiteX9" fmla="*/ 2549346 w 3108959"/>
              <a:gd name="connsiteY9" fmla="*/ 1476028 h 1476028"/>
              <a:gd name="connsiteX10" fmla="*/ 1989734 w 3108959"/>
              <a:gd name="connsiteY10" fmla="*/ 1476028 h 1476028"/>
              <a:gd name="connsiteX11" fmla="*/ 1461211 w 3108959"/>
              <a:gd name="connsiteY11" fmla="*/ 1476028 h 1476028"/>
              <a:gd name="connsiteX12" fmla="*/ 901598 w 3108959"/>
              <a:gd name="connsiteY12" fmla="*/ 1476028 h 1476028"/>
              <a:gd name="connsiteX13" fmla="*/ 0 w 3108959"/>
              <a:gd name="connsiteY13" fmla="*/ 1476028 h 1476028"/>
              <a:gd name="connsiteX14" fmla="*/ 0 w 3108959"/>
              <a:gd name="connsiteY14" fmla="*/ 1013539 h 1476028"/>
              <a:gd name="connsiteX15" fmla="*/ 0 w 3108959"/>
              <a:gd name="connsiteY15" fmla="*/ 551050 h 1476028"/>
              <a:gd name="connsiteX16" fmla="*/ 0 w 3108959"/>
              <a:gd name="connsiteY16" fmla="*/ 0 h 1476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08959" h="1476028" fill="none" extrusionOk="0">
                <a:moveTo>
                  <a:pt x="0" y="0"/>
                </a:moveTo>
                <a:cubicBezTo>
                  <a:pt x="132617" y="9893"/>
                  <a:pt x="399944" y="-24015"/>
                  <a:pt x="559613" y="0"/>
                </a:cubicBezTo>
                <a:cubicBezTo>
                  <a:pt x="719282" y="24015"/>
                  <a:pt x="941383" y="4881"/>
                  <a:pt x="1088136" y="0"/>
                </a:cubicBezTo>
                <a:cubicBezTo>
                  <a:pt x="1234889" y="-4881"/>
                  <a:pt x="1447481" y="18533"/>
                  <a:pt x="1741017" y="0"/>
                </a:cubicBezTo>
                <a:cubicBezTo>
                  <a:pt x="2034553" y="-18533"/>
                  <a:pt x="2161521" y="-16047"/>
                  <a:pt x="2393898" y="0"/>
                </a:cubicBezTo>
                <a:cubicBezTo>
                  <a:pt x="2626275" y="16047"/>
                  <a:pt x="2922562" y="-16041"/>
                  <a:pt x="3108959" y="0"/>
                </a:cubicBezTo>
                <a:cubicBezTo>
                  <a:pt x="3129583" y="184846"/>
                  <a:pt x="3123268" y="349631"/>
                  <a:pt x="3108959" y="447728"/>
                </a:cubicBezTo>
                <a:cubicBezTo>
                  <a:pt x="3094650" y="545825"/>
                  <a:pt x="3092071" y="749461"/>
                  <a:pt x="3108959" y="924978"/>
                </a:cubicBezTo>
                <a:cubicBezTo>
                  <a:pt x="3125848" y="1100495"/>
                  <a:pt x="3133672" y="1246570"/>
                  <a:pt x="3108959" y="1476028"/>
                </a:cubicBezTo>
                <a:cubicBezTo>
                  <a:pt x="2837822" y="1469108"/>
                  <a:pt x="2675646" y="1498059"/>
                  <a:pt x="2549346" y="1476028"/>
                </a:cubicBezTo>
                <a:cubicBezTo>
                  <a:pt x="2423046" y="1453997"/>
                  <a:pt x="2110597" y="1459710"/>
                  <a:pt x="1989734" y="1476028"/>
                </a:cubicBezTo>
                <a:cubicBezTo>
                  <a:pt x="1868871" y="1492346"/>
                  <a:pt x="1686409" y="1496452"/>
                  <a:pt x="1461211" y="1476028"/>
                </a:cubicBezTo>
                <a:cubicBezTo>
                  <a:pt x="1236013" y="1455604"/>
                  <a:pt x="1136644" y="1451519"/>
                  <a:pt x="901598" y="1476028"/>
                </a:cubicBezTo>
                <a:cubicBezTo>
                  <a:pt x="666552" y="1500537"/>
                  <a:pt x="263191" y="1502939"/>
                  <a:pt x="0" y="1476028"/>
                </a:cubicBezTo>
                <a:cubicBezTo>
                  <a:pt x="13278" y="1312570"/>
                  <a:pt x="-12072" y="1228146"/>
                  <a:pt x="0" y="1013539"/>
                </a:cubicBezTo>
                <a:cubicBezTo>
                  <a:pt x="12072" y="798932"/>
                  <a:pt x="-4290" y="739429"/>
                  <a:pt x="0" y="551050"/>
                </a:cubicBezTo>
                <a:cubicBezTo>
                  <a:pt x="4290" y="362671"/>
                  <a:pt x="-9790" y="184708"/>
                  <a:pt x="0" y="0"/>
                </a:cubicBezTo>
                <a:close/>
              </a:path>
              <a:path w="3108959" h="1476028" stroke="0" extrusionOk="0">
                <a:moveTo>
                  <a:pt x="0" y="0"/>
                </a:moveTo>
                <a:cubicBezTo>
                  <a:pt x="243484" y="6031"/>
                  <a:pt x="415916" y="-11775"/>
                  <a:pt x="590702" y="0"/>
                </a:cubicBezTo>
                <a:cubicBezTo>
                  <a:pt x="765488" y="11775"/>
                  <a:pt x="1049300" y="14003"/>
                  <a:pt x="1181404" y="0"/>
                </a:cubicBezTo>
                <a:cubicBezTo>
                  <a:pt x="1313508" y="-14003"/>
                  <a:pt x="1554261" y="-280"/>
                  <a:pt x="1772107" y="0"/>
                </a:cubicBezTo>
                <a:cubicBezTo>
                  <a:pt x="1989953" y="280"/>
                  <a:pt x="2168842" y="613"/>
                  <a:pt x="2456078" y="0"/>
                </a:cubicBezTo>
                <a:cubicBezTo>
                  <a:pt x="2743314" y="-613"/>
                  <a:pt x="2916358" y="-10393"/>
                  <a:pt x="3108959" y="0"/>
                </a:cubicBezTo>
                <a:cubicBezTo>
                  <a:pt x="3105741" y="183311"/>
                  <a:pt x="3124172" y="327408"/>
                  <a:pt x="3108959" y="521530"/>
                </a:cubicBezTo>
                <a:cubicBezTo>
                  <a:pt x="3093747" y="715652"/>
                  <a:pt x="3109695" y="900253"/>
                  <a:pt x="3108959" y="1043060"/>
                </a:cubicBezTo>
                <a:cubicBezTo>
                  <a:pt x="3108224" y="1185867"/>
                  <a:pt x="3087971" y="1267482"/>
                  <a:pt x="3108959" y="1476028"/>
                </a:cubicBezTo>
                <a:cubicBezTo>
                  <a:pt x="3002954" y="1465661"/>
                  <a:pt x="2756635" y="1490060"/>
                  <a:pt x="2580436" y="1476028"/>
                </a:cubicBezTo>
                <a:cubicBezTo>
                  <a:pt x="2404237" y="1461996"/>
                  <a:pt x="2211592" y="1460837"/>
                  <a:pt x="1896465" y="1476028"/>
                </a:cubicBezTo>
                <a:cubicBezTo>
                  <a:pt x="1581338" y="1491219"/>
                  <a:pt x="1568714" y="1484259"/>
                  <a:pt x="1367942" y="1476028"/>
                </a:cubicBezTo>
                <a:cubicBezTo>
                  <a:pt x="1167170" y="1467797"/>
                  <a:pt x="945753" y="1496068"/>
                  <a:pt x="808329" y="1476028"/>
                </a:cubicBezTo>
                <a:cubicBezTo>
                  <a:pt x="670905" y="1455988"/>
                  <a:pt x="381798" y="1471225"/>
                  <a:pt x="0" y="1476028"/>
                </a:cubicBezTo>
                <a:cubicBezTo>
                  <a:pt x="22000" y="1337773"/>
                  <a:pt x="-8548" y="1191490"/>
                  <a:pt x="0" y="1028300"/>
                </a:cubicBezTo>
                <a:cubicBezTo>
                  <a:pt x="8548" y="865110"/>
                  <a:pt x="2569" y="731674"/>
                  <a:pt x="0" y="580571"/>
                </a:cubicBezTo>
                <a:cubicBezTo>
                  <a:pt x="-2569" y="429468"/>
                  <a:pt x="93" y="241090"/>
                  <a:pt x="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9894686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/>
              <a:t>La carga de la necesidad</a:t>
            </a:r>
          </a:p>
        </p:txBody>
      </p:sp>
    </p:spTree>
    <p:extLst>
      <p:ext uri="{BB962C8B-B14F-4D97-AF65-F5344CB8AC3E}">
        <p14:creationId xmlns:p14="http://schemas.microsoft.com/office/powerpoint/2010/main" val="1522210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Tw Cen M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1187</Words>
  <Application>Microsoft Office PowerPoint</Application>
  <PresentationFormat>Panorámica</PresentationFormat>
  <Paragraphs>90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Calibri</vt:lpstr>
      <vt:lpstr>Garamond</vt:lpstr>
      <vt:lpstr>Symbol</vt:lpstr>
      <vt:lpstr>Times New Roman</vt:lpstr>
      <vt:lpstr>Tw Cen MT</vt:lpstr>
      <vt:lpstr>Wingdings</vt:lpstr>
      <vt:lpstr>RetrospectVTI</vt:lpstr>
      <vt:lpstr>Bienvenidos</vt:lpstr>
      <vt:lpstr>Presentación de PowerPoint</vt:lpstr>
      <vt:lpstr>MATEO 11.28 (RV)</vt:lpstr>
      <vt:lpstr>Salmo 23</vt:lpstr>
      <vt:lpstr>El Señor es mi Pastor</vt:lpstr>
      <vt:lpstr>Tres características de las ovejas</vt:lpstr>
      <vt:lpstr>David, la oveja</vt:lpstr>
      <vt:lpstr>El Señor es mi pastor, nada me faltará</vt:lpstr>
      <vt:lpstr>LUCAS 12.29, 30 (PDT)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Bienvenidos</dc:title>
  <dc:creator>Jeff Michell</dc:creator>
  <cp:lastModifiedBy>Jeff Michell</cp:lastModifiedBy>
  <cp:revision>11</cp:revision>
  <dcterms:created xsi:type="dcterms:W3CDTF">2020-09-25T16:08:03Z</dcterms:created>
  <dcterms:modified xsi:type="dcterms:W3CDTF">2020-09-26T13:52:38Z</dcterms:modified>
</cp:coreProperties>
</file>