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2"/>
    <p:restoredTop sz="94534"/>
  </p:normalViewPr>
  <p:slideViewPr>
    <p:cSldViewPr snapToGrid="0" snapToObjects="1">
      <p:cViewPr varScale="1">
        <p:scale>
          <a:sx n="79" d="100"/>
          <a:sy n="79" d="100"/>
        </p:scale>
        <p:origin x="3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CD792-C89C-CD42-87E6-C20EC89F39BA}" type="datetimeFigureOut">
              <a:rPr lang="es-ES_tradnl" smtClean="0"/>
              <a:t>22/1/21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C8816-097E-BC4A-A513-0BE27B9FF6C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65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39212E-BE47-3746-A66F-F45A288A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A777C5-F703-F24C-8915-DA292624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E51EB4-FF95-5D45-99CF-5A090429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B2D6F8-6211-0844-9C10-FCC96CA7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E9DDE2-3B84-9748-BA99-8EE378B6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D20FE3-81FA-3C4D-8669-C9E98571ECA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47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46984" y="6331148"/>
            <a:ext cx="241102" cy="2589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5503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5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5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9300" y="2506786"/>
            <a:ext cx="7952670" cy="834292"/>
          </a:xfrm>
          <a:prstGeom prst="rect">
            <a:avLst/>
          </a:prstGeom>
          <a:effectLst>
            <a:outerShdw blurRad="63500" dist="53882" dir="2700000" algn="ctr" rotWithShape="0">
              <a:schemeClr val="bg2"/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ColorEmojiUI" charset="0"/>
              <a:buChar char="🔸"/>
              <a:defRPr/>
            </a:pPr>
            <a:r>
              <a:rPr lang="es-ES_tradnl" sz="3200" b="1" dirty="0" smtClean="0">
                <a:latin typeface="Canela Deck" charset="0"/>
                <a:ea typeface="Canela Deck" charset="0"/>
                <a:cs typeface="Canela Deck" charset="0"/>
              </a:rPr>
              <a:t> Varios Ejemplos De Personas, Que Glorifica A Dios</a:t>
            </a:r>
            <a:endParaRPr lang="en-US" sz="3200" b="1" dirty="0" smtClean="0">
              <a:latin typeface="Canela Deck" charset="0"/>
              <a:ea typeface="Canela Deck" charset="0"/>
              <a:cs typeface="Canela Deck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052865" y="738553"/>
            <a:ext cx="7297616" cy="1160584"/>
          </a:xfrm>
          <a:prstGeom prst="rect">
            <a:avLst/>
          </a:prstGeom>
          <a:ln cap="sq">
            <a:solidFill>
              <a:schemeClr val="accent1">
                <a:alpha val="45000"/>
              </a:schemeClr>
            </a:solidFill>
            <a:beve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b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3187806" algn="ctr" rotWithShape="0">
                    <a:schemeClr val="bg2">
                      <a:alpha val="74997"/>
                    </a:schemeClr>
                  </a:outerShdw>
                </a:effectLst>
                <a:latin typeface="Souvenir Lt BT" charset="0"/>
                <a:ea typeface="Souvenir Lt BT" charset="0"/>
                <a:cs typeface="Souvenir Lt BT" charset="0"/>
              </a:rPr>
              <a:t>¡A Dios sea la gloria!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48875" y="3803382"/>
            <a:ext cx="7071946" cy="225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78535" y="3959301"/>
            <a:ext cx="6934200" cy="193899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000" b="1" dirty="0">
                <a:latin typeface="Souvenir Lt BT" pitchFamily="18" charset="0"/>
              </a:rPr>
              <a:t>Moisés </a:t>
            </a:r>
            <a:r>
              <a:rPr lang="es-ES_tradnl" sz="4000" i="1" dirty="0">
                <a:latin typeface="Souvenir Lt BT" pitchFamily="18" charset="0"/>
              </a:rPr>
              <a:t>(</a:t>
            </a:r>
            <a:r>
              <a:rPr lang="es-ES_tradnl" sz="4000" i="1" dirty="0">
                <a:solidFill>
                  <a:srgbClr val="0432FF"/>
                </a:solidFill>
                <a:latin typeface="Souvenir Lt BT" pitchFamily="18" charset="0"/>
              </a:rPr>
              <a:t>Éxodo 15:1-2</a:t>
            </a:r>
            <a:r>
              <a:rPr lang="es-ES_tradnl" sz="4000" i="1" dirty="0">
                <a:latin typeface="Souvenir Lt BT" pitchFamily="18" charset="0"/>
              </a:rPr>
              <a:t>)</a:t>
            </a:r>
          </a:p>
          <a:p>
            <a:pPr algn="ctr">
              <a:defRPr/>
            </a:pPr>
            <a:r>
              <a:rPr lang="es-ES_tradnl" sz="4000" b="1" dirty="0">
                <a:latin typeface="Souvenir Lt BT" pitchFamily="18" charset="0"/>
              </a:rPr>
              <a:t>David </a:t>
            </a:r>
            <a:r>
              <a:rPr lang="es-ES_tradnl" sz="4000" i="1" dirty="0">
                <a:latin typeface="Souvenir Lt BT" pitchFamily="18" charset="0"/>
              </a:rPr>
              <a:t>(</a:t>
            </a:r>
            <a:r>
              <a:rPr lang="es-ES_tradnl" sz="4000" i="1" dirty="0" smtClean="0">
                <a:solidFill>
                  <a:srgbClr val="0432FF"/>
                </a:solidFill>
                <a:latin typeface="Souvenir Lt BT" pitchFamily="18" charset="0"/>
              </a:rPr>
              <a:t>1Crónicas </a:t>
            </a:r>
            <a:r>
              <a:rPr lang="es-ES_tradnl" sz="4000" i="1" dirty="0">
                <a:solidFill>
                  <a:srgbClr val="0432FF"/>
                </a:solidFill>
                <a:latin typeface="Souvenir Lt BT" pitchFamily="18" charset="0"/>
              </a:rPr>
              <a:t>29:10-16</a:t>
            </a:r>
            <a:r>
              <a:rPr lang="es-ES_tradnl" sz="4000" i="1" dirty="0">
                <a:latin typeface="Souvenir Lt BT" pitchFamily="18" charset="0"/>
              </a:rPr>
              <a:t>)</a:t>
            </a:r>
          </a:p>
          <a:p>
            <a:pPr algn="ctr">
              <a:defRPr/>
            </a:pPr>
            <a:r>
              <a:rPr lang="es-ES_tradnl" sz="4000" b="1" dirty="0"/>
              <a:t>Ángeles</a:t>
            </a:r>
            <a:r>
              <a:rPr lang="es-ES_tradnl" sz="4000" dirty="0"/>
              <a:t> </a:t>
            </a:r>
            <a:r>
              <a:rPr lang="es-ES_tradnl" sz="4000" i="1" dirty="0">
                <a:latin typeface="Souvenir Lt BT" pitchFamily="18" charset="0"/>
              </a:rPr>
              <a:t>(</a:t>
            </a:r>
            <a:r>
              <a:rPr lang="es-ES_tradnl" sz="4000" i="1" dirty="0">
                <a:solidFill>
                  <a:srgbClr val="0432FF"/>
                </a:solidFill>
                <a:latin typeface="Souvenir Lt BT" pitchFamily="18" charset="0"/>
              </a:rPr>
              <a:t>Lucas 2:9-14</a:t>
            </a:r>
            <a:r>
              <a:rPr lang="es-ES_tradnl" sz="4000" i="1" dirty="0">
                <a:latin typeface="Souvenir Lt BT" pitchFamily="18" charset="0"/>
              </a:rPr>
              <a:t>)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75190" y="6266854"/>
            <a:ext cx="850981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>
                <a:latin typeface="Canela Deck" charset="0"/>
                <a:ea typeface="Canela Deck" charset="0"/>
                <a:cs typeface="Canela Deck" charset="0"/>
              </a:rPr>
              <a:t>Las huestes de la tierra deben alabar a Dios como lo hacen las huestes celestiales. </a:t>
            </a:r>
            <a:endParaRPr lang="es-ES_tradnl" dirty="0">
              <a:latin typeface="Canela Deck" charset="0"/>
              <a:ea typeface="Canela Deck" charset="0"/>
              <a:cs typeface="Canela De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5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5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63514" y="995894"/>
            <a:ext cx="7227275" cy="1324708"/>
          </a:xfrm>
          <a:prstGeom prst="rect">
            <a:avLst/>
          </a:prstGeom>
          <a:effectLst>
            <a:outerShdw blurRad="63500" dist="45791" dir="2021404" algn="ctr" rotWithShape="0">
              <a:srgbClr val="000000"/>
            </a:outerShdw>
          </a:effectLst>
          <a:ex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s-ES_tradnl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Canela Deck" charset="0"/>
                <a:ea typeface="Canela Deck" charset="0"/>
                <a:cs typeface="Canela Deck" charset="0"/>
              </a:rPr>
              <a:t>¿Por Qué Debemos Glorificar A Dios?</a:t>
            </a:r>
            <a:endParaRPr lang="en-US" sz="40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Canela Deck" charset="0"/>
              <a:ea typeface="Canela Deck" charset="0"/>
              <a:cs typeface="Canela Deck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38552" y="3066717"/>
            <a:ext cx="8077200" cy="2596663"/>
          </a:xfrm>
          <a:prstGeom prst="rect">
            <a:avLst/>
          </a:prstGeom>
          <a:effectLst>
            <a:outerShdw dist="35921" sx="1000" sy="1000" algn="ctr" rotWithShape="0">
              <a:srgbClr val="000000"/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.AppleColorEmojiUI" charset="0"/>
              <a:buChar char="🔸"/>
              <a:defRPr/>
            </a:pPr>
            <a:r>
              <a:rPr lang="es-ES_tradnl" altLang="es-ES_tradnl" sz="3600" dirty="0" smtClean="0">
                <a:solidFill>
                  <a:schemeClr val="tx2"/>
                </a:solidFill>
                <a:latin typeface="Canela Deck" charset="0"/>
                <a:ea typeface="Canela Deck" charset="0"/>
                <a:cs typeface="Canela Deck" charset="0"/>
              </a:rPr>
              <a:t>  </a:t>
            </a:r>
            <a:r>
              <a:rPr lang="es-ES_tradnl" altLang="es-ES_tradnl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nela Deck" charset="0"/>
                <a:ea typeface="Canela Deck" charset="0"/>
                <a:cs typeface="Canela Deck" charset="0"/>
              </a:rPr>
              <a:t>¡Porqué Él es Dios!</a:t>
            </a:r>
          </a:p>
          <a:p>
            <a:pPr lvl="1">
              <a:buClr>
                <a:srgbClr val="FF0000"/>
              </a:buClr>
              <a:buSzPct val="65000"/>
              <a:buFont typeface=".AppleSystemUIFont" charset="-120"/>
              <a:buChar char="●"/>
              <a:defRPr/>
            </a:pPr>
            <a:r>
              <a:rPr lang="es-ES_tradnl" altLang="es-ES_tradnl" dirty="0" smtClean="0">
                <a:latin typeface="Canela Deck" charset="0"/>
                <a:ea typeface="Canela Deck" charset="0"/>
                <a:cs typeface="Canela Deck" charset="0"/>
              </a:rPr>
              <a:t> Creador </a:t>
            </a:r>
            <a:r>
              <a:rPr lang="es-ES_tradnl" altLang="es-ES_tradnl" i="1" dirty="0" smtClean="0">
                <a:latin typeface="Canela Deck" charset="0"/>
                <a:ea typeface="Canela Deck" charset="0"/>
                <a:cs typeface="Canela Deck" charset="0"/>
              </a:rPr>
              <a:t>(</a:t>
            </a:r>
            <a:r>
              <a:rPr lang="es-ES_tradnl" altLang="es-ES_tradnl" i="1" dirty="0" smtClean="0">
                <a:solidFill>
                  <a:srgbClr val="0432FF"/>
                </a:solidFill>
                <a:latin typeface="Canela Deck" charset="0"/>
                <a:ea typeface="Canela Deck" charset="0"/>
                <a:cs typeface="Canela Deck" charset="0"/>
              </a:rPr>
              <a:t>Génesis 1:1; Hechos 17:24-29</a:t>
            </a:r>
            <a:r>
              <a:rPr lang="es-ES_tradnl" altLang="es-ES_tradnl" i="1" dirty="0" smtClean="0">
                <a:latin typeface="Canela Deck" charset="0"/>
                <a:ea typeface="Canela Deck" charset="0"/>
                <a:cs typeface="Canela Deck" charset="0"/>
              </a:rPr>
              <a:t>)</a:t>
            </a:r>
          </a:p>
          <a:p>
            <a:pPr lvl="1">
              <a:buClr>
                <a:srgbClr val="FF0000"/>
              </a:buClr>
              <a:buSzPct val="65000"/>
              <a:buFont typeface=".AppleSystemUIFont" charset="-120"/>
              <a:buChar char="●"/>
              <a:defRPr/>
            </a:pPr>
            <a:r>
              <a:rPr lang="es-ES_tradnl" altLang="es-ES_tradnl" dirty="0" smtClean="0">
                <a:latin typeface="Canela Deck" charset="0"/>
                <a:ea typeface="Canela Deck" charset="0"/>
                <a:cs typeface="Canela Deck" charset="0"/>
              </a:rPr>
              <a:t> Nos dio Vida </a:t>
            </a:r>
            <a:r>
              <a:rPr lang="es-ES_tradnl" altLang="es-ES_tradnl" i="1" dirty="0" smtClean="0">
                <a:latin typeface="Canela Deck" charset="0"/>
                <a:ea typeface="Canela Deck" charset="0"/>
                <a:cs typeface="Canela Deck" charset="0"/>
              </a:rPr>
              <a:t>(</a:t>
            </a:r>
            <a:r>
              <a:rPr lang="es-ES_tradnl" altLang="es-ES_tradnl" i="1" dirty="0" smtClean="0">
                <a:solidFill>
                  <a:srgbClr val="0432FF"/>
                </a:solidFill>
                <a:latin typeface="Canela Deck" charset="0"/>
                <a:ea typeface="Canela Deck" charset="0"/>
                <a:cs typeface="Canela Deck" charset="0"/>
              </a:rPr>
              <a:t>Salmo 139:13-16</a:t>
            </a:r>
            <a:r>
              <a:rPr lang="es-ES_tradnl" altLang="es-ES_tradnl" i="1" dirty="0" smtClean="0">
                <a:latin typeface="Canela Deck" charset="0"/>
                <a:ea typeface="Canela Deck" charset="0"/>
                <a:cs typeface="Canela Deck" charset="0"/>
              </a:rPr>
              <a:t>)</a:t>
            </a:r>
          </a:p>
          <a:p>
            <a:pPr lvl="1">
              <a:buClr>
                <a:srgbClr val="FF0000"/>
              </a:buClr>
              <a:buSzPct val="65000"/>
              <a:buFont typeface=".AppleSystemUIFont" charset="-120"/>
              <a:buChar char="●"/>
              <a:defRPr/>
            </a:pPr>
            <a:r>
              <a:rPr lang="es-ES_tradnl" altLang="es-ES_tradnl" dirty="0" smtClean="0">
                <a:latin typeface="Canela Deck" charset="0"/>
                <a:ea typeface="Canela Deck" charset="0"/>
                <a:cs typeface="Canela Deck" charset="0"/>
              </a:rPr>
              <a:t> Amoroso </a:t>
            </a:r>
            <a:r>
              <a:rPr lang="es-ES_tradnl" altLang="es-ES_tradnl" i="1" dirty="0" smtClean="0">
                <a:latin typeface="Canela Deck" charset="0"/>
                <a:ea typeface="Canela Deck" charset="0"/>
                <a:cs typeface="Canela Deck" charset="0"/>
              </a:rPr>
              <a:t>(</a:t>
            </a:r>
            <a:r>
              <a:rPr lang="es-ES_tradnl" altLang="es-ES_tradnl" i="1" dirty="0" smtClean="0">
                <a:solidFill>
                  <a:srgbClr val="0432FF"/>
                </a:solidFill>
                <a:latin typeface="Canela Deck" charset="0"/>
                <a:ea typeface="Canela Deck" charset="0"/>
                <a:cs typeface="Canela Deck" charset="0"/>
              </a:rPr>
              <a:t>Juan 3:16; 1:14</a:t>
            </a:r>
            <a:r>
              <a:rPr lang="es-ES_tradnl" altLang="es-ES_tradnl" i="1" dirty="0" smtClean="0">
                <a:latin typeface="Canela Deck" charset="0"/>
                <a:ea typeface="Canela Deck" charset="0"/>
                <a:cs typeface="Canela Deck" charset="0"/>
              </a:rPr>
              <a:t>)</a:t>
            </a:r>
          </a:p>
          <a:p>
            <a:pPr lvl="1">
              <a:buClr>
                <a:srgbClr val="FF0000"/>
              </a:buClr>
              <a:buSzPct val="65000"/>
              <a:buFont typeface=".AppleSystemUIFont" charset="-120"/>
              <a:buChar char="●"/>
              <a:defRPr/>
            </a:pPr>
            <a:r>
              <a:rPr lang="es-ES_tradnl" altLang="es-ES_tradnl" dirty="0" smtClean="0">
                <a:latin typeface="Canela Deck" charset="0"/>
                <a:ea typeface="Canela Deck" charset="0"/>
                <a:cs typeface="Canela Deck" charset="0"/>
              </a:rPr>
              <a:t> Oye y Responde </a:t>
            </a:r>
            <a:r>
              <a:rPr lang="es-ES_tradnl" altLang="es-ES_tradnl" i="1" dirty="0" smtClean="0">
                <a:latin typeface="Canela Deck" charset="0"/>
                <a:ea typeface="Canela Deck" charset="0"/>
                <a:cs typeface="Canela Deck" charset="0"/>
              </a:rPr>
              <a:t>(</a:t>
            </a:r>
            <a:r>
              <a:rPr lang="es-ES_tradnl" altLang="es-ES_tradnl" i="1" dirty="0" smtClean="0">
                <a:solidFill>
                  <a:srgbClr val="0432FF"/>
                </a:solidFill>
                <a:latin typeface="Canela Deck" charset="0"/>
                <a:ea typeface="Canela Deck" charset="0"/>
                <a:cs typeface="Canela Deck" charset="0"/>
              </a:rPr>
              <a:t>Juan 9:31</a:t>
            </a:r>
            <a:r>
              <a:rPr lang="es-ES_tradnl" altLang="es-ES_tradnl" i="1" dirty="0" smtClean="0">
                <a:latin typeface="Canela Deck" charset="0"/>
                <a:ea typeface="Canela Deck" charset="0"/>
                <a:cs typeface="Canela Deck" charset="0"/>
              </a:rPr>
              <a:t>)</a:t>
            </a:r>
          </a:p>
          <a:p>
            <a:pPr lvl="1">
              <a:buClr>
                <a:srgbClr val="FF0000"/>
              </a:buClr>
              <a:buSzPct val="65000"/>
              <a:buFont typeface=".AppleSystemUIFont" charset="-120"/>
              <a:buChar char="●"/>
              <a:defRPr/>
            </a:pPr>
            <a:r>
              <a:rPr lang="es-ES_tradnl" altLang="es-ES_tradnl" dirty="0" smtClean="0">
                <a:latin typeface="Canela Deck" charset="0"/>
                <a:ea typeface="Canela Deck" charset="0"/>
                <a:cs typeface="Canela Deck" charset="0"/>
              </a:rPr>
              <a:t> Nos Bendijo </a:t>
            </a:r>
            <a:r>
              <a:rPr lang="es-ES_tradnl" altLang="es-ES_tradnl" i="1" dirty="0" smtClean="0">
                <a:latin typeface="Canela Deck" charset="0"/>
                <a:ea typeface="Canela Deck" charset="0"/>
                <a:cs typeface="Canela Deck" charset="0"/>
              </a:rPr>
              <a:t>(</a:t>
            </a:r>
            <a:r>
              <a:rPr lang="es-ES_tradnl" altLang="es-ES_tradnl" i="1" dirty="0" smtClean="0">
                <a:solidFill>
                  <a:srgbClr val="0432FF"/>
                </a:solidFill>
                <a:latin typeface="Canela Deck" charset="0"/>
                <a:ea typeface="Canela Deck" charset="0"/>
                <a:cs typeface="Canela Deck" charset="0"/>
              </a:rPr>
              <a:t>Efesios 1:3</a:t>
            </a:r>
            <a:r>
              <a:rPr lang="es-ES_tradnl" altLang="es-ES_tradnl" i="1" dirty="0" smtClean="0">
                <a:latin typeface="Canela Deck" charset="0"/>
                <a:ea typeface="Canela Deck" charset="0"/>
                <a:cs typeface="Canela Deck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34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161381"/>
            <a:ext cx="8229600" cy="685800"/>
          </a:xfrm>
          <a:prstGeom prst="rect">
            <a:avLst/>
          </a:prstGeo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.AppleColorEmojiUI" charset="0"/>
              <a:buChar char="🔸"/>
              <a:defRPr/>
            </a:pPr>
            <a:r>
              <a:rPr lang="es-ES_tradnl" altLang="es-ES_tradnl" sz="4400" smtClean="0">
                <a:solidFill>
                  <a:schemeClr val="tx2"/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 ¡Porque se nos ha ordenado a!</a:t>
            </a:r>
            <a:endParaRPr lang="es-ES_tradnl" altLang="es-ES_tradnl" sz="4400" i="1" dirty="0">
              <a:effectLst>
                <a:outerShdw dist="50800" sx="1000" sy="1000" algn="ctr" rotWithShape="0">
                  <a:srgbClr val="000000"/>
                </a:outerShdw>
              </a:effectLst>
              <a:latin typeface="Canela Deck" charset="0"/>
              <a:ea typeface="Canela Deck" charset="0"/>
              <a:cs typeface="Canela Deck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46636" y="3066866"/>
            <a:ext cx="766103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ES_tradnl" sz="2800" i="1" dirty="0">
                <a:latin typeface="Canela Deck" charset="0"/>
                <a:ea typeface="Canela Deck" charset="0"/>
                <a:cs typeface="Canela Deck" charset="0"/>
              </a:rPr>
              <a:t>“Por lo tanto, si usted come o bebe, o hacéis otra cosa, hacedlo todo para la gloria de Dios.” (1 Corintios 10:31)“Que, como está escrito: El que se gloría, gloríese en el SEÑOR</a:t>
            </a:r>
            <a:r>
              <a:rPr lang="es-ES_tradnl" altLang="es-ES_tradnl" sz="2800" i="1" dirty="0" smtClean="0">
                <a:latin typeface="Canela Deck" charset="0"/>
                <a:ea typeface="Canela Deck" charset="0"/>
                <a:cs typeface="Canela Deck" charset="0"/>
              </a:rPr>
              <a:t>”. (</a:t>
            </a:r>
            <a:r>
              <a:rPr lang="es-ES_tradnl" altLang="es-ES_tradnl" sz="2800" i="1" dirty="0">
                <a:solidFill>
                  <a:srgbClr val="FF0000"/>
                </a:solidFill>
                <a:latin typeface="Canela Deck" charset="0"/>
                <a:ea typeface="Canela Deck" charset="0"/>
                <a:cs typeface="Canela Deck" charset="0"/>
              </a:rPr>
              <a:t>1 Corintios 1:31</a:t>
            </a:r>
            <a:r>
              <a:rPr lang="es-ES_tradnl" altLang="es-ES_tradnl" sz="2800" i="1" dirty="0">
                <a:latin typeface="Canela Deck" charset="0"/>
                <a:ea typeface="Canela Deck" charset="0"/>
                <a:cs typeface="Canela Deck" charset="0"/>
              </a:rPr>
              <a:t>)</a:t>
            </a:r>
            <a:endParaRPr lang="es-ES_tradnl" altLang="es-ES_tradnl" sz="1600" dirty="0">
              <a:latin typeface="Canela Deck" charset="0"/>
              <a:ea typeface="Canela Deck" charset="0"/>
              <a:cs typeface="Canela Deck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33046" y="5105400"/>
            <a:ext cx="8358554" cy="1600200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_tradnl" altLang="es-ES_tradnl" sz="18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87664" y="5292602"/>
            <a:ext cx="7751885" cy="11906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dirty="0">
                <a:solidFill>
                  <a:srgbClr val="FFFC00"/>
                </a:solidFill>
                <a:latin typeface="Canela Deck" charset="0"/>
                <a:ea typeface="Canela Deck" charset="0"/>
                <a:cs typeface="Canela Deck" charset="0"/>
              </a:rPr>
              <a:t>Nuestro propósito para ser cristiano </a:t>
            </a:r>
            <a:r>
              <a:rPr lang="es-ES_tradnl" sz="3600" dirty="0">
                <a:solidFill>
                  <a:schemeClr val="bg1"/>
                </a:solidFill>
                <a:latin typeface="Canela Deck" charset="0"/>
                <a:ea typeface="Canela Deck" charset="0"/>
                <a:cs typeface="Canela Deck" charset="0"/>
              </a:rPr>
              <a:t>Efesios 1:11-14; Isaías 43:5-7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63515" y="627184"/>
            <a:ext cx="7227275" cy="1324708"/>
          </a:xfrm>
          <a:prstGeom prst="rect">
            <a:avLst/>
          </a:prstGeom>
          <a:effectLst>
            <a:outerShdw blurRad="63500" dist="45791" dir="2021404" algn="ctr" rotWithShape="0">
              <a:srgbClr val="000000"/>
            </a:outerShdw>
          </a:effectLst>
          <a:ex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s-ES_tradnl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Canela Deck" charset="0"/>
                <a:ea typeface="Canela Deck" charset="0"/>
                <a:cs typeface="Canela Deck" charset="0"/>
              </a:rPr>
              <a:t>¿Por Qué Debemos Glorificar A Dios?</a:t>
            </a:r>
            <a:endParaRPr lang="en-US" sz="40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Canela Deck" charset="0"/>
              <a:ea typeface="Canela Deck" charset="0"/>
              <a:cs typeface="Canela De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20966" y="4120662"/>
            <a:ext cx="8380820" cy="2112886"/>
          </a:xfrm>
          <a:prstGeom prst="rect">
            <a:avLst/>
          </a:prstGeom>
          <a:effectLst>
            <a:outerShdw dist="35921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ColorEmojiUI" charset="0"/>
              <a:buChar char="🔸"/>
              <a:defRPr/>
            </a:pPr>
            <a:r>
              <a:rPr lang="es-ES_tradnl" sz="3600" b="1" dirty="0" smtClean="0">
                <a:solidFill>
                  <a:schemeClr val="tx2"/>
                </a:solidFill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 Por Nuestras Palabras</a:t>
            </a:r>
          </a:p>
          <a:p>
            <a:pPr lvl="1">
              <a:buClr>
                <a:srgbClr val="FF0000"/>
              </a:buClr>
              <a:buSzPct val="75000"/>
              <a:buFont typeface=".AppleSystemUIFont" charset="-120"/>
              <a:buChar char="●"/>
              <a:defRPr/>
            </a:pPr>
            <a:r>
              <a:rPr lang="es-ES_tradnl" sz="3200" dirty="0" smtClean="0"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 Palabras </a:t>
            </a:r>
            <a:r>
              <a:rPr lang="es-ES_tradnl" sz="3200" i="1" dirty="0" smtClean="0"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(</a:t>
            </a:r>
            <a:r>
              <a:rPr lang="es-ES_tradnl" sz="3200" i="1" dirty="0" smtClean="0">
                <a:solidFill>
                  <a:srgbClr val="0432FF"/>
                </a:solidFill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Efesios 4:29</a:t>
            </a:r>
            <a:r>
              <a:rPr lang="es-ES_tradnl" sz="3200" i="1" dirty="0" smtClean="0"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)</a:t>
            </a:r>
          </a:p>
          <a:p>
            <a:pPr lvl="1">
              <a:buClr>
                <a:srgbClr val="FF0000"/>
              </a:buClr>
              <a:buSzPct val="75000"/>
              <a:buFont typeface=".AppleSystemUIFont" charset="-120"/>
              <a:buChar char="●"/>
              <a:defRPr/>
            </a:pPr>
            <a:r>
              <a:rPr lang="es-ES_tradnl" sz="3200" dirty="0" smtClean="0"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 Orando </a:t>
            </a:r>
            <a:r>
              <a:rPr lang="es-ES_tradnl" sz="3200" i="1" dirty="0" smtClean="0"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(</a:t>
            </a:r>
            <a:r>
              <a:rPr lang="es-ES_tradnl" sz="3200" i="1" dirty="0" smtClean="0">
                <a:solidFill>
                  <a:srgbClr val="0432FF"/>
                </a:solidFill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Mateo 6:9</a:t>
            </a:r>
            <a:r>
              <a:rPr lang="es-ES_tradnl" sz="3200" i="1" dirty="0" smtClean="0"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)</a:t>
            </a:r>
          </a:p>
          <a:p>
            <a:pPr lvl="1">
              <a:buClr>
                <a:srgbClr val="FF0000"/>
              </a:buClr>
              <a:buSzPct val="75000"/>
              <a:buFont typeface=".AppleSystemUIFont" charset="-120"/>
              <a:buChar char="●"/>
              <a:defRPr/>
            </a:pPr>
            <a:r>
              <a:rPr lang="es-ES_tradnl" sz="3200" dirty="0" smtClean="0"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 Cantando alabando </a:t>
            </a:r>
            <a:r>
              <a:rPr lang="es-ES_tradnl" sz="3200" i="1" dirty="0" smtClean="0"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(</a:t>
            </a:r>
            <a:r>
              <a:rPr lang="es-ES_tradnl" sz="3200" i="1" dirty="0" smtClean="0">
                <a:solidFill>
                  <a:srgbClr val="0432FF"/>
                </a:solidFill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Efesios 5:19; Col. 3:16</a:t>
            </a:r>
            <a:r>
              <a:rPr lang="es-ES_tradnl" sz="3200" i="1" dirty="0" smtClean="0">
                <a:effectLst>
                  <a:glow rad="254000">
                    <a:srgbClr val="FFFF00">
                      <a:alpha val="40000"/>
                    </a:srgbClr>
                  </a:glow>
                  <a:outerShdw sx="1000" sy="1000" algn="ctr" rotWithShape="0">
                    <a:srgbClr val="FFFF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)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830979" y="2131874"/>
            <a:ext cx="3482042" cy="1754326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r>
              <a:rPr lang="es-ES_tradnl" altLang="es-ES_tradnl" sz="3600" i="1" dirty="0" smtClean="0">
                <a:ln w="0"/>
                <a:solidFill>
                  <a:srgbClr val="FF0000"/>
                </a:solidFill>
                <a:effectLst>
                  <a:glow>
                    <a:srgbClr val="FF0000"/>
                  </a:glow>
                  <a:outerShdw blurRad="38100" sx="1000" sy="1000" algn="tl" rotWithShape="0">
                    <a:schemeClr val="dk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Colosenses 3:17;</a:t>
            </a:r>
          </a:p>
          <a:p>
            <a:pPr algn="ctr">
              <a:defRPr/>
            </a:pPr>
            <a:r>
              <a:rPr lang="es-ES_tradnl" altLang="es-ES_tradnl" sz="3600" i="1" dirty="0" smtClean="0">
                <a:ln w="0"/>
                <a:solidFill>
                  <a:srgbClr val="FF0000"/>
                </a:solidFill>
                <a:effectLst>
                  <a:glow>
                    <a:srgbClr val="FF0000"/>
                  </a:glow>
                  <a:outerShdw blurRad="38100" sx="1000" sy="1000" algn="tl" rotWithShape="0">
                    <a:schemeClr val="dk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1 Pedro 4:11;</a:t>
            </a:r>
          </a:p>
          <a:p>
            <a:pPr algn="ctr">
              <a:defRPr/>
            </a:pPr>
            <a:r>
              <a:rPr lang="es-ES_tradnl" altLang="es-ES_tradnl" sz="3600" i="1" dirty="0" smtClean="0">
                <a:ln w="0"/>
                <a:solidFill>
                  <a:srgbClr val="FF0000"/>
                </a:solidFill>
                <a:effectLst>
                  <a:glow>
                    <a:srgbClr val="FF0000"/>
                  </a:glow>
                  <a:outerShdw blurRad="38100" sx="1000" sy="1000" algn="tl" rotWithShape="0">
                    <a:schemeClr val="dk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Hebreos 13:15-16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63515" y="627184"/>
            <a:ext cx="7227275" cy="1324708"/>
          </a:xfrm>
          <a:prstGeom prst="rect">
            <a:avLst/>
          </a:prstGeom>
          <a:effectLst>
            <a:outerShdw blurRad="63500" dist="45791" dir="2021404" algn="ctr" rotWithShape="0">
              <a:srgbClr val="000000"/>
            </a:outerShdw>
          </a:effectLst>
          <a:ex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s-ES_tradnl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Canela Deck" charset="0"/>
                <a:ea typeface="Canela Deck" charset="0"/>
                <a:cs typeface="Canela Deck" charset="0"/>
              </a:rPr>
              <a:t>¿Por Qué Debemos Glorificar A Dios?</a:t>
            </a:r>
            <a:endParaRPr lang="en-US" sz="40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Canela Deck" charset="0"/>
              <a:ea typeface="Canela Deck" charset="0"/>
              <a:cs typeface="Canela De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8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029" y="3422192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SzPct val="80000"/>
              <a:buFont typeface=".AppleSystemUIFont" charset="-120"/>
              <a:buChar char="●"/>
              <a:defRPr/>
            </a:pPr>
            <a:r>
              <a:rPr lang="es-ES_tradnl" sz="3200" dirty="0" smtClean="0">
                <a:solidFill>
                  <a:srgbClr val="0432FF"/>
                </a:solidFill>
                <a:latin typeface="Canela Deck" charset="0"/>
                <a:ea typeface="Canela Deck" charset="0"/>
                <a:cs typeface="Canela Deck" charset="0"/>
              </a:rPr>
              <a:t> Cuerpo </a:t>
            </a:r>
            <a:r>
              <a:rPr lang="es-ES_tradnl" sz="3200" i="1" dirty="0">
                <a:latin typeface="Canela Deck" charset="0"/>
                <a:ea typeface="Canela Deck" charset="0"/>
                <a:cs typeface="Canela Deck" charset="0"/>
              </a:rPr>
              <a:t>(1 Corintios 6:19-20)</a:t>
            </a:r>
          </a:p>
          <a:p>
            <a:pPr marL="571500" lvl="1" indent="-571500">
              <a:buClr>
                <a:srgbClr val="FF0000"/>
              </a:buClr>
              <a:buSzPct val="75000"/>
              <a:buFont typeface=".AppleSystemUIFont" charset="-120"/>
              <a:buChar char="●"/>
              <a:defRPr/>
            </a:pPr>
            <a:r>
              <a:rPr lang="es-ES_tradnl" sz="3200" dirty="0">
                <a:latin typeface="Canela Deck" charset="0"/>
                <a:ea typeface="Canela Deck" charset="0"/>
                <a:cs typeface="Canela Deck" charset="0"/>
              </a:rPr>
              <a:t> </a:t>
            </a:r>
            <a:r>
              <a:rPr lang="es-ES_tradnl" sz="3200" dirty="0">
                <a:solidFill>
                  <a:srgbClr val="0432FF"/>
                </a:solidFill>
                <a:latin typeface="Canela Deck" charset="0"/>
                <a:ea typeface="Canela Deck" charset="0"/>
                <a:cs typeface="Canela Deck" charset="0"/>
              </a:rPr>
              <a:t>Adoración</a:t>
            </a:r>
            <a:r>
              <a:rPr lang="es-ES_tradnl" sz="3200" dirty="0">
                <a:latin typeface="Canela Deck" charset="0"/>
                <a:ea typeface="Canela Deck" charset="0"/>
                <a:cs typeface="Canela Deck" charset="0"/>
              </a:rPr>
              <a:t> </a:t>
            </a:r>
            <a:r>
              <a:rPr lang="es-ES_tradnl" sz="3200" i="1" dirty="0">
                <a:latin typeface="Canela Deck" charset="0"/>
                <a:ea typeface="Canela Deck" charset="0"/>
                <a:cs typeface="Canela Deck" charset="0"/>
              </a:rPr>
              <a:t>(Juan 4:24; Mateo 15:8-9)</a:t>
            </a:r>
          </a:p>
          <a:p>
            <a:pPr marL="571500" lvl="1" indent="-571500">
              <a:buClr>
                <a:srgbClr val="FF0000"/>
              </a:buClr>
              <a:buSzPct val="75000"/>
              <a:buFont typeface=".AppleSystemUIFont" charset="-120"/>
              <a:buChar char="●"/>
              <a:defRPr/>
            </a:pPr>
            <a:r>
              <a:rPr lang="es-ES_tradnl" sz="3200" dirty="0">
                <a:latin typeface="Canela Deck" charset="0"/>
                <a:ea typeface="Canela Deck" charset="0"/>
                <a:cs typeface="Canela Deck" charset="0"/>
              </a:rPr>
              <a:t> </a:t>
            </a:r>
            <a:r>
              <a:rPr lang="es-ES_tradnl" sz="3200" dirty="0">
                <a:solidFill>
                  <a:srgbClr val="0432FF"/>
                </a:solidFill>
                <a:latin typeface="Canela Deck" charset="0"/>
                <a:ea typeface="Canela Deck" charset="0"/>
                <a:cs typeface="Canela Deck" charset="0"/>
              </a:rPr>
              <a:t>Frutos</a:t>
            </a:r>
            <a:r>
              <a:rPr lang="es-ES_tradnl" sz="3200" dirty="0">
                <a:latin typeface="Canela Deck" charset="0"/>
                <a:ea typeface="Canela Deck" charset="0"/>
                <a:cs typeface="Canela Deck" charset="0"/>
              </a:rPr>
              <a:t> </a:t>
            </a:r>
            <a:r>
              <a:rPr lang="es-ES_tradnl" sz="3200" i="1" dirty="0">
                <a:latin typeface="Canela Deck" charset="0"/>
                <a:ea typeface="Canela Deck" charset="0"/>
                <a:cs typeface="Canela Deck" charset="0"/>
              </a:rPr>
              <a:t>(Juan 15:8)</a:t>
            </a:r>
          </a:p>
          <a:p>
            <a:pPr marL="571500" lvl="1" indent="-571500">
              <a:buClr>
                <a:srgbClr val="FF0000"/>
              </a:buClr>
              <a:buSzPct val="75000"/>
              <a:buFont typeface=".AppleSystemUIFont" charset="-120"/>
              <a:buChar char="●"/>
              <a:defRPr/>
            </a:pPr>
            <a:r>
              <a:rPr lang="es-ES_tradnl" sz="3200" dirty="0">
                <a:latin typeface="Canela Deck" charset="0"/>
                <a:ea typeface="Canela Deck" charset="0"/>
                <a:cs typeface="Canela Deck" charset="0"/>
              </a:rPr>
              <a:t> </a:t>
            </a:r>
            <a:r>
              <a:rPr lang="es-ES_tradnl" sz="3200" dirty="0">
                <a:solidFill>
                  <a:srgbClr val="0432FF"/>
                </a:solidFill>
                <a:latin typeface="Canela Deck" charset="0"/>
                <a:ea typeface="Canela Deck" charset="0"/>
                <a:cs typeface="Canela Deck" charset="0"/>
              </a:rPr>
              <a:t>Pureza</a:t>
            </a:r>
            <a:r>
              <a:rPr lang="es-ES_tradnl" sz="3200" dirty="0">
                <a:latin typeface="Canela Deck" charset="0"/>
                <a:ea typeface="Canela Deck" charset="0"/>
                <a:cs typeface="Canela Deck" charset="0"/>
              </a:rPr>
              <a:t> </a:t>
            </a:r>
            <a:r>
              <a:rPr lang="es-ES_tradnl" sz="3200" i="1" dirty="0">
                <a:latin typeface="Canela Deck" charset="0"/>
                <a:ea typeface="Canela Deck" charset="0"/>
                <a:cs typeface="Canela Deck" charset="0"/>
              </a:rPr>
              <a:t>(Mateo 5:16; 1 Pedro 2:12)</a:t>
            </a:r>
          </a:p>
          <a:p>
            <a:pPr marL="571500" lvl="1" indent="-571500">
              <a:buClr>
                <a:srgbClr val="FF0000"/>
              </a:buClr>
              <a:buSzPct val="75000"/>
              <a:buFont typeface=".AppleSystemUIFont" charset="-120"/>
              <a:buChar char="●"/>
              <a:defRPr/>
            </a:pPr>
            <a:r>
              <a:rPr lang="es-ES_tradnl" sz="3200" dirty="0">
                <a:latin typeface="Canela Deck" charset="0"/>
                <a:ea typeface="Canela Deck" charset="0"/>
                <a:cs typeface="Canela Deck" charset="0"/>
              </a:rPr>
              <a:t> </a:t>
            </a:r>
            <a:r>
              <a:rPr lang="es-ES_tradnl" sz="3200" dirty="0">
                <a:solidFill>
                  <a:srgbClr val="0432FF"/>
                </a:solidFill>
                <a:latin typeface="Canela Deck" charset="0"/>
                <a:ea typeface="Canela Deck" charset="0"/>
                <a:cs typeface="Canela Deck" charset="0"/>
              </a:rPr>
              <a:t>Sufrimiento por Cristo </a:t>
            </a:r>
            <a:r>
              <a:rPr lang="es-ES_tradnl" sz="3200" i="1" dirty="0">
                <a:latin typeface="Canela Deck" charset="0"/>
                <a:ea typeface="Canela Deck" charset="0"/>
                <a:cs typeface="Canela Deck" charset="0"/>
              </a:rPr>
              <a:t>(1 Pedro 4:15-16)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756458" y="2161381"/>
            <a:ext cx="7930342" cy="685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88000"/>
              <a:buFont typeface=".AppleColorEmojiUI" charset="0"/>
              <a:buChar char="🔸"/>
              <a:defRPr/>
            </a:pPr>
            <a:r>
              <a:rPr lang="es-ES_tradnl" altLang="es-ES_tradnl" sz="4000" b="1" kern="0" dirty="0" smtClean="0">
                <a:solidFill>
                  <a:schemeClr val="tx2"/>
                </a:solidFill>
                <a:effectLst>
                  <a:glow rad="114300">
                    <a:srgbClr val="FFFF00"/>
                  </a:glow>
                  <a:outerShdw sx="1000" sy="1000" algn="ctr" rotWithShape="0">
                    <a:srgbClr val="FFC000"/>
                  </a:outerShdw>
                </a:effectLst>
                <a:latin typeface="Canela Deck" charset="0"/>
                <a:ea typeface="Canela Deck" charset="0"/>
                <a:cs typeface="Canela Deck" charset="0"/>
              </a:rPr>
              <a:t> ¡Por Nuestras Obras!</a:t>
            </a:r>
            <a:endParaRPr lang="es-ES_tradnl" altLang="es-ES_tradnl" sz="4000" b="1" i="1" kern="0" dirty="0">
              <a:effectLst>
                <a:glow rad="114300">
                  <a:srgbClr val="FFFF00"/>
                </a:glow>
                <a:outerShdw sx="1000" sy="1000" algn="ctr" rotWithShape="0">
                  <a:srgbClr val="FFC000"/>
                </a:outerShdw>
              </a:effectLst>
              <a:latin typeface="Canela Deck" charset="0"/>
              <a:ea typeface="Canela Deck" charset="0"/>
              <a:cs typeface="Canela Deck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63515" y="627184"/>
            <a:ext cx="7227275" cy="1324708"/>
          </a:xfrm>
          <a:prstGeom prst="rect">
            <a:avLst/>
          </a:prstGeom>
          <a:effectLst>
            <a:outerShdw blurRad="63500" dist="45791" dir="2021404" algn="ctr" rotWithShape="0">
              <a:srgbClr val="000000"/>
            </a:outerShdw>
          </a:effectLst>
          <a:ex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s-ES_tradnl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Canela Deck" charset="0"/>
                <a:ea typeface="Canela Deck" charset="0"/>
                <a:cs typeface="Canela Deck" charset="0"/>
              </a:rPr>
              <a:t>¿Por Qué Debemos Glorificar A Dios?</a:t>
            </a:r>
            <a:endParaRPr lang="en-US" sz="40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Canela Deck" charset="0"/>
              <a:ea typeface="Canela Deck" charset="0"/>
              <a:cs typeface="Canela De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914400" y="3810000"/>
            <a:ext cx="7239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ES_tradnl" sz="4000" i="1" dirty="0"/>
              <a:t>“Por lo tanto, si usted come o bebe, o hacéis otra cosa, hacedlo todo para </a:t>
            </a:r>
            <a:r>
              <a:rPr lang="es-ES_tradnl" altLang="es-ES_tradnl" sz="40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</a:rPr>
              <a:t>la gloria de Dios</a:t>
            </a:r>
            <a:r>
              <a:rPr lang="es-ES_tradnl" altLang="es-ES_tradnl" sz="4000" i="1" dirty="0"/>
              <a:t>.”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_tradnl" altLang="es-ES_tradnl" sz="4000" i="1" dirty="0">
                <a:solidFill>
                  <a:srgbClr val="FF0000"/>
                </a:solidFill>
              </a:rPr>
              <a:t>1 Corintios 10:31</a:t>
            </a:r>
            <a:endParaRPr lang="es-ES_tradnl" altLang="es-ES_tradnl" sz="1600" dirty="0">
              <a:solidFill>
                <a:srgbClr val="FF0000"/>
              </a:solidFill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88035" y="773723"/>
            <a:ext cx="7297616" cy="1160584"/>
          </a:xfrm>
          <a:prstGeom prst="rect">
            <a:avLst/>
          </a:prstGeom>
          <a:ln cap="sq">
            <a:solidFill>
              <a:schemeClr val="accent1">
                <a:alpha val="45000"/>
              </a:schemeClr>
            </a:solidFill>
            <a:beve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b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3187806" algn="ctr" rotWithShape="0">
                    <a:schemeClr val="bg2">
                      <a:alpha val="74997"/>
                    </a:schemeClr>
                  </a:outerShdw>
                </a:effectLst>
                <a:latin typeface="Souvenir Lt BT" charset="0"/>
                <a:ea typeface="Souvenir Lt BT" charset="0"/>
                <a:cs typeface="Souvenir Lt BT" charset="0"/>
              </a:rPr>
              <a:t>¡A Dios sea la gloria!</a:t>
            </a:r>
          </a:p>
        </p:txBody>
      </p:sp>
    </p:spTree>
    <p:extLst>
      <p:ext uri="{BB962C8B-B14F-4D97-AF65-F5344CB8AC3E}">
        <p14:creationId xmlns:p14="http://schemas.microsoft.com/office/powerpoint/2010/main" val="13240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7988" y="2542255"/>
            <a:ext cx="818422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Como dice Juan el apóstol de Jesucristo en</a:t>
            </a:r>
            <a:r>
              <a:rPr lang="mr-IN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…</a:t>
            </a:r>
            <a:r>
              <a:rPr lang="es-ES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..</a:t>
            </a:r>
            <a:r>
              <a:rPr lang="es-ES_tradnl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 </a:t>
            </a:r>
            <a:r>
              <a:rPr lang="es-ES_tradnl" b="0" i="0" u="none" strike="noStrike" dirty="0" err="1" smtClean="0">
                <a:solidFill>
                  <a:srgbClr val="000000"/>
                </a:solidFill>
                <a:effectLst/>
                <a:latin typeface="verdana" charset="0"/>
              </a:rPr>
              <a:t>Apoc</a:t>
            </a:r>
            <a:r>
              <a:rPr lang="es-ES_tradnl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. 4:11 Señor, digno eres de recibir la gloria y la honra y el poder; porque </a:t>
            </a:r>
            <a:r>
              <a:rPr lang="es-ES_tradnl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Tú </a:t>
            </a:r>
            <a:r>
              <a:rPr lang="es-ES_tradnl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creaste todas las cosas, y por </a:t>
            </a:r>
            <a:r>
              <a:rPr lang="es-ES_tradnl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Tu </a:t>
            </a:r>
            <a:r>
              <a:rPr lang="es-ES_tradnl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voluntad existen y fueron </a:t>
            </a:r>
            <a:r>
              <a:rPr lang="es-ES_tradnl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creadas Considerar:  Salmo 19:1-3; 57:5,11; 62:7; 96:7; 145:5</a:t>
            </a:r>
            <a:r>
              <a:rPr lang="mr-IN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…</a:t>
            </a:r>
            <a:r>
              <a:rPr lang="es-ES" b="0" i="0" u="none" strike="noStrike" dirty="0" smtClean="0">
                <a:solidFill>
                  <a:srgbClr val="000000"/>
                </a:solidFill>
                <a:effectLst/>
                <a:latin typeface="verdana" charset="0"/>
              </a:rPr>
              <a:t>.. </a:t>
            </a:r>
            <a:r>
              <a:rPr lang="es-ES" b="0" i="0" u="none" strike="noStrike" dirty="0" err="1" smtClean="0">
                <a:solidFill>
                  <a:srgbClr val="000000"/>
                </a:solidFill>
                <a:effectLst/>
                <a:latin typeface="verdana" charset="0"/>
              </a:rPr>
              <a:t>etc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737988" y="4066001"/>
            <a:ext cx="818422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2000" b="0" i="0" u="none" strike="noStrike" dirty="0" smtClean="0">
                <a:solidFill>
                  <a:srgbClr val="000000"/>
                </a:solidFill>
                <a:effectLst/>
                <a:latin typeface="Canela Deck" charset="0"/>
                <a:ea typeface="Canela Deck" charset="0"/>
                <a:cs typeface="Canela Deck" charset="0"/>
              </a:rPr>
              <a:t>Debemos rendir honor y gloria al único que la merece </a:t>
            </a:r>
            <a:r>
              <a:rPr lang="es-ES_tradnl" sz="2000" dirty="0">
                <a:latin typeface="Canela Deck" charset="0"/>
                <a:ea typeface="Canela Deck" charset="0"/>
                <a:cs typeface="Canela Deck" charset="0"/>
              </a:rPr>
              <a:t>a Dios por razón de ser el </a:t>
            </a:r>
            <a:r>
              <a:rPr lang="es-ES_tradnl" sz="2000" dirty="0" smtClean="0">
                <a:latin typeface="Canela Deck" charset="0"/>
                <a:ea typeface="Canela Deck" charset="0"/>
                <a:cs typeface="Canela Deck" charset="0"/>
              </a:rPr>
              <a:t>Creador, Hacedor y Sustentador </a:t>
            </a:r>
            <a:r>
              <a:rPr lang="es-ES_tradnl" sz="2000" dirty="0">
                <a:latin typeface="Canela Deck" charset="0"/>
                <a:ea typeface="Canela Deck" charset="0"/>
                <a:cs typeface="Canela Deck" charset="0"/>
              </a:rPr>
              <a:t>del </a:t>
            </a:r>
            <a:r>
              <a:rPr lang="es-ES_tradnl" sz="2000" dirty="0" smtClean="0">
                <a:latin typeface="Canela Deck" charset="0"/>
                <a:ea typeface="Canela Deck" charset="0"/>
                <a:cs typeface="Canela Deck" charset="0"/>
              </a:rPr>
              <a:t>Universo</a:t>
            </a:r>
            <a:r>
              <a:rPr lang="es-ES_tradnl" sz="2000" dirty="0" smtClean="0">
                <a:effectLst/>
                <a:latin typeface="Canela Deck" charset="0"/>
                <a:ea typeface="Canela Deck" charset="0"/>
                <a:cs typeface="Canela Deck" charset="0"/>
              </a:rPr>
              <a:t> </a:t>
            </a:r>
            <a:endParaRPr lang="es-ES_tradnl" sz="2000" dirty="0">
              <a:latin typeface="Canela Deck" charset="0"/>
              <a:ea typeface="Canela Deck" charset="0"/>
              <a:cs typeface="Canela Deck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36854" y="5097304"/>
            <a:ext cx="818535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>
                <a:latin typeface="Canela Deck" charset="0"/>
                <a:ea typeface="Canela Deck" charset="0"/>
                <a:cs typeface="Canela Deck" charset="0"/>
              </a:rPr>
              <a:t>Las huestes de la tierra deben alabar a Dios como lo hacen las huestes celestiales. </a:t>
            </a:r>
            <a:endParaRPr lang="es-ES_tradnl" sz="2400" dirty="0">
              <a:latin typeface="Canela Deck" charset="0"/>
              <a:ea typeface="Canela Deck" charset="0"/>
              <a:cs typeface="Canela Deck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63515" y="627184"/>
            <a:ext cx="7227275" cy="1324708"/>
          </a:xfrm>
          <a:prstGeom prst="rect">
            <a:avLst/>
          </a:prstGeom>
          <a:effectLst>
            <a:outerShdw blurRad="63500" dist="45791" dir="2021404" algn="ctr" rotWithShape="0">
              <a:srgbClr val="000000"/>
            </a:outerShdw>
          </a:effectLst>
          <a:ex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s-ES_tradnl" sz="8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Canela Deck" charset="0"/>
                <a:ea typeface="Canela Deck" charset="0"/>
                <a:cs typeface="Canela Deck" charset="0"/>
              </a:rPr>
              <a:t>Reflexión</a:t>
            </a:r>
            <a:endParaRPr lang="en-US" sz="80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Canela Deck" charset="0"/>
              <a:ea typeface="Canela Deck" charset="0"/>
              <a:cs typeface="Canela De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/>
          <p:nvPr/>
        </p:nvSpPr>
        <p:spPr>
          <a:xfrm>
            <a:off x="80647" y="1091691"/>
            <a:ext cx="3162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30">
              <a:defRPr/>
            </a:pPr>
            <a:r>
              <a:rPr lang="es-CL" sz="240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240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defTabSz="685730">
              <a:defRPr/>
            </a:pPr>
            <a:r>
              <a:rPr lang="es-CL" sz="240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240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0" y="4802893"/>
            <a:ext cx="1435894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3736324" y="924487"/>
            <a:ext cx="2205503" cy="10620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730">
              <a:defRPr/>
            </a:pPr>
            <a:r>
              <a:rPr lang="es-ES" sz="44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6009038" y="3767036"/>
            <a:ext cx="249742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730">
              <a:defRPr/>
            </a:pPr>
            <a:r>
              <a:rPr lang="es-ES" alt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el Salvador de los que le obedecen </a:t>
            </a:r>
          </a:p>
          <a:p>
            <a:pPr defTabSz="685730">
              <a:defRPr/>
            </a:pPr>
            <a:r>
              <a:rPr lang="es-ES" altLang="es-ES" sz="2000" b="1" dirty="0">
                <a:solidFill>
                  <a:srgbClr val="C00000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20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(</a:t>
            </a:r>
            <a:r>
              <a:rPr lang="es-ES" altLang="es-ES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 5:9</a:t>
            </a:r>
            <a:r>
              <a:rPr lang="es-ES" altLang="es-ES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)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88" y="3698430"/>
            <a:ext cx="1466474" cy="6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5063394" y="3104437"/>
            <a:ext cx="487329" cy="30469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730">
              <a:defRPr/>
            </a:pPr>
            <a:r>
              <a:rPr lang="es-ES" altLang="es-ES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 defTabSz="685730">
              <a:defRPr/>
            </a:pPr>
            <a:r>
              <a:rPr lang="es-ES" altLang="es-ES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 defTabSz="685730">
              <a:defRPr/>
            </a:pPr>
            <a:r>
              <a:rPr lang="es-ES" altLang="es-ES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 defTabSz="685730">
              <a:defRPr/>
            </a:pPr>
            <a:r>
              <a:rPr lang="es-ES" altLang="es-ES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 defTabSz="685730">
              <a:defRPr/>
            </a:pPr>
            <a:r>
              <a:rPr lang="es-ES" altLang="es-ES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 defTabSz="685730">
              <a:defRPr/>
            </a:pPr>
            <a:r>
              <a:rPr lang="es-ES" altLang="es-ES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2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94" y="3104438"/>
            <a:ext cx="1139429" cy="298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C57A7AB-D701-4B53-8906-946F0BDC0152}"/>
              </a:ext>
            </a:extLst>
          </p:cNvPr>
          <p:cNvSpPr txBox="1"/>
          <p:nvPr/>
        </p:nvSpPr>
        <p:spPr>
          <a:xfrm>
            <a:off x="2023974" y="5952827"/>
            <a:ext cx="1400717" cy="253916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685730">
              <a:defRPr/>
            </a:pPr>
            <a:r>
              <a:rPr lang="es-ES" sz="1050" b="1" dirty="0">
                <a:solidFill>
                  <a:prstClr val="black"/>
                </a:solidFill>
                <a:latin typeface="Century Gothic"/>
              </a:rPr>
              <a:t>OIR </a:t>
            </a:r>
            <a:r>
              <a:rPr lang="es-ES" sz="788" b="1" dirty="0">
                <a:solidFill>
                  <a:prstClr val="black"/>
                </a:solidFill>
                <a:latin typeface="Century Gothic"/>
              </a:rPr>
              <a:t>(Rom. 10:17).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3F422A5-23DF-4D8A-A7A4-BACBB9431CD6}"/>
              </a:ext>
            </a:extLst>
          </p:cNvPr>
          <p:cNvSpPr txBox="1"/>
          <p:nvPr/>
        </p:nvSpPr>
        <p:spPr>
          <a:xfrm>
            <a:off x="2161206" y="5586204"/>
            <a:ext cx="1430912" cy="253916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685730">
              <a:defRPr/>
            </a:pPr>
            <a:r>
              <a:rPr lang="es-ES" sz="1050" b="1" dirty="0">
                <a:solidFill>
                  <a:prstClr val="black"/>
                </a:solidFill>
                <a:latin typeface="Century Gothic"/>
              </a:rPr>
              <a:t>CREER </a:t>
            </a:r>
            <a:r>
              <a:rPr lang="es-ES" sz="788" b="1" dirty="0">
                <a:solidFill>
                  <a:prstClr val="black"/>
                </a:solidFill>
                <a:latin typeface="Century Gothic"/>
              </a:rPr>
              <a:t>(Mar. 16:15-16)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D7B4E41-4E86-4B20-B840-C1741801512A}"/>
              </a:ext>
            </a:extLst>
          </p:cNvPr>
          <p:cNvSpPr txBox="1"/>
          <p:nvPr/>
        </p:nvSpPr>
        <p:spPr>
          <a:xfrm>
            <a:off x="2403792" y="5251058"/>
            <a:ext cx="1678676" cy="253916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685730">
              <a:defRPr/>
            </a:pPr>
            <a:r>
              <a:rPr lang="es-ES" sz="1050" b="1" dirty="0">
                <a:solidFill>
                  <a:prstClr val="black"/>
                </a:solidFill>
                <a:latin typeface="Century Gothic"/>
              </a:rPr>
              <a:t>ARREPENTIRSE </a:t>
            </a:r>
            <a:r>
              <a:rPr lang="es-ES" sz="788" b="1" dirty="0">
                <a:solidFill>
                  <a:prstClr val="black"/>
                </a:solidFill>
                <a:latin typeface="Century Gothic"/>
              </a:rPr>
              <a:t>(Hch. 17:30)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DB9D0A6-5A92-4C05-B555-6F5912CFDA5A}"/>
              </a:ext>
            </a:extLst>
          </p:cNvPr>
          <p:cNvSpPr txBox="1"/>
          <p:nvPr/>
        </p:nvSpPr>
        <p:spPr>
          <a:xfrm>
            <a:off x="2618726" y="4868211"/>
            <a:ext cx="1792568" cy="253916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685730">
              <a:defRPr/>
            </a:pPr>
            <a:r>
              <a:rPr lang="es-ES" sz="1050" b="1" dirty="0">
                <a:solidFill>
                  <a:prstClr val="black"/>
                </a:solidFill>
                <a:latin typeface="Century Gothic"/>
              </a:rPr>
              <a:t>CONFESAR </a:t>
            </a:r>
            <a:r>
              <a:rPr lang="es-ES" sz="788" b="1" dirty="0">
                <a:solidFill>
                  <a:prstClr val="black"/>
                </a:solidFill>
                <a:latin typeface="Century Gothic"/>
              </a:rPr>
              <a:t>(Rom. 10:9,10)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C3CBB00-2B8A-4A48-9300-CE77FEA7A707}"/>
              </a:ext>
            </a:extLst>
          </p:cNvPr>
          <p:cNvSpPr txBox="1"/>
          <p:nvPr/>
        </p:nvSpPr>
        <p:spPr>
          <a:xfrm>
            <a:off x="2825132" y="4483709"/>
            <a:ext cx="1586163" cy="26161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685730">
              <a:defRPr/>
            </a:pPr>
            <a:r>
              <a:rPr lang="es-ES" sz="1100" b="1" dirty="0">
                <a:solidFill>
                  <a:prstClr val="black"/>
                </a:solidFill>
                <a:latin typeface="Century Gothic"/>
              </a:rPr>
              <a:t>BAUTIZARSE </a:t>
            </a:r>
            <a:r>
              <a:rPr lang="es-ES" sz="800" b="1" dirty="0">
                <a:solidFill>
                  <a:prstClr val="black"/>
                </a:solidFill>
                <a:latin typeface="Century Gothic"/>
              </a:rPr>
              <a:t>(Hch. 2:38)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0324" y="2463872"/>
            <a:ext cx="25755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(Romanos 3:23).  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6436874" y="1530284"/>
            <a:ext cx="2350288" cy="16689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17" name="Rectángulo 16"/>
          <p:cNvSpPr/>
          <p:nvPr/>
        </p:nvSpPr>
        <p:spPr>
          <a:xfrm>
            <a:off x="6528388" y="1619516"/>
            <a:ext cx="21672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“el </a:t>
            </a:r>
            <a:r>
              <a:rPr lang="es-C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charset="0"/>
                <a:ea typeface="Cambria" charset="0"/>
                <a:cs typeface="Cambria" charset="0"/>
              </a:rPr>
              <a:t>Señor añadía </a:t>
            </a:r>
            <a:r>
              <a:rPr lang="es-CL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cada día a la iglesia los que habían de ser salvos”</a:t>
            </a:r>
          </a:p>
          <a:p>
            <a:pPr algn="ctr"/>
            <a:r>
              <a:rPr lang="es-CL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Hechos 2:47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94465" y="183464"/>
            <a:ext cx="8348183" cy="806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464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464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981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532</Words>
  <Application>Microsoft Macintosh PowerPoint</Application>
  <PresentationFormat>Presentación en pantalla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7" baseType="lpstr">
      <vt:lpstr>.AppleColorEmojiUI</vt:lpstr>
      <vt:lpstr>.AppleSystemUIFont</vt:lpstr>
      <vt:lpstr>Al Bayan Plain</vt:lpstr>
      <vt:lpstr>Al Nile</vt:lpstr>
      <vt:lpstr>Arial Hebrew</vt:lpstr>
      <vt:lpstr>Britannic Bold</vt:lpstr>
      <vt:lpstr>Calibri</vt:lpstr>
      <vt:lpstr>Calibri Light</vt:lpstr>
      <vt:lpstr>Cambria</vt:lpstr>
      <vt:lpstr>Canela Deck</vt:lpstr>
      <vt:lpstr>Century Gothic</vt:lpstr>
      <vt:lpstr>Cochin</vt:lpstr>
      <vt:lpstr>Mangal</vt:lpstr>
      <vt:lpstr>Souvenir Lt BT</vt:lpstr>
      <vt:lpstr>Times New Roman</vt:lpstr>
      <vt:lpstr>verdana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DIOS SE LA GLORIA</dc:title>
  <dc:subject/>
  <dc:creator>igldcristojg</dc:creator>
  <cp:keywords/>
  <dc:description/>
  <cp:lastModifiedBy>Microsoft Office User</cp:lastModifiedBy>
  <cp:revision>12</cp:revision>
  <dcterms:created xsi:type="dcterms:W3CDTF">2021-01-22T15:51:03Z</dcterms:created>
  <dcterms:modified xsi:type="dcterms:W3CDTF">2021-01-22T21:32:41Z</dcterms:modified>
  <cp:category/>
</cp:coreProperties>
</file>