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1pPr>
    <a:lvl2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2pPr>
    <a:lvl3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3pPr>
    <a:lvl4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4pPr>
    <a:lvl5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5pPr>
    <a:lvl6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6pPr>
    <a:lvl7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7pPr>
    <a:lvl8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8pPr>
    <a:lvl9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89"/>
    <p:restoredTop sz="94665"/>
  </p:normalViewPr>
  <p:slideViewPr>
    <p:cSldViewPr snapToGrid="0" snapToObjects="1" showGuides="1">
      <p:cViewPr varScale="1">
        <p:scale>
          <a:sx n="34" d="100"/>
          <a:sy n="34" d="100"/>
        </p:scale>
        <p:origin x="708" y="9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1143000" y="685800"/>
            <a:ext cx="4572000" cy="3429000"/>
          </a:xfrm>
          <a:prstGeom prst="rect">
            <a:avLst/>
          </a:prstGeom>
        </p:spPr>
        <p:txBody>
          <a:bodyPr/>
          <a:lstStyle/>
          <a:p>
            <a:endParaRPr/>
          </a:p>
        </p:txBody>
      </p:sp>
      <p:sp>
        <p:nvSpPr>
          <p:cNvPr id="171" name="Shape 17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xfrm>
            <a:off x="381000" y="685800"/>
            <a:ext cx="6096000" cy="3429000"/>
          </a:xfrm>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xfrm>
            <a:off x="381000" y="685800"/>
            <a:ext cx="6096000" cy="3429000"/>
          </a:xfrm>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xfrm>
            <a:off x="381000" y="685800"/>
            <a:ext cx="6096000" cy="3429000"/>
          </a:xfrm>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algn="l" defTabSz="457200" rtl="0" latinLnBrk="0">
              <a:lnSpc>
                <a:spcPct val="117999"/>
              </a:lnSpc>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xfrm>
            <a:off x="381000" y="685800"/>
            <a:ext cx="6096000" cy="3429000"/>
          </a:xfrm>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noRot="1" noChangeAspect="1"/>
          </p:cNvSpPr>
          <p:nvPr>
            <p:ph type="sldImg"/>
          </p:nvPr>
        </p:nvSpPr>
        <p:spPr>
          <a:xfrm>
            <a:off x="381000" y="685800"/>
            <a:ext cx="6096000" cy="3429000"/>
          </a:xfrm>
          <a:prstGeom prst="rect">
            <a:avLst/>
          </a:prstGeom>
        </p:spPr>
        <p:txBody>
          <a:bodyPr/>
          <a:lstStyle/>
          <a:p>
            <a:endParaRPr/>
          </a:p>
        </p:txBody>
      </p:sp>
      <p:sp>
        <p:nvSpPr>
          <p:cNvPr id="213" name="Shape 21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noRot="1" noChangeAspect="1"/>
          </p:cNvSpPr>
          <p:nvPr>
            <p:ph type="sldImg"/>
          </p:nvPr>
        </p:nvSpPr>
        <p:spPr>
          <a:xfrm>
            <a:off x="381000" y="685800"/>
            <a:ext cx="6096000" cy="3429000"/>
          </a:xfrm>
          <a:prstGeom prst="rect">
            <a:avLst/>
          </a:prstGeom>
        </p:spPr>
        <p:txBody>
          <a:bodyPr/>
          <a:lstStyle/>
          <a:p>
            <a:endParaRPr/>
          </a:p>
        </p:txBody>
      </p:sp>
      <p:sp>
        <p:nvSpPr>
          <p:cNvPr id="229" name="Shape 22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Shape 234"/>
          <p:cNvSpPr>
            <a:spLocks noGrp="1" noRot="1" noChangeAspect="1"/>
          </p:cNvSpPr>
          <p:nvPr>
            <p:ph type="sldImg"/>
          </p:nvPr>
        </p:nvSpPr>
        <p:spPr>
          <a:xfrm>
            <a:off x="381000" y="685800"/>
            <a:ext cx="6096000" cy="3429000"/>
          </a:xfrm>
          <a:prstGeom prst="rect">
            <a:avLst/>
          </a:prstGeom>
        </p:spPr>
        <p:txBody>
          <a:bodyPr/>
          <a:lstStyle/>
          <a:p>
            <a:endParaRPr/>
          </a:p>
        </p:txBody>
      </p:sp>
      <p:sp>
        <p:nvSpPr>
          <p:cNvPr id="235" name="Shape 235"/>
          <p:cNvSpPr>
            <a:spLocks noGrp="1"/>
          </p:cNvSpPr>
          <p:nvPr>
            <p:ph type="body" sz="quarter" idx="1"/>
          </p:nvPr>
        </p:nvSpPr>
        <p:spPr>
          <a:prstGeom prst="rect">
            <a:avLst/>
          </a:prstGeom>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ítulo y subtítulo">
    <p:bg>
      <p:bgPr>
        <a:solidFill>
          <a:srgbClr val="222222"/>
        </a:solidFill>
        <a:effectLst/>
      </p:bgPr>
    </p:bg>
    <p:spTree>
      <p:nvGrpSpPr>
        <p:cNvPr id="1" name=""/>
        <p:cNvGrpSpPr/>
        <p:nvPr/>
      </p:nvGrpSpPr>
      <p:grpSpPr>
        <a:xfrm>
          <a:off x="0" y="0"/>
          <a:ext cx="0" cy="0"/>
          <a:chOff x="0" y="0"/>
          <a:chExt cx="0" cy="0"/>
        </a:xfrm>
      </p:grpSpPr>
      <p:sp>
        <p:nvSpPr>
          <p:cNvPr id="12" name="Texto del títul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Texto del título</a:t>
            </a:r>
          </a:p>
        </p:txBody>
      </p:sp>
      <p:sp>
        <p:nvSpPr>
          <p:cNvPr id="13" name="Nivel de texto 1…"/>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Nivel de texto 1</a:t>
            </a:r>
          </a:p>
          <a:p>
            <a:pPr lvl="1"/>
            <a:r>
              <a:t>Nivel de texto 2</a:t>
            </a:r>
          </a:p>
          <a:p>
            <a:pPr lvl="2"/>
            <a:r>
              <a:t>Nivel de texto 3</a:t>
            </a:r>
          </a:p>
          <a:p>
            <a:pPr lvl="3"/>
            <a:r>
              <a:t>Nivel de texto 4</a:t>
            </a:r>
          </a:p>
          <a:p>
            <a:pPr lvl="4"/>
            <a:r>
              <a:t>Nivel de texto 5</a:t>
            </a:r>
          </a:p>
        </p:txBody>
      </p:sp>
      <p:sp>
        <p:nvSpPr>
          <p:cNvPr id="14" name="Número de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iñetas">
    <p:bg>
      <p:bgPr>
        <a:solidFill>
          <a:srgbClr val="222222"/>
        </a:solidFill>
        <a:effectLst/>
      </p:bgPr>
    </p:bg>
    <p:spTree>
      <p:nvGrpSpPr>
        <p:cNvPr id="1" name=""/>
        <p:cNvGrpSpPr/>
        <p:nvPr/>
      </p:nvGrpSpPr>
      <p:grpSpPr>
        <a:xfrm>
          <a:off x="0" y="0"/>
          <a:ext cx="0" cy="0"/>
          <a:chOff x="0" y="0"/>
          <a:chExt cx="0" cy="0"/>
        </a:xfrm>
      </p:grpSpPr>
      <p:sp>
        <p:nvSpPr>
          <p:cNvPr id="101" name="Texto"/>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102" name="Nivel de texto 1…"/>
          <p:cNvSpPr txBox="1">
            <a:spLocks noGrp="1"/>
          </p:cNvSpPr>
          <p:nvPr>
            <p:ph type="body" idx="1"/>
          </p:nvPr>
        </p:nvSpPr>
        <p:spPr>
          <a:prstGeom prst="rect">
            <a:avLst/>
          </a:prstGeom>
        </p:spPr>
        <p:txBody>
          <a:bodyPr/>
          <a:lstStyle>
            <a:lvl1pPr>
              <a:buClr>
                <a:schemeClr val="accent1"/>
              </a:buClr>
              <a:buSzPct val="125000"/>
              <a:buChar char="▸"/>
            </a:lvl1pPr>
            <a:lvl2pPr>
              <a:buClr>
                <a:schemeClr val="accent1"/>
              </a:buClr>
              <a:buSzPct val="125000"/>
              <a:buChar char="▸"/>
            </a:lvl2pPr>
            <a:lvl3pPr>
              <a:buClr>
                <a:schemeClr val="accent1"/>
              </a:buClr>
              <a:buSzPct val="125000"/>
              <a:buChar char="▸"/>
            </a:lvl3pPr>
            <a:lvl4pPr>
              <a:buClr>
                <a:schemeClr val="accent1"/>
              </a:buClr>
              <a:buSzPct val="125000"/>
              <a:buChar char="▸"/>
            </a:lvl4pPr>
            <a:lvl5pPr>
              <a:buClr>
                <a:schemeClr val="accent1"/>
              </a:buClr>
              <a:buSzPct val="125000"/>
              <a:buChar char="▸"/>
            </a:lvl5p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 fotos">
    <p:bg>
      <p:bgPr>
        <a:solidFill>
          <a:srgbClr val="222222"/>
        </a:solidFill>
        <a:effectLst/>
      </p:bgPr>
    </p:bg>
    <p:spTree>
      <p:nvGrpSpPr>
        <p:cNvPr id="1" name=""/>
        <p:cNvGrpSpPr/>
        <p:nvPr/>
      </p:nvGrpSpPr>
      <p:grpSpPr>
        <a:xfrm>
          <a:off x="0" y="0"/>
          <a:ext cx="0" cy="0"/>
          <a:chOff x="0" y="0"/>
          <a:chExt cx="0" cy="0"/>
        </a:xfrm>
      </p:grpSpPr>
      <p:sp>
        <p:nvSpPr>
          <p:cNvPr id="110" name="Imagen"/>
          <p:cNvSpPr>
            <a:spLocks noGrp="1"/>
          </p:cNvSpPr>
          <p:nvPr>
            <p:ph type="pic" sz="half" idx="21"/>
          </p:nvPr>
        </p:nvSpPr>
        <p:spPr>
          <a:xfrm>
            <a:off x="12192000" y="-177800"/>
            <a:ext cx="12192000" cy="7162800"/>
          </a:xfrm>
          <a:prstGeom prst="rect">
            <a:avLst/>
          </a:prstGeom>
        </p:spPr>
        <p:txBody>
          <a:bodyPr lIns="91439" tIns="45719" rIns="91439" bIns="45719">
            <a:noAutofit/>
          </a:bodyPr>
          <a:lstStyle/>
          <a:p>
            <a:endParaRPr/>
          </a:p>
        </p:txBody>
      </p:sp>
      <p:sp>
        <p:nvSpPr>
          <p:cNvPr id="111" name="Imagen"/>
          <p:cNvSpPr>
            <a:spLocks noGrp="1"/>
          </p:cNvSpPr>
          <p:nvPr>
            <p:ph type="pic" sz="half" idx="22"/>
          </p:nvPr>
        </p:nvSpPr>
        <p:spPr>
          <a:xfrm>
            <a:off x="12192000" y="6451600"/>
            <a:ext cx="12192000" cy="8297334"/>
          </a:xfrm>
          <a:prstGeom prst="rect">
            <a:avLst/>
          </a:prstGeom>
        </p:spPr>
        <p:txBody>
          <a:bodyPr lIns="91439" tIns="45719" rIns="91439" bIns="45719">
            <a:noAutofit/>
          </a:bodyPr>
          <a:lstStyle/>
          <a:p>
            <a:endParaRPr/>
          </a:p>
        </p:txBody>
      </p:sp>
      <p:sp>
        <p:nvSpPr>
          <p:cNvPr id="112" name="Imagen"/>
          <p:cNvSpPr>
            <a:spLocks noGrp="1"/>
          </p:cNvSpPr>
          <p:nvPr>
            <p:ph type="pic" idx="23"/>
          </p:nvPr>
        </p:nvSpPr>
        <p:spPr>
          <a:xfrm>
            <a:off x="-190500" y="0"/>
            <a:ext cx="12428272" cy="13716000"/>
          </a:xfrm>
          <a:prstGeom prst="rect">
            <a:avLst/>
          </a:prstGeom>
        </p:spPr>
        <p:txBody>
          <a:bodyPr lIns="91439" tIns="45719" rIns="91439" bIns="45719">
            <a:noAutofit/>
          </a:bodyPr>
          <a:lstStyle/>
          <a:p>
            <a:endParaRPr/>
          </a:p>
        </p:txBody>
      </p:sp>
      <p:sp>
        <p:nvSpPr>
          <p:cNvPr id="1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
    <p:bg>
      <p:bgPr>
        <a:solidFill>
          <a:srgbClr val="222222"/>
        </a:solidFill>
        <a:effectLst/>
      </p:bgPr>
    </p:bg>
    <p:spTree>
      <p:nvGrpSpPr>
        <p:cNvPr id="1" name=""/>
        <p:cNvGrpSpPr/>
        <p:nvPr/>
      </p:nvGrpSpPr>
      <p:grpSpPr>
        <a:xfrm>
          <a:off x="0" y="0"/>
          <a:ext cx="0" cy="0"/>
          <a:chOff x="0" y="0"/>
          <a:chExt cx="0" cy="0"/>
        </a:xfrm>
      </p:grpSpPr>
      <p:sp>
        <p:nvSpPr>
          <p:cNvPr id="120" name="Globo cuadrado"/>
          <p:cNvSpPr/>
          <p:nvPr/>
        </p:nvSpPr>
        <p:spPr>
          <a:xfrm>
            <a:off x="876300" y="3314700"/>
            <a:ext cx="22631400" cy="7317185"/>
          </a:xfrm>
          <a:custGeom>
            <a:avLst/>
            <a:gdLst/>
            <a:ahLst/>
            <a:cxnLst>
              <a:cxn ang="0">
                <a:pos x="wd2" y="hd2"/>
              </a:cxn>
              <a:cxn ang="5400000">
                <a:pos x="wd2" y="hd2"/>
              </a:cxn>
              <a:cxn ang="10800000">
                <a:pos x="wd2" y="hd2"/>
              </a:cxn>
              <a:cxn ang="16200000">
                <a:pos x="wd2" y="hd2"/>
              </a:cxn>
            </a:cxnLst>
            <a:rect l="0" t="0" r="r" b="b"/>
            <a:pathLst>
              <a:path w="21600" h="21600"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sz="4000" cap="all">
                <a:solidFill>
                  <a:srgbClr val="FFFFFF"/>
                </a:solidFill>
                <a:latin typeface="+mn-lt"/>
                <a:ea typeface="+mn-ea"/>
                <a:cs typeface="+mn-cs"/>
                <a:sym typeface="DIN Condensed Bold"/>
              </a:defRPr>
            </a:pPr>
            <a:endParaRPr/>
          </a:p>
        </p:txBody>
      </p:sp>
      <p:sp>
        <p:nvSpPr>
          <p:cNvPr id="121" name="Escribe una cita aquí"/>
          <p:cNvSpPr txBox="1">
            <a:spLocks noGrp="1"/>
          </p:cNvSpPr>
          <p:nvPr>
            <p:ph type="body" sz="quarter" idx="21"/>
          </p:nvPr>
        </p:nvSpPr>
        <p:spPr>
          <a:xfrm>
            <a:off x="1676400" y="4089400"/>
            <a:ext cx="210566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Escribe una cita aquí</a:t>
            </a:r>
          </a:p>
        </p:txBody>
      </p:sp>
      <p:sp>
        <p:nvSpPr>
          <p:cNvPr id="122" name="Juan Pérez"/>
          <p:cNvSpPr txBox="1">
            <a:spLocks noGrp="1"/>
          </p:cNvSpPr>
          <p:nvPr>
            <p:ph type="body" sz="quarter" idx="22"/>
          </p:nvPr>
        </p:nvSpPr>
        <p:spPr>
          <a:xfrm>
            <a:off x="762000" y="10953750"/>
            <a:ext cx="22860000" cy="1206500"/>
          </a:xfrm>
          <a:prstGeom prst="rect">
            <a:avLst/>
          </a:prstGeom>
        </p:spPr>
        <p:txBody>
          <a:bodyPr anchor="ctr">
            <a:spAutoFit/>
          </a:bodyPr>
          <a:lstStyle>
            <a:lvl1pPr marL="0" indent="0" algn="r">
              <a:lnSpc>
                <a:spcPct val="80000"/>
              </a:lnSpc>
              <a:spcBef>
                <a:spcPts val="0"/>
              </a:spcBef>
              <a:buClrTx/>
              <a:buSzTx/>
              <a:buFontTx/>
              <a:buNone/>
              <a:defRPr sz="8700">
                <a:latin typeface="+mn-lt"/>
                <a:ea typeface="+mn-ea"/>
                <a:cs typeface="+mn-cs"/>
                <a:sym typeface="DIN Condensed Bold"/>
              </a:defRPr>
            </a:lvl1pPr>
          </a:lstStyle>
          <a:p>
            <a:r>
              <a:t>Juan Pérez</a:t>
            </a:r>
          </a:p>
        </p:txBody>
      </p:sp>
      <p:sp>
        <p:nvSpPr>
          <p:cNvPr id="123" name="Texto"/>
          <p:cNvSpPr txBox="1">
            <a:spLocks noGrp="1"/>
          </p:cNvSpPr>
          <p:nvPr>
            <p:ph type="body" sz="quarter" idx="23"/>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12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ta alt.">
    <p:bg>
      <p:bgPr>
        <a:solidFill>
          <a:schemeClr val="accent1"/>
        </a:solidFill>
        <a:effectLst/>
      </p:bgPr>
    </p:bg>
    <p:spTree>
      <p:nvGrpSpPr>
        <p:cNvPr id="1" name=""/>
        <p:cNvGrpSpPr/>
        <p:nvPr/>
      </p:nvGrpSpPr>
      <p:grpSpPr>
        <a:xfrm>
          <a:off x="0" y="0"/>
          <a:ext cx="0" cy="0"/>
          <a:chOff x="0" y="0"/>
          <a:chExt cx="0" cy="0"/>
        </a:xfrm>
      </p:grpSpPr>
      <p:sp>
        <p:nvSpPr>
          <p:cNvPr id="131" name="Escribe una cita aquí"/>
          <p:cNvSpPr txBox="1">
            <a:spLocks noGrp="1"/>
          </p:cNvSpPr>
          <p:nvPr>
            <p:ph type="body" sz="quarter" idx="21"/>
          </p:nvPr>
        </p:nvSpPr>
        <p:spPr>
          <a:xfrm>
            <a:off x="11049000" y="3721100"/>
            <a:ext cx="12573000" cy="1805946"/>
          </a:xfrm>
          <a:prstGeom prst="rect">
            <a:avLst/>
          </a:prstGeom>
        </p:spPr>
        <p:txBody>
          <a:bodyPr>
            <a:spAutoFit/>
          </a:bodyPr>
          <a:lstStyle>
            <a:lvl1pPr marL="0" indent="0">
              <a:lnSpc>
                <a:spcPct val="80000"/>
              </a:lnSpc>
              <a:spcBef>
                <a:spcPts val="0"/>
              </a:spcBef>
              <a:buClrTx/>
              <a:buSzTx/>
              <a:buFontTx/>
              <a:buNone/>
              <a:defRPr sz="13400" cap="all">
                <a:solidFill>
                  <a:srgbClr val="FFFFFF"/>
                </a:solidFill>
                <a:latin typeface="+mn-lt"/>
                <a:ea typeface="+mn-ea"/>
                <a:cs typeface="+mn-cs"/>
                <a:sym typeface="DIN Condensed Bold"/>
              </a:defRPr>
            </a:lvl1pPr>
          </a:lstStyle>
          <a:p>
            <a:r>
              <a:t>Escribe una cita aquí</a:t>
            </a:r>
          </a:p>
        </p:txBody>
      </p:sp>
      <p:sp>
        <p:nvSpPr>
          <p:cNvPr id="132" name="Imagen"/>
          <p:cNvSpPr>
            <a:spLocks noGrp="1"/>
          </p:cNvSpPr>
          <p:nvPr>
            <p:ph type="pic" idx="22"/>
          </p:nvPr>
        </p:nvSpPr>
        <p:spPr>
          <a:xfrm>
            <a:off x="-190500" y="0"/>
            <a:ext cx="12428272" cy="13716000"/>
          </a:xfrm>
          <a:prstGeom prst="rect">
            <a:avLst/>
          </a:prstGeom>
        </p:spPr>
        <p:txBody>
          <a:bodyPr lIns="91439" tIns="45719" rIns="91439" bIns="45719">
            <a:noAutofit/>
          </a:bodyPr>
          <a:lstStyle/>
          <a:p>
            <a:endParaRPr/>
          </a:p>
        </p:txBody>
      </p:sp>
      <p:sp>
        <p:nvSpPr>
          <p:cNvPr id="133" name="Juan Pérez"/>
          <p:cNvSpPr txBox="1">
            <a:spLocks noGrp="1"/>
          </p:cNvSpPr>
          <p:nvPr>
            <p:ph type="body" sz="quarter" idx="23"/>
          </p:nvPr>
        </p:nvSpPr>
        <p:spPr>
          <a:xfrm>
            <a:off x="11049000" y="10953750"/>
            <a:ext cx="12573000" cy="1206500"/>
          </a:xfrm>
          <a:prstGeom prst="rect">
            <a:avLst/>
          </a:prstGeom>
        </p:spPr>
        <p:txBody>
          <a:bodyPr anchor="ctr">
            <a:spAutoFit/>
          </a:bodyPr>
          <a:lstStyle>
            <a:lvl1pPr marL="0" indent="0" defTabSz="647700">
              <a:spcBef>
                <a:spcPts val="0"/>
              </a:spcBef>
              <a:buClrTx/>
              <a:buSzTx/>
              <a:buFontTx/>
              <a:buNone/>
              <a:defRPr sz="8700">
                <a:solidFill>
                  <a:srgbClr val="232323"/>
                </a:solidFill>
                <a:latin typeface="+mn-lt"/>
                <a:ea typeface="+mn-ea"/>
                <a:cs typeface="+mn-cs"/>
                <a:sym typeface="DIN Condensed Bold"/>
              </a:defRPr>
            </a:lvl1pPr>
          </a:lstStyle>
          <a:p>
            <a:r>
              <a:t>Juan Pérez</a:t>
            </a:r>
          </a:p>
        </p:txBody>
      </p:sp>
      <p:sp>
        <p:nvSpPr>
          <p:cNvPr id="13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Foto">
    <p:bg>
      <p:bgPr>
        <a:solidFill>
          <a:srgbClr val="222222"/>
        </a:solidFill>
        <a:effectLst/>
      </p:bgPr>
    </p:bg>
    <p:spTree>
      <p:nvGrpSpPr>
        <p:cNvPr id="1" name=""/>
        <p:cNvGrpSpPr/>
        <p:nvPr/>
      </p:nvGrpSpPr>
      <p:grpSpPr>
        <a:xfrm>
          <a:off x="0" y="0"/>
          <a:ext cx="0" cy="0"/>
          <a:chOff x="0" y="0"/>
          <a:chExt cx="0" cy="0"/>
        </a:xfrm>
      </p:grpSpPr>
      <p:sp>
        <p:nvSpPr>
          <p:cNvPr id="141" name="Imagen"/>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14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En blanco">
    <p:bg>
      <p:bgPr>
        <a:solidFill>
          <a:srgbClr val="222222"/>
        </a:solidFill>
        <a:effectLst/>
      </p:bgPr>
    </p:bg>
    <p:spTree>
      <p:nvGrpSpPr>
        <p:cNvPr id="1" name=""/>
        <p:cNvGrpSpPr/>
        <p:nvPr/>
      </p:nvGrpSpPr>
      <p:grpSpPr>
        <a:xfrm>
          <a:off x="0" y="0"/>
          <a:ext cx="0" cy="0"/>
          <a:chOff x="0" y="0"/>
          <a:chExt cx="0" cy="0"/>
        </a:xfrm>
      </p:grpSpPr>
      <p:sp>
        <p:nvSpPr>
          <p:cNvPr id="1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En blanco alt.">
    <p:spTree>
      <p:nvGrpSpPr>
        <p:cNvPr id="1" name=""/>
        <p:cNvGrpSpPr/>
        <p:nvPr/>
      </p:nvGrpSpPr>
      <p:grpSpPr>
        <a:xfrm>
          <a:off x="0" y="0"/>
          <a:ext cx="0" cy="0"/>
          <a:chOff x="0" y="0"/>
          <a:chExt cx="0" cy="0"/>
        </a:xfrm>
      </p:grpSpPr>
      <p:sp>
        <p:nvSpPr>
          <p:cNvPr id="15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Foto">
    <p:spTree>
      <p:nvGrpSpPr>
        <p:cNvPr id="1" name=""/>
        <p:cNvGrpSpPr/>
        <p:nvPr/>
      </p:nvGrpSpPr>
      <p:grpSpPr>
        <a:xfrm>
          <a:off x="0" y="0"/>
          <a:ext cx="0" cy="0"/>
          <a:chOff x="0" y="0"/>
          <a:chExt cx="0" cy="0"/>
        </a:xfrm>
      </p:grpSpPr>
      <p:sp>
        <p:nvSpPr>
          <p:cNvPr id="163" name="Imagen"/>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64" name="Número de diapositiva"/>
          <p:cNvSpPr txBox="1">
            <a:spLocks noGrp="1"/>
          </p:cNvSpPr>
          <p:nvPr>
            <p:ph type="sldNum" sz="quarter" idx="2"/>
          </p:nvPr>
        </p:nvSpPr>
        <p:spPr>
          <a:xfrm>
            <a:off x="12001499" y="13080999"/>
            <a:ext cx="368505" cy="374600"/>
          </a:xfrm>
          <a:prstGeom prst="rect">
            <a:avLst/>
          </a:prstGeom>
        </p:spPr>
        <p:txBody>
          <a:bodyPr anchor="b"/>
          <a:lstStyle>
            <a:lvl1pPr algn="ctr" defTabSz="584200">
              <a:lnSpc>
                <a:spcPct val="100000"/>
              </a:lnSpc>
              <a:defRPr sz="1800">
                <a:solidFill>
                  <a:srgbClr val="FFFFFF"/>
                </a:solidFill>
                <a:latin typeface="Helvetica Neue"/>
                <a:ea typeface="Helvetica Neue"/>
                <a:cs typeface="Helvetica Neue"/>
                <a:sym typeface="Helvetica Neue"/>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o (horizontal)">
    <p:bg>
      <p:bgPr>
        <a:solidFill>
          <a:srgbClr val="222222"/>
        </a:solidFill>
        <a:effectLst/>
      </p:bgPr>
    </p:bg>
    <p:spTree>
      <p:nvGrpSpPr>
        <p:cNvPr id="1" name=""/>
        <p:cNvGrpSpPr/>
        <p:nvPr/>
      </p:nvGrpSpPr>
      <p:grpSpPr>
        <a:xfrm>
          <a:off x="0" y="0"/>
          <a:ext cx="0" cy="0"/>
          <a:chOff x="0" y="0"/>
          <a:chExt cx="0" cy="0"/>
        </a:xfrm>
      </p:grpSpPr>
      <p:sp>
        <p:nvSpPr>
          <p:cNvPr id="21" name="Imagen"/>
          <p:cNvSpPr>
            <a:spLocks noGrp="1"/>
          </p:cNvSpPr>
          <p:nvPr>
            <p:ph type="pic" idx="21"/>
          </p:nvPr>
        </p:nvSpPr>
        <p:spPr>
          <a:xfrm>
            <a:off x="-38100" y="-1219200"/>
            <a:ext cx="24460200" cy="16145934"/>
          </a:xfrm>
          <a:prstGeom prst="rect">
            <a:avLst/>
          </a:prstGeom>
        </p:spPr>
        <p:txBody>
          <a:bodyPr lIns="91439" tIns="45719" rIns="91439" bIns="45719">
            <a:noAutofit/>
          </a:bodyPr>
          <a:lstStyle/>
          <a:p>
            <a:endParaRPr/>
          </a:p>
        </p:txBody>
      </p:sp>
      <p:sp>
        <p:nvSpPr>
          <p:cNvPr id="22" name="Lí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23" name="Texto del títul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Texto del título</a:t>
            </a:r>
          </a:p>
        </p:txBody>
      </p:sp>
      <p:sp>
        <p:nvSpPr>
          <p:cNvPr id="24" name="Nivel de texto 1…"/>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Nivel de texto 1</a:t>
            </a:r>
          </a:p>
          <a:p>
            <a:pPr lvl="1"/>
            <a:r>
              <a:t>Nivel de texto 2</a:t>
            </a:r>
          </a:p>
          <a:p>
            <a:pPr lvl="2"/>
            <a:r>
              <a:t>Nivel de texto 3</a:t>
            </a:r>
          </a:p>
          <a:p>
            <a:pPr lvl="3"/>
            <a:r>
              <a:t>Nivel de texto 4</a:t>
            </a:r>
          </a:p>
          <a:p>
            <a:pPr lvl="4"/>
            <a:r>
              <a:t>Nivel de texto 5</a:t>
            </a:r>
          </a:p>
        </p:txBody>
      </p:sp>
      <p:sp>
        <p:nvSpPr>
          <p:cNvPr id="25" name="Número de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ítulo y subtítulo 2">
    <p:spTree>
      <p:nvGrpSpPr>
        <p:cNvPr id="1" name=""/>
        <p:cNvGrpSpPr/>
        <p:nvPr/>
      </p:nvGrpSpPr>
      <p:grpSpPr>
        <a:xfrm>
          <a:off x="0" y="0"/>
          <a:ext cx="0" cy="0"/>
          <a:chOff x="0" y="0"/>
          <a:chExt cx="0" cy="0"/>
        </a:xfrm>
      </p:grpSpPr>
      <p:sp>
        <p:nvSpPr>
          <p:cNvPr id="32" name="Línea"/>
          <p:cNvSpPr/>
          <p:nvPr/>
        </p:nvSpPr>
        <p:spPr>
          <a:xfrm flipV="1">
            <a:off x="762000" y="8635632"/>
            <a:ext cx="22859999" cy="369"/>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3" name="Texto del título"/>
          <p:cNvSpPr txBox="1">
            <a:spLocks noGrp="1"/>
          </p:cNvSpPr>
          <p:nvPr>
            <p:ph type="title"/>
          </p:nvPr>
        </p:nvSpPr>
        <p:spPr>
          <a:xfrm>
            <a:off x="762000" y="9042400"/>
            <a:ext cx="22860000" cy="3810000"/>
          </a:xfrm>
          <a:prstGeom prst="rect">
            <a:avLst/>
          </a:prstGeom>
        </p:spPr>
        <p:txBody>
          <a:bodyPr/>
          <a:lstStyle>
            <a:lvl1pPr>
              <a:spcBef>
                <a:spcPts val="0"/>
              </a:spcBef>
              <a:defRPr sz="30300"/>
            </a:lvl1pPr>
          </a:lstStyle>
          <a:p>
            <a:r>
              <a:t>Texto del título</a:t>
            </a:r>
          </a:p>
        </p:txBody>
      </p:sp>
      <p:sp>
        <p:nvSpPr>
          <p:cNvPr id="34" name="Nivel de texto 1…"/>
          <p:cNvSpPr txBox="1">
            <a:spLocks noGrp="1"/>
          </p:cNvSpPr>
          <p:nvPr>
            <p:ph type="body" sz="quarter" idx="1"/>
          </p:nvPr>
        </p:nvSpPr>
        <p:spPr>
          <a:xfrm>
            <a:off x="762000" y="5994400"/>
            <a:ext cx="22860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Nivel de texto 1</a:t>
            </a:r>
          </a:p>
          <a:p>
            <a:pPr lvl="1"/>
            <a:r>
              <a:t>Nivel de texto 2</a:t>
            </a:r>
          </a:p>
          <a:p>
            <a:pPr lvl="2"/>
            <a:r>
              <a:t>Nivel de texto 3</a:t>
            </a:r>
          </a:p>
          <a:p>
            <a:pPr lvl="3"/>
            <a:r>
              <a:t>Nivel de texto 4</a:t>
            </a:r>
          </a:p>
          <a:p>
            <a:pPr lvl="4"/>
            <a:r>
              <a:t>Nivel de texto 5</a:t>
            </a:r>
          </a:p>
        </p:txBody>
      </p:sp>
      <p:sp>
        <p:nvSpPr>
          <p:cNvPr id="35" name="Número de diapositiva"/>
          <p:cNvSpPr txBox="1">
            <a:spLocks noGrp="1"/>
          </p:cNvSpPr>
          <p:nvPr>
            <p:ph type="sldNum" sz="quarter" idx="2"/>
          </p:nvPr>
        </p:nvSpPr>
        <p:spPr>
          <a:xfrm>
            <a:off x="23013221" y="584200"/>
            <a:ext cx="553195" cy="635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ítulo (centro)">
    <p:bg>
      <p:bgPr>
        <a:solidFill>
          <a:srgbClr val="222222"/>
        </a:solidFill>
        <a:effectLst/>
      </p:bgPr>
    </p:bg>
    <p:spTree>
      <p:nvGrpSpPr>
        <p:cNvPr id="1" name=""/>
        <p:cNvGrpSpPr/>
        <p:nvPr/>
      </p:nvGrpSpPr>
      <p:grpSpPr>
        <a:xfrm>
          <a:off x="0" y="0"/>
          <a:ext cx="0" cy="0"/>
          <a:chOff x="0" y="0"/>
          <a:chExt cx="0" cy="0"/>
        </a:xfrm>
      </p:grpSpPr>
      <p:sp>
        <p:nvSpPr>
          <p:cNvPr id="42" name="Texto del título"/>
          <p:cNvSpPr txBox="1">
            <a:spLocks noGrp="1"/>
          </p:cNvSpPr>
          <p:nvPr>
            <p:ph type="title"/>
          </p:nvPr>
        </p:nvSpPr>
        <p:spPr>
          <a:xfrm>
            <a:off x="762000" y="5676900"/>
            <a:ext cx="22860000" cy="6350000"/>
          </a:xfrm>
          <a:prstGeom prst="rect">
            <a:avLst/>
          </a:prstGeom>
        </p:spPr>
        <p:txBody>
          <a:bodyPr/>
          <a:lstStyle>
            <a:lvl1pPr>
              <a:spcBef>
                <a:spcPts val="0"/>
              </a:spcBef>
              <a:defRPr sz="30300"/>
            </a:lvl1pPr>
          </a:lstStyle>
          <a:p>
            <a:r>
              <a:t>Texto del título</a:t>
            </a:r>
          </a:p>
        </p:txBody>
      </p:sp>
      <p:sp>
        <p:nvSpPr>
          <p:cNvPr id="43" name="Número de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Foto (vertical)">
    <p:bg>
      <p:bgPr>
        <a:solidFill>
          <a:srgbClr val="222222"/>
        </a:solidFill>
        <a:effectLst/>
      </p:bgPr>
    </p:bg>
    <p:spTree>
      <p:nvGrpSpPr>
        <p:cNvPr id="1" name=""/>
        <p:cNvGrpSpPr/>
        <p:nvPr/>
      </p:nvGrpSpPr>
      <p:grpSpPr>
        <a:xfrm>
          <a:off x="0" y="0"/>
          <a:ext cx="0" cy="0"/>
          <a:chOff x="0" y="0"/>
          <a:chExt cx="0" cy="0"/>
        </a:xfrm>
      </p:grpSpPr>
      <p:sp>
        <p:nvSpPr>
          <p:cNvPr id="50" name="Línea"/>
          <p:cNvSpPr/>
          <p:nvPr/>
        </p:nvSpPr>
        <p:spPr>
          <a:xfrm flipV="1">
            <a:off x="11049000" y="8635798"/>
            <a:ext cx="12572997" cy="203"/>
          </a:xfrm>
          <a:prstGeom prst="line">
            <a:avLst/>
          </a:prstGeom>
          <a:ln w="508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51" name="Imagen"/>
          <p:cNvSpPr>
            <a:spLocks noGrp="1"/>
          </p:cNvSpPr>
          <p:nvPr>
            <p:ph type="pic" idx="21"/>
          </p:nvPr>
        </p:nvSpPr>
        <p:spPr>
          <a:xfrm>
            <a:off x="-190500" y="0"/>
            <a:ext cx="12428272" cy="13716000"/>
          </a:xfrm>
          <a:prstGeom prst="rect">
            <a:avLst/>
          </a:prstGeom>
        </p:spPr>
        <p:txBody>
          <a:bodyPr lIns="91439" tIns="45719" rIns="91439" bIns="45719">
            <a:noAutofit/>
          </a:bodyPr>
          <a:lstStyle/>
          <a:p>
            <a:endParaRPr/>
          </a:p>
        </p:txBody>
      </p:sp>
      <p:sp>
        <p:nvSpPr>
          <p:cNvPr id="52" name="Texto del título"/>
          <p:cNvSpPr txBox="1">
            <a:spLocks noGrp="1"/>
          </p:cNvSpPr>
          <p:nvPr>
            <p:ph type="title"/>
          </p:nvPr>
        </p:nvSpPr>
        <p:spPr>
          <a:xfrm>
            <a:off x="11049000" y="9042400"/>
            <a:ext cx="12573000" cy="3810000"/>
          </a:xfrm>
          <a:prstGeom prst="rect">
            <a:avLst/>
          </a:prstGeom>
        </p:spPr>
        <p:txBody>
          <a:bodyPr/>
          <a:lstStyle>
            <a:lvl1pPr>
              <a:spcBef>
                <a:spcPts val="0"/>
              </a:spcBef>
              <a:defRPr sz="30300"/>
            </a:lvl1pPr>
          </a:lstStyle>
          <a:p>
            <a:r>
              <a:t>Texto del título</a:t>
            </a:r>
          </a:p>
        </p:txBody>
      </p:sp>
      <p:sp>
        <p:nvSpPr>
          <p:cNvPr id="53" name="Nivel de texto 1…"/>
          <p:cNvSpPr txBox="1">
            <a:spLocks noGrp="1"/>
          </p:cNvSpPr>
          <p:nvPr>
            <p:ph type="body" sz="quarter" idx="1"/>
          </p:nvPr>
        </p:nvSpPr>
        <p:spPr>
          <a:xfrm>
            <a:off x="11049000" y="5994400"/>
            <a:ext cx="12573000" cy="2540000"/>
          </a:xfrm>
          <a:prstGeom prst="rect">
            <a:avLst/>
          </a:prstGeom>
        </p:spPr>
        <p:txBody>
          <a:bodyPr anchor="b"/>
          <a:lstStyle>
            <a:lvl1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1pPr>
            <a:lvl2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2pPr>
            <a:lvl3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3pPr>
            <a:lvl4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4pPr>
            <a:lvl5pPr marL="0" indent="0">
              <a:lnSpc>
                <a:spcPct val="80000"/>
              </a:lnSpc>
              <a:spcBef>
                <a:spcPts val="3200"/>
              </a:spcBef>
              <a:buClrTx/>
              <a:buSzTx/>
              <a:buFontTx/>
              <a:buNone/>
              <a:defRPr sz="7700" cap="all">
                <a:solidFill>
                  <a:srgbClr val="A6AAA9"/>
                </a:solidFill>
                <a:latin typeface="DIN Alternate Bold"/>
                <a:ea typeface="DIN Alternate Bold"/>
                <a:cs typeface="DIN Alternate Bold"/>
                <a:sym typeface="DIN Alternate Bold"/>
              </a:defRPr>
            </a:lvl5pPr>
          </a:lstStyle>
          <a:p>
            <a:r>
              <a:t>Nivel de texto 1</a:t>
            </a:r>
          </a:p>
          <a:p>
            <a:pPr lvl="1"/>
            <a:r>
              <a:t>Nivel de texto 2</a:t>
            </a:r>
          </a:p>
          <a:p>
            <a:pPr lvl="2"/>
            <a:r>
              <a:t>Nivel de texto 3</a:t>
            </a:r>
          </a:p>
          <a:p>
            <a:pPr lvl="3"/>
            <a:r>
              <a:t>Nivel de texto 4</a:t>
            </a:r>
          </a:p>
          <a:p>
            <a:pPr lvl="4"/>
            <a:r>
              <a:t>Nivel de texto 5</a:t>
            </a:r>
          </a:p>
        </p:txBody>
      </p:sp>
      <p:sp>
        <p:nvSpPr>
          <p:cNvPr id="54" name="Número de diapositiva"/>
          <p:cNvSpPr txBox="1">
            <a:spLocks noGrp="1"/>
          </p:cNvSpPr>
          <p:nvPr>
            <p:ph type="sldNum" sz="quarter" idx="2"/>
          </p:nvPr>
        </p:nvSpPr>
        <p:spPr>
          <a:xfrm>
            <a:off x="23063200" y="609600"/>
            <a:ext cx="553195" cy="635000"/>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61" name="Texto"/>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62" name="Texto del título"/>
          <p:cNvSpPr txBox="1">
            <a:spLocks noGrp="1"/>
          </p:cNvSpPr>
          <p:nvPr>
            <p:ph type="title"/>
          </p:nvPr>
        </p:nvSpPr>
        <p:spPr>
          <a:prstGeom prst="rect">
            <a:avLst/>
          </a:prstGeom>
        </p:spPr>
        <p:txBody>
          <a:bodyPr/>
          <a:lstStyle/>
          <a:p>
            <a:r>
              <a:t>Texto del título</a:t>
            </a:r>
          </a:p>
        </p:txBody>
      </p:sp>
      <p:sp>
        <p:nvSpPr>
          <p:cNvPr id="6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ítulo y viñetas">
    <p:bg>
      <p:bgPr>
        <a:solidFill>
          <a:srgbClr val="222222"/>
        </a:solidFill>
        <a:effectLst/>
      </p:bgPr>
    </p:bg>
    <p:spTree>
      <p:nvGrpSpPr>
        <p:cNvPr id="1" name=""/>
        <p:cNvGrpSpPr/>
        <p:nvPr/>
      </p:nvGrpSpPr>
      <p:grpSpPr>
        <a:xfrm>
          <a:off x="0" y="0"/>
          <a:ext cx="0" cy="0"/>
          <a:chOff x="0" y="0"/>
          <a:chExt cx="0" cy="0"/>
        </a:xfrm>
      </p:grpSpPr>
      <p:sp>
        <p:nvSpPr>
          <p:cNvPr id="70" name="Texto"/>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71" name="Texto del título"/>
          <p:cNvSpPr txBox="1">
            <a:spLocks noGrp="1"/>
          </p:cNvSpPr>
          <p:nvPr>
            <p:ph type="title"/>
          </p:nvPr>
        </p:nvSpPr>
        <p:spPr>
          <a:prstGeom prst="rect">
            <a:avLst/>
          </a:prstGeom>
        </p:spPr>
        <p:txBody>
          <a:bodyPr/>
          <a:lstStyle/>
          <a:p>
            <a:r>
              <a:t>Texto del título</a:t>
            </a:r>
          </a:p>
        </p:txBody>
      </p:sp>
      <p:sp>
        <p:nvSpPr>
          <p:cNvPr id="72" name="Nivel de texto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Nivel de texto 1</a:t>
            </a:r>
          </a:p>
          <a:p>
            <a:pPr lvl="1"/>
            <a:r>
              <a:t>Nivel de texto 2</a:t>
            </a:r>
          </a:p>
          <a:p>
            <a:pPr lvl="2"/>
            <a:r>
              <a:t>Nivel de texto 3</a:t>
            </a:r>
          </a:p>
          <a:p>
            <a:pPr lvl="3"/>
            <a:r>
              <a:t>Nivel de texto 4</a:t>
            </a:r>
          </a:p>
          <a:p>
            <a:pPr lvl="4"/>
            <a:r>
              <a:t>Nivel de texto 5</a:t>
            </a:r>
          </a:p>
        </p:txBody>
      </p:sp>
      <p:sp>
        <p:nvSpPr>
          <p:cNvPr id="7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ítulo y viñetas alt.">
    <p:spTree>
      <p:nvGrpSpPr>
        <p:cNvPr id="1" name=""/>
        <p:cNvGrpSpPr/>
        <p:nvPr/>
      </p:nvGrpSpPr>
      <p:grpSpPr>
        <a:xfrm>
          <a:off x="0" y="0"/>
          <a:ext cx="0" cy="0"/>
          <a:chOff x="0" y="0"/>
          <a:chExt cx="0" cy="0"/>
        </a:xfrm>
      </p:grpSpPr>
      <p:sp>
        <p:nvSpPr>
          <p:cNvPr id="80" name="Texto"/>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81" name="Texto del título"/>
          <p:cNvSpPr txBox="1">
            <a:spLocks noGrp="1"/>
          </p:cNvSpPr>
          <p:nvPr>
            <p:ph type="title"/>
          </p:nvPr>
        </p:nvSpPr>
        <p:spPr>
          <a:prstGeom prst="rect">
            <a:avLst/>
          </a:prstGeom>
        </p:spPr>
        <p:txBody>
          <a:bodyPr/>
          <a:lstStyle/>
          <a:p>
            <a:r>
              <a:t>Texto del título</a:t>
            </a:r>
          </a:p>
        </p:txBody>
      </p:sp>
      <p:sp>
        <p:nvSpPr>
          <p:cNvPr id="82" name="Nivel de texto 1…"/>
          <p:cNvSpPr txBox="1">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Nivel de texto 1</a:t>
            </a:r>
          </a:p>
          <a:p>
            <a:pPr lvl="1"/>
            <a:r>
              <a:t>Nivel de texto 2</a:t>
            </a:r>
          </a:p>
          <a:p>
            <a:pPr lvl="2"/>
            <a:r>
              <a:t>Nivel de texto 3</a:t>
            </a:r>
          </a:p>
          <a:p>
            <a:pPr lvl="3"/>
            <a:r>
              <a:t>Nivel de texto 4</a:t>
            </a:r>
          </a:p>
          <a:p>
            <a:pPr lvl="4"/>
            <a:r>
              <a:t>Nivel de texto 5</a:t>
            </a:r>
          </a:p>
        </p:txBody>
      </p:sp>
      <p:sp>
        <p:nvSpPr>
          <p:cNvPr id="8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ítulo, viñetas y foto">
    <p:bg>
      <p:bgPr>
        <a:solidFill>
          <a:srgbClr val="222222"/>
        </a:solidFill>
        <a:effectLst/>
      </p:bgPr>
    </p:bg>
    <p:spTree>
      <p:nvGrpSpPr>
        <p:cNvPr id="1" name=""/>
        <p:cNvGrpSpPr/>
        <p:nvPr/>
      </p:nvGrpSpPr>
      <p:grpSpPr>
        <a:xfrm>
          <a:off x="0" y="0"/>
          <a:ext cx="0" cy="0"/>
          <a:chOff x="0" y="0"/>
          <a:chExt cx="0" cy="0"/>
        </a:xfrm>
      </p:grpSpPr>
      <p:sp>
        <p:nvSpPr>
          <p:cNvPr id="90" name="Texto"/>
          <p:cNvSpPr txBox="1">
            <a:spLocks noGrp="1"/>
          </p:cNvSpPr>
          <p:nvPr>
            <p:ph type="body" sz="quarter" idx="21"/>
          </p:nvPr>
        </p:nvSpPr>
        <p:spPr>
          <a:xfrm>
            <a:off x="762000" y="635000"/>
            <a:ext cx="20955000" cy="635000"/>
          </a:xfrm>
          <a:prstGeom prst="rect">
            <a:avLst/>
          </a:prstGeom>
        </p:spPr>
        <p:txBody>
          <a:bodyPr anchor="b">
            <a:spAutoFit/>
          </a:bodyPr>
          <a:lstStyle>
            <a:lvl1pPr marL="0" indent="0" defTabSz="647700">
              <a:lnSpc>
                <a:spcPct val="80000"/>
              </a:lnSpc>
              <a:spcBef>
                <a:spcPts val="0"/>
              </a:spcBef>
              <a:buClrTx/>
              <a:buSzTx/>
              <a:buFontTx/>
              <a:buNone/>
              <a:defRPr sz="3600" cap="all" spc="180">
                <a:latin typeface="DIN Alternate Bold"/>
                <a:ea typeface="DIN Alternate Bold"/>
                <a:cs typeface="DIN Alternate Bold"/>
                <a:sym typeface="DIN Alternate Bold"/>
              </a:defRPr>
            </a:lvl1pPr>
          </a:lstStyle>
          <a:p>
            <a:r>
              <a:t>Texto</a:t>
            </a:r>
          </a:p>
        </p:txBody>
      </p:sp>
      <p:sp>
        <p:nvSpPr>
          <p:cNvPr id="91" name="Imagen"/>
          <p:cNvSpPr>
            <a:spLocks noGrp="1"/>
          </p:cNvSpPr>
          <p:nvPr>
            <p:ph type="pic" idx="22"/>
          </p:nvPr>
        </p:nvSpPr>
        <p:spPr>
          <a:xfrm>
            <a:off x="13258800" y="0"/>
            <a:ext cx="12428272" cy="13716000"/>
          </a:xfrm>
          <a:prstGeom prst="rect">
            <a:avLst/>
          </a:prstGeom>
        </p:spPr>
        <p:txBody>
          <a:bodyPr lIns="91439" tIns="45719" rIns="91439" bIns="45719">
            <a:noAutofit/>
          </a:bodyPr>
          <a:lstStyle/>
          <a:p>
            <a:endParaRPr/>
          </a:p>
        </p:txBody>
      </p:sp>
      <p:sp>
        <p:nvSpPr>
          <p:cNvPr id="92" name="Texto del título"/>
          <p:cNvSpPr txBox="1">
            <a:spLocks noGrp="1"/>
          </p:cNvSpPr>
          <p:nvPr>
            <p:ph type="title"/>
          </p:nvPr>
        </p:nvSpPr>
        <p:spPr>
          <a:xfrm>
            <a:off x="762000" y="2159000"/>
            <a:ext cx="11811000" cy="1016000"/>
          </a:xfrm>
          <a:prstGeom prst="rect">
            <a:avLst/>
          </a:prstGeom>
        </p:spPr>
        <p:txBody>
          <a:bodyPr/>
          <a:lstStyle/>
          <a:p>
            <a:r>
              <a:t>Texto del título</a:t>
            </a:r>
          </a:p>
        </p:txBody>
      </p:sp>
      <p:sp>
        <p:nvSpPr>
          <p:cNvPr id="93" name="Nivel de texto 1…"/>
          <p:cNvSpPr txBox="1">
            <a:spLocks noGrp="1"/>
          </p:cNvSpPr>
          <p:nvPr>
            <p:ph type="body" sz="half" idx="1"/>
          </p:nvPr>
        </p:nvSpPr>
        <p:spPr>
          <a:xfrm>
            <a:off x="762000" y="3860800"/>
            <a:ext cx="11811000" cy="8585200"/>
          </a:xfrm>
          <a:prstGeom prst="rect">
            <a:avLst/>
          </a:prstGeom>
        </p:spPr>
        <p:txBody>
          <a:bodyPr/>
          <a:lstStyle>
            <a:lvl1pPr>
              <a:buClr>
                <a:schemeClr val="accent1"/>
              </a:buClr>
              <a:buChar char="▸"/>
              <a:defRPr sz="4000"/>
            </a:lvl1pPr>
            <a:lvl2pPr>
              <a:buClr>
                <a:schemeClr val="accent1"/>
              </a:buClr>
              <a:buChar char="▸"/>
              <a:defRPr sz="4000"/>
            </a:lvl2pPr>
            <a:lvl3pPr>
              <a:buClr>
                <a:schemeClr val="accent1"/>
              </a:buClr>
              <a:buChar char="▸"/>
              <a:defRPr sz="4000"/>
            </a:lvl3pPr>
            <a:lvl4pPr>
              <a:buClr>
                <a:schemeClr val="accent1"/>
              </a:buClr>
              <a:buChar char="▸"/>
              <a:defRPr sz="4000"/>
            </a:lvl4pPr>
            <a:lvl5pPr>
              <a:buClr>
                <a:schemeClr val="accent1"/>
              </a:buClr>
              <a:buChar char="▸"/>
              <a:defRPr sz="4000"/>
            </a:lvl5p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ínea"/>
          <p:cNvSpPr/>
          <p:nvPr/>
        </p:nvSpPr>
        <p:spPr>
          <a:xfrm flipV="1">
            <a:off x="762000" y="1396632"/>
            <a:ext cx="22859999" cy="369"/>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endParaRPr/>
          </a:p>
        </p:txBody>
      </p:sp>
      <p:sp>
        <p:nvSpPr>
          <p:cNvPr id="3" name="Texto del título"/>
          <p:cNvSpPr txBox="1">
            <a:spLocks noGrp="1"/>
          </p:cNvSpPr>
          <p:nvPr>
            <p:ph type="title"/>
          </p:nvPr>
        </p:nvSpPr>
        <p:spPr>
          <a:xfrm>
            <a:off x="762000" y="2159000"/>
            <a:ext cx="22860000" cy="101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Texto del título</a:t>
            </a:r>
          </a:p>
        </p:txBody>
      </p:sp>
      <p:sp>
        <p:nvSpPr>
          <p:cNvPr id="4" name="Nivel de texto 1…"/>
          <p:cNvSpPr txBox="1">
            <a:spLocks noGrp="1"/>
          </p:cNvSpPr>
          <p:nvPr>
            <p:ph type="body" idx="1"/>
          </p:nvPr>
        </p:nvSpPr>
        <p:spPr>
          <a:xfrm>
            <a:off x="762000" y="3860800"/>
            <a:ext cx="22860000" cy="858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23059652" y="609600"/>
            <a:ext cx="553196" cy="635000"/>
          </a:xfrm>
          <a:prstGeom prst="rect">
            <a:avLst/>
          </a:prstGeom>
          <a:ln w="12700">
            <a:miter lim="400000"/>
          </a:ln>
        </p:spPr>
        <p:txBody>
          <a:bodyPr wrap="none" lIns="50800" tIns="50800" rIns="50800" bIns="50800">
            <a:spAutoFit/>
          </a:bodyPr>
          <a:lstStyle>
            <a:lvl1pPr algn="r">
              <a:lnSpc>
                <a:spcPct val="80000"/>
              </a:lnSpc>
              <a:spcBef>
                <a:spcPts val="0"/>
              </a:spcBef>
              <a:defRPr sz="3600">
                <a:latin typeface="DIN Alternate Bold"/>
                <a:ea typeface="DIN Alternate Bold"/>
                <a:cs typeface="DIN Alternate Bold"/>
                <a:sym typeface="DIN Alternate Bold"/>
              </a:defRPr>
            </a:lvl1pPr>
          </a:lstStyle>
          <a:p>
            <a:fld id="{86CB4B4D-7CA3-9044-876B-883B54F8677D}" type="slidenum">
              <a:t>‹Nº›</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1pPr>
      <a:lvl2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2pPr>
      <a:lvl3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3pPr>
      <a:lvl4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4pPr>
      <a:lvl5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5pPr>
      <a:lvl6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6pPr>
      <a:lvl7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7pPr>
      <a:lvl8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8pPr>
      <a:lvl9pPr marL="0" marR="0" indent="0" algn="l" defTabSz="825500" rtl="0" latinLnBrk="0">
        <a:lnSpc>
          <a:spcPct val="80000"/>
        </a:lnSpc>
        <a:spcBef>
          <a:spcPts val="3900"/>
        </a:spcBef>
        <a:spcAft>
          <a:spcPts val="0"/>
        </a:spcAft>
        <a:buClrTx/>
        <a:buSzTx/>
        <a:buFontTx/>
        <a:buNone/>
        <a:tabLst/>
        <a:defRPr sz="8700" b="0" i="0" u="none" strike="noStrike" cap="all" spc="0" baseline="0">
          <a:solidFill>
            <a:schemeClr val="accent1"/>
          </a:solidFill>
          <a:uFillTx/>
          <a:latin typeface="+mn-lt"/>
          <a:ea typeface="+mn-ea"/>
          <a:cs typeface="+mn-cs"/>
          <a:sym typeface="DIN Condensed Bold"/>
        </a:defRPr>
      </a:lvl9pPr>
    </p:titleStyle>
    <p:bodyStyle>
      <a:lvl1pPr marL="63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1pPr>
      <a:lvl2pPr marL="127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2pPr>
      <a:lvl3pPr marL="190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3pPr>
      <a:lvl4pPr marL="254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4pPr>
      <a:lvl5pPr marL="317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5pPr>
      <a:lvl6pPr marL="381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6pPr>
      <a:lvl7pPr marL="444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7pPr>
      <a:lvl8pPr marL="5080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8pPr>
      <a:lvl9pPr marL="5715000" marR="0" indent="-635000" algn="l" defTabSz="825500" rtl="0" latinLnBrk="0">
        <a:lnSpc>
          <a:spcPct val="100000"/>
        </a:lnSpc>
        <a:spcBef>
          <a:spcPts val="3900"/>
        </a:spcBef>
        <a:spcAft>
          <a:spcPts val="0"/>
        </a:spcAft>
        <a:buClr>
          <a:schemeClr val="accent1">
            <a:satOff val="-4060"/>
          </a:schemeClr>
        </a:buClr>
        <a:buSzPct val="104999"/>
        <a:buFont typeface="Avenir Next Regular"/>
        <a:buChar char="‣"/>
        <a:tabLst/>
        <a:defRPr sz="4800" b="0" i="0" u="none" strike="noStrike" cap="none" spc="0" baseline="0">
          <a:solidFill>
            <a:srgbClr val="838787"/>
          </a:solidFill>
          <a:uFillTx/>
          <a:latin typeface="Avenir Next Medium"/>
          <a:ea typeface="Avenir Next Medium"/>
          <a:cs typeface="Avenir Next Medium"/>
          <a:sym typeface="Avenir Next Medium"/>
        </a:defRPr>
      </a:lvl9pPr>
    </p:bodyStyle>
    <p:otherStyle>
      <a:lvl1pPr marL="0" marR="0" indent="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1pPr>
      <a:lvl2pPr marL="0" marR="0" indent="228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2pPr>
      <a:lvl3pPr marL="0" marR="0" indent="457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3pPr>
      <a:lvl4pPr marL="0" marR="0" indent="685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4pPr>
      <a:lvl5pPr marL="0" marR="0" indent="9144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5pPr>
      <a:lvl6pPr marL="0" marR="0" indent="11430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6pPr>
      <a:lvl7pPr marL="0" marR="0" indent="13716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7pPr>
      <a:lvl8pPr marL="0" marR="0" indent="16002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8pPr>
      <a:lvl9pPr marL="0" marR="0" indent="1828800" algn="r" defTabSz="825500" latinLnBrk="0">
        <a:lnSpc>
          <a:spcPct val="80000"/>
        </a:lnSpc>
        <a:spcBef>
          <a:spcPts val="0"/>
        </a:spcBef>
        <a:spcAft>
          <a:spcPts val="0"/>
        </a:spcAft>
        <a:buClrTx/>
        <a:buSzTx/>
        <a:buFontTx/>
        <a:buNone/>
        <a:tabLst/>
        <a:defRPr sz="3600" b="0" i="0" u="none" strike="noStrike" cap="none" spc="0" baseline="0">
          <a:solidFill>
            <a:schemeClr val="tx1"/>
          </a:solidFill>
          <a:uFillTx/>
          <a:latin typeface="+mn-lt"/>
          <a:ea typeface="+mn-ea"/>
          <a:cs typeface="+mn-cs"/>
          <a:sym typeface="DIN Alternate Bold"/>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3" name="Rectángulo"/>
          <p:cNvSpPr/>
          <p:nvPr/>
        </p:nvSpPr>
        <p:spPr>
          <a:xfrm>
            <a:off x="-524" y="0"/>
            <a:ext cx="24385047" cy="13716001"/>
          </a:xfrm>
          <a:prstGeom prst="rect">
            <a:avLst/>
          </a:prstGeom>
          <a:solidFill>
            <a:srgbClr val="009193">
              <a:alpha val="86114"/>
            </a:srgbClr>
          </a:solidFill>
          <a:ln w="12700">
            <a:miter lim="400000"/>
          </a:ln>
        </p:spPr>
        <p:txBody>
          <a:bodyPr lIns="50800" tIns="50800" rIns="50800" bIns="50800" anchor="ctr"/>
          <a:lstStyle/>
          <a:p>
            <a:pPr algn="ctr">
              <a:lnSpc>
                <a:spcPct val="80000"/>
              </a:lnSpc>
              <a:spcBef>
                <a:spcPts val="0"/>
              </a:spcBef>
              <a:defRPr sz="4000" cap="all">
                <a:solidFill>
                  <a:srgbClr val="942193"/>
                </a:solidFill>
                <a:latin typeface="+mn-lt"/>
                <a:ea typeface="+mn-ea"/>
                <a:cs typeface="+mn-cs"/>
                <a:sym typeface="DIN Condensed Bold"/>
              </a:defRPr>
            </a:pPr>
            <a:endParaRPr/>
          </a:p>
        </p:txBody>
      </p:sp>
      <p:sp>
        <p:nvSpPr>
          <p:cNvPr id="174" name="LAS ENFERMEDADES  DEL CORAZON"/>
          <p:cNvSpPr txBox="1">
            <a:spLocks noGrp="1"/>
          </p:cNvSpPr>
          <p:nvPr>
            <p:ph type="ctrTitle"/>
          </p:nvPr>
        </p:nvSpPr>
        <p:spPr>
          <a:xfrm>
            <a:off x="612370" y="3677241"/>
            <a:ext cx="21845913" cy="7174318"/>
          </a:xfrm>
          <a:prstGeom prst="rect">
            <a:avLst/>
          </a:prstGeom>
        </p:spPr>
        <p:txBody>
          <a:bodyPr/>
          <a:lstStyle/>
          <a:p>
            <a:pPr defTabSz="726440">
              <a:defRPr sz="22528">
                <a:solidFill>
                  <a:srgbClr val="FFFC79"/>
                </a:solidFill>
                <a:latin typeface="Impact"/>
                <a:ea typeface="Impact"/>
                <a:cs typeface="Impact"/>
                <a:sym typeface="Impact"/>
              </a:defRPr>
            </a:pPr>
            <a:r>
              <a:t>LAS ENFERMEDADES </a:t>
            </a:r>
            <a:br/>
            <a:r>
              <a:t>DEL CORAZON</a:t>
            </a:r>
          </a:p>
        </p:txBody>
      </p:sp>
      <p:sp>
        <p:nvSpPr>
          <p:cNvPr id="175" name="ESTUDIO BIBLICO"/>
          <p:cNvSpPr txBox="1">
            <a:spLocks noGrp="1"/>
          </p:cNvSpPr>
          <p:nvPr>
            <p:ph type="subTitle" sz="quarter" idx="1"/>
          </p:nvPr>
        </p:nvSpPr>
        <p:spPr>
          <a:xfrm>
            <a:off x="762000" y="1424016"/>
            <a:ext cx="22860000" cy="2540001"/>
          </a:xfrm>
          <a:prstGeom prst="rect">
            <a:avLst/>
          </a:prstGeom>
        </p:spPr>
        <p:txBody>
          <a:bodyPr/>
          <a:lstStyle>
            <a:lvl1pPr>
              <a:defRPr sz="14200">
                <a:solidFill>
                  <a:srgbClr val="945200"/>
                </a:solidFill>
                <a:latin typeface="Chasing Embers"/>
                <a:ea typeface="Chasing Embers"/>
                <a:cs typeface="Chasing Embers"/>
                <a:sym typeface="Chasing Embers"/>
              </a:defRPr>
            </a:lvl1pPr>
          </a:lstStyle>
          <a:p>
            <a:r>
              <a:t>ESTUDIO BIBLICO </a:t>
            </a:r>
          </a:p>
        </p:txBody>
      </p:sp>
      <p:sp>
        <p:nvSpPr>
          <p:cNvPr id="5" name="Significa estar descorazonado, desanimado, desalentado (a, negativo; thumos, espíritu,). Se halla en Col 3.21: «que no se desalienten» (rv: «no se hagan de poco ánimo»)">
            <a:extLst>
              <a:ext uri="{FF2B5EF4-FFF2-40B4-BE49-F238E27FC236}">
                <a16:creationId xmlns:a16="http://schemas.microsoft.com/office/drawing/2014/main" id="{5F0C3B7A-5F7D-EB43-8FE0-2FBE80342048}"/>
              </a:ext>
            </a:extLst>
          </p:cNvPr>
          <p:cNvSpPr txBox="1"/>
          <p:nvPr/>
        </p:nvSpPr>
        <p:spPr>
          <a:xfrm>
            <a:off x="10548615" y="12017672"/>
            <a:ext cx="374927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7100">
                <a:solidFill>
                  <a:srgbClr val="FFFFFF"/>
                </a:solidFill>
                <a:latin typeface="BlackChancery"/>
                <a:ea typeface="BlackChancery"/>
                <a:cs typeface="BlackChancery"/>
                <a:sym typeface="BlackChancery"/>
              </a:defRPr>
            </a:pPr>
            <a:r>
              <a:rPr lang="es-ES" sz="4000" dirty="0">
                <a:latin typeface="Lobster" panose="02000506000000020003" pitchFamily="2" charset="77"/>
              </a:rPr>
              <a:t>-- César Morales --</a:t>
            </a:r>
            <a:endParaRPr sz="4000" dirty="0">
              <a:latin typeface="Lobster" panose="02000506000000020003" pitchFamily="2" charset="77"/>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pic>
        <p:nvPicPr>
          <p:cNvPr id="217" name="klipartz.com (6).png" descr="klipartz.com (6).png"/>
          <p:cNvPicPr>
            <a:picLocks noChangeAspect="1"/>
          </p:cNvPicPr>
          <p:nvPr/>
        </p:nvPicPr>
        <p:blipFill>
          <a:blip r:embed="rId3"/>
          <a:stretch>
            <a:fillRect/>
          </a:stretch>
        </p:blipFill>
        <p:spPr>
          <a:xfrm>
            <a:off x="19115929" y="4064318"/>
            <a:ext cx="7518401" cy="13004801"/>
          </a:xfrm>
          <a:prstGeom prst="rect">
            <a:avLst/>
          </a:prstGeom>
          <a:ln w="12700">
            <a:miter lim="400000"/>
          </a:ln>
        </p:spPr>
      </p:pic>
      <p:sp>
        <p:nvSpPr>
          <p:cNvPr id="218" name="Las Enfermedades"/>
          <p:cNvSpPr txBox="1"/>
          <p:nvPr/>
        </p:nvSpPr>
        <p:spPr>
          <a:xfrm>
            <a:off x="793586" y="285188"/>
            <a:ext cx="23319726" cy="325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Las Enfermedades</a:t>
            </a:r>
          </a:p>
        </p:txBody>
      </p:sp>
      <p:sp>
        <p:nvSpPr>
          <p:cNvPr id="219" name="&quot;27 Pues en verdad estuvo enfermo, a punto de morir; pero Dios tuvo misericordia de él, y no sólo de él, sino también de mí, para que yo no tuviera tristeza sobre tristeza….."/>
          <p:cNvSpPr txBox="1"/>
          <p:nvPr/>
        </p:nvSpPr>
        <p:spPr>
          <a:xfrm>
            <a:off x="795858" y="3933527"/>
            <a:ext cx="18380603" cy="960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9500">
                <a:solidFill>
                  <a:srgbClr val="FFFFFF"/>
                </a:solidFill>
                <a:latin typeface="Lobster"/>
                <a:ea typeface="Lobster"/>
                <a:cs typeface="Lobster"/>
                <a:sym typeface="Lobster"/>
              </a:defRPr>
            </a:lvl1pPr>
          </a:lstStyle>
          <a:p>
            <a:r>
              <a:t>"27 Pues en verdad estuvo enfermo, a punto de morir; pero Dios tuvo misericordia de él, y no sólo de él, sino también de mí, para que yo no tuviera tristeza sobre tristeza…..</a:t>
            </a:r>
          </a:p>
        </p:txBody>
      </p:sp>
      <p:sp>
        <p:nvSpPr>
          <p:cNvPr id="220" name="Fip 2.25-30"/>
          <p:cNvSpPr txBox="1"/>
          <p:nvPr/>
        </p:nvSpPr>
        <p:spPr>
          <a:xfrm>
            <a:off x="13512186" y="11378390"/>
            <a:ext cx="6212955" cy="179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10600">
                <a:solidFill>
                  <a:srgbClr val="FFFFFF"/>
                </a:solidFill>
                <a:latin typeface="Lobster"/>
                <a:ea typeface="Lobster"/>
                <a:cs typeface="Lobster"/>
                <a:sym typeface="Lobster"/>
              </a:defRPr>
            </a:lvl1pPr>
          </a:lstStyle>
          <a:p>
            <a:r>
              <a:t>Fip 2.25-30</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24" name="La Muerte"/>
          <p:cNvSpPr txBox="1"/>
          <p:nvPr/>
        </p:nvSpPr>
        <p:spPr>
          <a:xfrm>
            <a:off x="5077322" y="285188"/>
            <a:ext cx="23319726" cy="325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La Muerte</a:t>
            </a:r>
          </a:p>
        </p:txBody>
      </p:sp>
      <p:sp>
        <p:nvSpPr>
          <p:cNvPr id="225" name="Hech 9.39"/>
          <p:cNvSpPr txBox="1"/>
          <p:nvPr/>
        </p:nvSpPr>
        <p:spPr>
          <a:xfrm>
            <a:off x="18097594" y="11297945"/>
            <a:ext cx="5317022" cy="179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10600">
                <a:solidFill>
                  <a:srgbClr val="FFFFFF"/>
                </a:solidFill>
                <a:latin typeface="Lobster"/>
                <a:ea typeface="Lobster"/>
                <a:cs typeface="Lobster"/>
                <a:sym typeface="Lobster"/>
              </a:defRPr>
            </a:lvl1pPr>
          </a:lstStyle>
          <a:p>
            <a:r>
              <a:t>Hech 9.39</a:t>
            </a:r>
          </a:p>
        </p:txBody>
      </p:sp>
      <p:pic>
        <p:nvPicPr>
          <p:cNvPr id="226" name="klipartz.com (8).png" descr="klipartz.com (8).png"/>
          <p:cNvPicPr>
            <a:picLocks noChangeAspect="1"/>
          </p:cNvPicPr>
          <p:nvPr/>
        </p:nvPicPr>
        <p:blipFill>
          <a:blip r:embed="rId3"/>
          <a:stretch>
            <a:fillRect/>
          </a:stretch>
        </p:blipFill>
        <p:spPr>
          <a:xfrm>
            <a:off x="649143" y="-53488"/>
            <a:ext cx="4189216" cy="3928554"/>
          </a:xfrm>
          <a:prstGeom prst="rect">
            <a:avLst/>
          </a:prstGeom>
          <a:ln w="12700">
            <a:miter lim="400000"/>
          </a:ln>
        </p:spPr>
      </p:pic>
      <p:sp>
        <p:nvSpPr>
          <p:cNvPr id="227" name="&quot; Entonces Pedro se levantó y fue con ellos. Cuando llegó lo llevaron al aposento alto, y todas las viudas lo rodearon llorando, mostrando todas las túnicas y ropas que Dorcas solía hacer cuando estaba con ellas.”"/>
          <p:cNvSpPr txBox="1"/>
          <p:nvPr/>
        </p:nvSpPr>
        <p:spPr>
          <a:xfrm>
            <a:off x="936638" y="3818704"/>
            <a:ext cx="21508180" cy="7658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9500">
                <a:solidFill>
                  <a:srgbClr val="FFFFFF"/>
                </a:solidFill>
                <a:latin typeface="Lobster"/>
                <a:ea typeface="Lobster"/>
                <a:cs typeface="Lobster"/>
                <a:sym typeface="Lobster"/>
              </a:defRPr>
            </a:lvl1pPr>
          </a:lstStyle>
          <a:p>
            <a:r>
              <a:t>" Entonces Pedro se levantó y fue con ellos. Cuando llegó lo llevaron al aposento alto, y todas las viudas lo rodearon llorando, mostrando todas las túnicas y ropas que Dorcas solía hacer cuando estaba con ellas.”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31" name="Las pérdidas materiales"/>
          <p:cNvSpPr txBox="1"/>
          <p:nvPr/>
        </p:nvSpPr>
        <p:spPr>
          <a:xfrm>
            <a:off x="1095257" y="829221"/>
            <a:ext cx="26234205" cy="280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17400">
                <a:solidFill>
                  <a:srgbClr val="FFFC79"/>
                </a:solidFill>
                <a:latin typeface="Impact"/>
                <a:ea typeface="Impact"/>
                <a:cs typeface="Impact"/>
                <a:sym typeface="Impact"/>
              </a:defRPr>
            </a:lvl1pPr>
          </a:lstStyle>
          <a:p>
            <a:r>
              <a:t>Las pérdidas materiales</a:t>
            </a:r>
          </a:p>
        </p:txBody>
      </p:sp>
      <p:sp>
        <p:nvSpPr>
          <p:cNvPr id="232" name="Job 1.21"/>
          <p:cNvSpPr txBox="1"/>
          <p:nvPr/>
        </p:nvSpPr>
        <p:spPr>
          <a:xfrm>
            <a:off x="18097594" y="11297945"/>
            <a:ext cx="4121350" cy="179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10600">
                <a:solidFill>
                  <a:srgbClr val="FFFFFF"/>
                </a:solidFill>
                <a:latin typeface="Lobster"/>
                <a:ea typeface="Lobster"/>
                <a:cs typeface="Lobster"/>
                <a:sym typeface="Lobster"/>
              </a:defRPr>
            </a:lvl1pPr>
          </a:lstStyle>
          <a:p>
            <a:r>
              <a:t>Job 1.21</a:t>
            </a:r>
          </a:p>
        </p:txBody>
      </p:sp>
      <p:sp>
        <p:nvSpPr>
          <p:cNvPr id="233" name="&quot; y dijo:  Desnudo salí del vientre de mi madre y desnudo volveré allá. El Señor dio y el Señor quitó; bendito sea el nombre del Señor”"/>
          <p:cNvSpPr txBox="1"/>
          <p:nvPr/>
        </p:nvSpPr>
        <p:spPr>
          <a:xfrm>
            <a:off x="936638" y="4574354"/>
            <a:ext cx="21508180" cy="614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9500">
                <a:solidFill>
                  <a:srgbClr val="FFFFFF"/>
                </a:solidFill>
                <a:latin typeface="Lobster"/>
                <a:ea typeface="Lobster"/>
                <a:cs typeface="Lobster"/>
                <a:sym typeface="Lobster"/>
              </a:defRPr>
            </a:lvl1pPr>
          </a:lstStyle>
          <a:p>
            <a:r>
              <a:t>" y dijo:		Desnudo salí del vientre de mi madre y desnudo volveré allá. El Señor dio y el Señor quitó; bendito sea el nombre del Señor”</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37" name="COMO VENCER EL DESÁNIMO Y LA FRUSTRACION"/>
          <p:cNvSpPr txBox="1"/>
          <p:nvPr/>
        </p:nvSpPr>
        <p:spPr>
          <a:xfrm>
            <a:off x="1340893" y="2124307"/>
            <a:ext cx="21702215" cy="8255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7500">
                <a:solidFill>
                  <a:srgbClr val="FF9300"/>
                </a:solidFill>
                <a:latin typeface="Impact"/>
                <a:ea typeface="Impact"/>
                <a:cs typeface="Impact"/>
                <a:sym typeface="Impact"/>
              </a:defRPr>
            </a:lvl1pPr>
          </a:lstStyle>
          <a:p>
            <a:r>
              <a:t>COMO VENCER EL DESÁNIMO Y LA FRUSTRACION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39" name="LEVANTARSE"/>
          <p:cNvSpPr txBox="1"/>
          <p:nvPr/>
        </p:nvSpPr>
        <p:spPr>
          <a:xfrm>
            <a:off x="5077322" y="285188"/>
            <a:ext cx="23319726" cy="325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LEVANTARSE</a:t>
            </a:r>
          </a:p>
        </p:txBody>
      </p:sp>
      <p:grpSp>
        <p:nvGrpSpPr>
          <p:cNvPr id="242" name="Grupo"/>
          <p:cNvGrpSpPr/>
          <p:nvPr/>
        </p:nvGrpSpPr>
        <p:grpSpPr>
          <a:xfrm>
            <a:off x="1156289" y="5295899"/>
            <a:ext cx="21508180" cy="7011764"/>
            <a:chOff x="0" y="0"/>
            <a:chExt cx="21508178" cy="7011762"/>
          </a:xfrm>
        </p:grpSpPr>
        <p:sp>
          <p:nvSpPr>
            <p:cNvPr id="240" name="Lucas 15.18"/>
            <p:cNvSpPr txBox="1"/>
            <p:nvPr/>
          </p:nvSpPr>
          <p:spPr>
            <a:xfrm>
              <a:off x="15574587" y="5221062"/>
              <a:ext cx="5788323"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Lucas 15.18</a:t>
              </a:r>
            </a:p>
          </p:txBody>
        </p:sp>
        <p:sp>
          <p:nvSpPr>
            <p:cNvPr id="241" name="“Me levantaré e iré a mi padre, y le diré: ‘Padre, he pecado contra el cielo y ante ti;”"/>
            <p:cNvSpPr txBox="1"/>
            <p:nvPr/>
          </p:nvSpPr>
          <p:spPr>
            <a:xfrm>
              <a:off x="0" y="-1"/>
              <a:ext cx="21508179" cy="3124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a:defRPr sz="9500">
                  <a:solidFill>
                    <a:srgbClr val="FFFFFF"/>
                  </a:solidFill>
                  <a:latin typeface="Lobster"/>
                  <a:ea typeface="Lobster"/>
                  <a:cs typeface="Lobster"/>
                  <a:sym typeface="Lobster"/>
                </a:defRPr>
              </a:lvl1pPr>
            </a:lstStyle>
            <a:p>
              <a:r>
                <a:t>“Me levantaré e iré a mi padre, y le diré: ‘Padre, he pecado contra el cielo y ante ti;”</a:t>
              </a:r>
            </a:p>
          </p:txBody>
        </p:sp>
      </p:grpSp>
      <p:pic>
        <p:nvPicPr>
          <p:cNvPr id="243"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45" name="RECORDAR LAS PROMESAS"/>
          <p:cNvSpPr txBox="1"/>
          <p:nvPr/>
        </p:nvSpPr>
        <p:spPr>
          <a:xfrm>
            <a:off x="845917" y="678278"/>
            <a:ext cx="26794555" cy="2806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17400">
                <a:solidFill>
                  <a:srgbClr val="FFFC79"/>
                </a:solidFill>
                <a:latin typeface="Impact"/>
                <a:ea typeface="Impact"/>
                <a:cs typeface="Impact"/>
                <a:sym typeface="Impact"/>
              </a:defRPr>
            </a:lvl1pPr>
          </a:lstStyle>
          <a:p>
            <a:r>
              <a:t>RECORDAR LAS PROMESAS</a:t>
            </a:r>
          </a:p>
        </p:txBody>
      </p:sp>
      <p:pic>
        <p:nvPicPr>
          <p:cNvPr id="246"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49" name="Grupo"/>
          <p:cNvGrpSpPr/>
          <p:nvPr/>
        </p:nvGrpSpPr>
        <p:grpSpPr>
          <a:xfrm>
            <a:off x="1009855" y="3712309"/>
            <a:ext cx="21508180" cy="8839411"/>
            <a:chOff x="0" y="0"/>
            <a:chExt cx="21508178" cy="8839410"/>
          </a:xfrm>
        </p:grpSpPr>
        <p:sp>
          <p:nvSpPr>
            <p:cNvPr id="247" name="2 Pedro 3.9"/>
            <p:cNvSpPr txBox="1"/>
            <p:nvPr/>
          </p:nvSpPr>
          <p:spPr>
            <a:xfrm>
              <a:off x="15062066" y="7048710"/>
              <a:ext cx="6201781"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2 Pedro 3.9</a:t>
              </a:r>
            </a:p>
          </p:txBody>
        </p:sp>
        <p:sp>
          <p:nvSpPr>
            <p:cNvPr id="248" name="“El Señor no se tarda en cumplir su promesa, según algunos entienden la tardanza, sino que es paciente para con vosotros, no queriendo que nadie perezca, sino que todos vengan al arrepentimiento.”"/>
            <p:cNvSpPr txBox="1"/>
            <p:nvPr/>
          </p:nvSpPr>
          <p:spPr>
            <a:xfrm>
              <a:off x="0" y="-1"/>
              <a:ext cx="21508179" cy="7658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just">
                <a:defRPr sz="9500">
                  <a:solidFill>
                    <a:srgbClr val="FFFFFF"/>
                  </a:solidFill>
                  <a:latin typeface="Lobster"/>
                  <a:ea typeface="Lobster"/>
                  <a:cs typeface="Lobster"/>
                  <a:sym typeface="Lobster"/>
                </a:defRPr>
              </a:pPr>
              <a:r>
                <a:t>“El Señor no se tarda en cumplir su promesa, según algunos entienden la tardanza, sino que es paciente para con vosotros, no queriendo que nadie perezca, sino que todos vengan al arrepentimiento.”</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51" name="USAR SUS CARGAS COMO UNA OPORTUNIDAD"/>
          <p:cNvSpPr txBox="1"/>
          <p:nvPr/>
        </p:nvSpPr>
        <p:spPr>
          <a:xfrm>
            <a:off x="864636" y="244648"/>
            <a:ext cx="22654727" cy="469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4900">
                <a:solidFill>
                  <a:srgbClr val="FFFC79"/>
                </a:solidFill>
                <a:latin typeface="Impact"/>
                <a:ea typeface="Impact"/>
                <a:cs typeface="Impact"/>
                <a:sym typeface="Impact"/>
              </a:defRPr>
            </a:lvl1pPr>
          </a:lstStyle>
          <a:p>
            <a:r>
              <a:t>USAR SUS CARGAS COMO UNA OPORTUNIDAD</a:t>
            </a:r>
          </a:p>
        </p:txBody>
      </p:sp>
      <p:pic>
        <p:nvPicPr>
          <p:cNvPr id="252"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55" name="Grupo"/>
          <p:cNvGrpSpPr/>
          <p:nvPr/>
        </p:nvGrpSpPr>
        <p:grpSpPr>
          <a:xfrm>
            <a:off x="936638" y="4691903"/>
            <a:ext cx="21508180" cy="8494366"/>
            <a:chOff x="0" y="0"/>
            <a:chExt cx="21508178" cy="8494364"/>
          </a:xfrm>
        </p:grpSpPr>
        <p:sp>
          <p:nvSpPr>
            <p:cNvPr id="253" name="Filp 1.12"/>
            <p:cNvSpPr txBox="1"/>
            <p:nvPr/>
          </p:nvSpPr>
          <p:spPr>
            <a:xfrm>
              <a:off x="17234172" y="6703664"/>
              <a:ext cx="4170649"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Filp 1.12</a:t>
              </a:r>
            </a:p>
          </p:txBody>
        </p:sp>
        <p:sp>
          <p:nvSpPr>
            <p:cNvPr id="254" name="“ Y quiero que sepáis, hermanos, que las circunstancias en que me he visto, han redundado en el mayor progreso del evangelio, 13 de tal manera que mis prisionesa por la causa de Cristo se han hecho notorias en toda la guardia pretoriana y a todos los dem"/>
            <p:cNvSpPr txBox="1"/>
            <p:nvPr/>
          </p:nvSpPr>
          <p:spPr>
            <a:xfrm>
              <a:off x="0" y="0"/>
              <a:ext cx="21508179" cy="7797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just">
                <a:defRPr sz="8100">
                  <a:solidFill>
                    <a:srgbClr val="FFFFFF"/>
                  </a:solidFill>
                  <a:latin typeface="Lobster"/>
                  <a:ea typeface="Lobster"/>
                  <a:cs typeface="Lobster"/>
                  <a:sym typeface="Lobster"/>
                </a:defRPr>
              </a:pPr>
              <a:r>
                <a:t>“	Y quiero que sepáis, hermanos, que las circunstancias en que me he visto, han redundado en el mayor progreso del evangelio, 13 de tal manera que mis prisiones</a:t>
              </a:r>
              <a:r>
                <a:rPr baseline="31999"/>
                <a:t>a</a:t>
              </a:r>
              <a:r>
                <a:t> por la causa de Cristo se han hecho notorias en toda la guardia pretoriana y a todos los demás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57" name="DESCANSE"/>
          <p:cNvSpPr txBox="1"/>
          <p:nvPr/>
        </p:nvSpPr>
        <p:spPr>
          <a:xfrm>
            <a:off x="864636" y="1393998"/>
            <a:ext cx="22654727" cy="240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4900">
                <a:solidFill>
                  <a:srgbClr val="FFFC79"/>
                </a:solidFill>
                <a:latin typeface="Impact"/>
                <a:ea typeface="Impact"/>
                <a:cs typeface="Impact"/>
                <a:sym typeface="Impact"/>
              </a:defRPr>
            </a:lvl1pPr>
          </a:lstStyle>
          <a:p>
            <a:r>
              <a:t>DESCANSE</a:t>
            </a:r>
          </a:p>
        </p:txBody>
      </p:sp>
      <p:pic>
        <p:nvPicPr>
          <p:cNvPr id="258"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61" name="Grupo"/>
          <p:cNvGrpSpPr/>
          <p:nvPr/>
        </p:nvGrpSpPr>
        <p:grpSpPr>
          <a:xfrm>
            <a:off x="1034261" y="4625488"/>
            <a:ext cx="21508180" cy="8316723"/>
            <a:chOff x="0" y="0"/>
            <a:chExt cx="21508178" cy="8316722"/>
          </a:xfrm>
        </p:grpSpPr>
        <p:sp>
          <p:nvSpPr>
            <p:cNvPr id="259" name="Marcos 6.31"/>
            <p:cNvSpPr txBox="1"/>
            <p:nvPr/>
          </p:nvSpPr>
          <p:spPr>
            <a:xfrm>
              <a:off x="14818010" y="6526022"/>
              <a:ext cx="6308267"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Marcos 6.31</a:t>
              </a:r>
            </a:p>
          </p:txBody>
        </p:sp>
        <p:sp>
          <p:nvSpPr>
            <p:cNvPr id="260" name="“ Y El les dijo*: Venid, apartaos de los demás a un lugar solitario y descansad un poco. (Porque había muchos que iban y venían, y ellos no tenían tiempo ni siquiera para comer.) 32 Y se fueron en la barca a un lugar solitario, apartado”"/>
            <p:cNvSpPr txBox="1"/>
            <p:nvPr/>
          </p:nvSpPr>
          <p:spPr>
            <a:xfrm>
              <a:off x="0" y="-1"/>
              <a:ext cx="21508179" cy="65151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a:defRPr sz="8100">
                  <a:solidFill>
                    <a:srgbClr val="FFFFFF"/>
                  </a:solidFill>
                  <a:latin typeface="Lobster"/>
                  <a:ea typeface="Lobster"/>
                  <a:cs typeface="Lobster"/>
                  <a:sym typeface="Lobster"/>
                </a:defRPr>
              </a:lvl1pPr>
            </a:lstStyle>
            <a:p>
              <a:r>
                <a:t>“	Y El les dijo*: Venid, apartaos de los demás a un lugar solitario y descansad un poco. (Porque había muchos que iban y venían, y ellos no tenían tiempo ni siquiera para comer.) 32 Y se fueron en la barca a un lugar solitario, apartado”</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63" name="RECONOZCA SU VALOR"/>
          <p:cNvSpPr txBox="1"/>
          <p:nvPr/>
        </p:nvSpPr>
        <p:spPr>
          <a:xfrm>
            <a:off x="864636" y="1393998"/>
            <a:ext cx="22654727" cy="240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4900">
                <a:solidFill>
                  <a:srgbClr val="FFFC79"/>
                </a:solidFill>
                <a:latin typeface="Impact"/>
                <a:ea typeface="Impact"/>
                <a:cs typeface="Impact"/>
                <a:sym typeface="Impact"/>
              </a:defRPr>
            </a:lvl1pPr>
          </a:lstStyle>
          <a:p>
            <a:r>
              <a:t>RECONOZCA SU VALOR</a:t>
            </a:r>
          </a:p>
        </p:txBody>
      </p:sp>
      <p:pic>
        <p:nvPicPr>
          <p:cNvPr id="264"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67" name="Grupo"/>
          <p:cNvGrpSpPr/>
          <p:nvPr/>
        </p:nvGrpSpPr>
        <p:grpSpPr>
          <a:xfrm>
            <a:off x="1058667" y="5841773"/>
            <a:ext cx="21508179" cy="5514068"/>
            <a:chOff x="0" y="0"/>
            <a:chExt cx="21508178" cy="5514067"/>
          </a:xfrm>
        </p:grpSpPr>
        <p:sp>
          <p:nvSpPr>
            <p:cNvPr id="265" name="Mateo 10.31"/>
            <p:cNvSpPr txBox="1"/>
            <p:nvPr/>
          </p:nvSpPr>
          <p:spPr>
            <a:xfrm>
              <a:off x="14842416" y="3723367"/>
              <a:ext cx="6313526"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Mateo 10.31</a:t>
              </a:r>
            </a:p>
          </p:txBody>
        </p:sp>
        <p:sp>
          <p:nvSpPr>
            <p:cNvPr id="266" name="“Así que no temáis; vosotros valéis más que muchos pajarillos”"/>
            <p:cNvSpPr txBox="1"/>
            <p:nvPr/>
          </p:nvSpPr>
          <p:spPr>
            <a:xfrm>
              <a:off x="0" y="-1"/>
              <a:ext cx="21508179" cy="266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a:defRPr sz="8100">
                  <a:solidFill>
                    <a:srgbClr val="FFFFFF"/>
                  </a:solidFill>
                  <a:latin typeface="Lobster"/>
                  <a:ea typeface="Lobster"/>
                  <a:cs typeface="Lobster"/>
                  <a:sym typeface="Lobster"/>
                </a:defRPr>
              </a:lvl1pPr>
            </a:lstStyle>
            <a:p>
              <a:r>
                <a:t>“Así que no temáis; vosotros valéis más que muchos pajarillos”</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67"/>
                                        </p:tgtEl>
                                        <p:attrNameLst>
                                          <p:attrName>style.visibility</p:attrName>
                                        </p:attrNameLst>
                                      </p:cBhvr>
                                      <p:to>
                                        <p:strVal val="visible"/>
                                      </p:to>
                                    </p:set>
                                    <p:animEffect transition="in" filter="fade">
                                      <p:cBhvr>
                                        <p:cTn id="7"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69" name="EL DESANIMO ES TEMPORAL"/>
          <p:cNvSpPr txBox="1"/>
          <p:nvPr/>
        </p:nvSpPr>
        <p:spPr>
          <a:xfrm>
            <a:off x="864636" y="1393998"/>
            <a:ext cx="22654727" cy="240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4900">
                <a:solidFill>
                  <a:srgbClr val="FFFC79"/>
                </a:solidFill>
                <a:latin typeface="Impact"/>
                <a:ea typeface="Impact"/>
                <a:cs typeface="Impact"/>
                <a:sym typeface="Impact"/>
              </a:defRPr>
            </a:lvl1pPr>
          </a:lstStyle>
          <a:p>
            <a:r>
              <a:t>EL DESANIMO ES TEMPORAL</a:t>
            </a:r>
          </a:p>
        </p:txBody>
      </p:sp>
      <p:pic>
        <p:nvPicPr>
          <p:cNvPr id="270"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73" name="Grupo"/>
          <p:cNvGrpSpPr/>
          <p:nvPr/>
        </p:nvGrpSpPr>
        <p:grpSpPr>
          <a:xfrm>
            <a:off x="1766718" y="4241800"/>
            <a:ext cx="20255393" cy="7821806"/>
            <a:chOff x="0" y="0"/>
            <a:chExt cx="20255391" cy="7821805"/>
          </a:xfrm>
        </p:grpSpPr>
        <p:sp>
          <p:nvSpPr>
            <p:cNvPr id="271" name="Salmos 30.5"/>
            <p:cNvSpPr txBox="1"/>
            <p:nvPr/>
          </p:nvSpPr>
          <p:spPr>
            <a:xfrm>
              <a:off x="13475411" y="6031105"/>
              <a:ext cx="6663880"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Salmos 30.5</a:t>
              </a:r>
            </a:p>
          </p:txBody>
        </p:sp>
        <p:sp>
          <p:nvSpPr>
            <p:cNvPr id="272" name="“ Porque su ira es sólo por un momento, pero su favor es por toda una vida;  el llanto puede durar toda la noche, pero a la mañana vendrá el grito de alegría.”"/>
            <p:cNvSpPr txBox="1"/>
            <p:nvPr/>
          </p:nvSpPr>
          <p:spPr>
            <a:xfrm>
              <a:off x="0" y="0"/>
              <a:ext cx="20255392" cy="523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just">
                <a:defRPr sz="8100">
                  <a:solidFill>
                    <a:srgbClr val="FFFFFF"/>
                  </a:solidFill>
                  <a:latin typeface="Lobster"/>
                  <a:ea typeface="Lobster"/>
                  <a:cs typeface="Lobster"/>
                  <a:sym typeface="Lobster"/>
                </a:defRPr>
              </a:pPr>
              <a:r>
                <a:t>“ Porque su ira es sólo por un momento, pero su favor es por toda una vida; 	el llanto puede durar toda la noche, pero a la mañana vendrá el grito de alegría.”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177" name="venciendo EL DESANIMO"/>
          <p:cNvSpPr txBox="1">
            <a:spLocks noGrp="1"/>
          </p:cNvSpPr>
          <p:nvPr>
            <p:ph type="title" idx="4294967295"/>
          </p:nvPr>
        </p:nvSpPr>
        <p:spPr>
          <a:xfrm>
            <a:off x="1269044" y="4164417"/>
            <a:ext cx="21845912" cy="7174318"/>
          </a:xfrm>
          <a:prstGeom prst="rect">
            <a:avLst/>
          </a:prstGeom>
        </p:spPr>
        <p:txBody>
          <a:bodyPr/>
          <a:lstStyle>
            <a:lvl1pPr defTabSz="817244">
              <a:spcBef>
                <a:spcPts val="0"/>
              </a:spcBef>
              <a:defRPr sz="25344">
                <a:solidFill>
                  <a:srgbClr val="FFFC79"/>
                </a:solidFill>
                <a:latin typeface="Impact"/>
                <a:ea typeface="Impact"/>
                <a:cs typeface="Impact"/>
                <a:sym typeface="Impact"/>
              </a:defRPr>
            </a:lvl1pPr>
          </a:lstStyle>
          <a:p>
            <a:r>
              <a:t>venciendo EL DESANIMO</a:t>
            </a:r>
          </a:p>
        </p:txBody>
      </p:sp>
      <p:sp>
        <p:nvSpPr>
          <p:cNvPr id="3" name="Significa estar descorazonado, desanimado, desalentado (a, negativo; thumos, espíritu,). Se halla en Col 3.21: «que no se desalienten» (rv: «no se hagan de poco ánimo»)">
            <a:extLst>
              <a:ext uri="{FF2B5EF4-FFF2-40B4-BE49-F238E27FC236}">
                <a16:creationId xmlns:a16="http://schemas.microsoft.com/office/drawing/2014/main" id="{6842CB93-0B0F-2745-A192-2C60EAC7932A}"/>
              </a:ext>
            </a:extLst>
          </p:cNvPr>
          <p:cNvSpPr txBox="1"/>
          <p:nvPr/>
        </p:nvSpPr>
        <p:spPr>
          <a:xfrm>
            <a:off x="10548615" y="12017672"/>
            <a:ext cx="374927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just" defTabSz="457200">
              <a:spcBef>
                <a:spcPts val="1200"/>
              </a:spcBef>
              <a:defRPr sz="7100">
                <a:solidFill>
                  <a:srgbClr val="FFFFFF"/>
                </a:solidFill>
                <a:latin typeface="BlackChancery"/>
                <a:ea typeface="BlackChancery"/>
                <a:cs typeface="BlackChancery"/>
                <a:sym typeface="BlackChancery"/>
              </a:defRPr>
            </a:pPr>
            <a:r>
              <a:rPr lang="es-ES" sz="4000" dirty="0">
                <a:latin typeface="Lobster" panose="02000506000000020003" pitchFamily="2" charset="77"/>
              </a:rPr>
              <a:t>-- César Morales --</a:t>
            </a:r>
            <a:endParaRPr sz="4000" dirty="0">
              <a:latin typeface="Lobster" panose="02000506000000020003" pitchFamily="2"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75" name="ORE"/>
          <p:cNvSpPr txBox="1"/>
          <p:nvPr/>
        </p:nvSpPr>
        <p:spPr>
          <a:xfrm>
            <a:off x="-116309" y="1599344"/>
            <a:ext cx="22654727" cy="281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7500">
                <a:solidFill>
                  <a:srgbClr val="FFFC79"/>
                </a:solidFill>
                <a:latin typeface="Impact"/>
                <a:ea typeface="Impact"/>
                <a:cs typeface="Impact"/>
                <a:sym typeface="Impact"/>
              </a:defRPr>
            </a:lvl1pPr>
          </a:lstStyle>
          <a:p>
            <a:r>
              <a:t>ORE</a:t>
            </a:r>
          </a:p>
        </p:txBody>
      </p:sp>
      <p:pic>
        <p:nvPicPr>
          <p:cNvPr id="276" name="animo.png" descr="animo.png"/>
          <p:cNvPicPr>
            <a:picLocks noChangeAspect="1"/>
          </p:cNvPicPr>
          <p:nvPr/>
        </p:nvPicPr>
        <p:blipFill>
          <a:blip r:embed="rId2">
            <a:alphaModFix amt="66278"/>
          </a:blip>
          <a:stretch>
            <a:fillRect/>
          </a:stretch>
        </p:blipFill>
        <p:spPr>
          <a:xfrm>
            <a:off x="-1544212" y="7712611"/>
            <a:ext cx="7990511" cy="9588613"/>
          </a:xfrm>
          <a:prstGeom prst="rect">
            <a:avLst/>
          </a:prstGeom>
          <a:ln w="12700">
            <a:miter lim="400000"/>
          </a:ln>
        </p:spPr>
      </p:pic>
      <p:grpSp>
        <p:nvGrpSpPr>
          <p:cNvPr id="279" name="Grupo"/>
          <p:cNvGrpSpPr/>
          <p:nvPr/>
        </p:nvGrpSpPr>
        <p:grpSpPr>
          <a:xfrm>
            <a:off x="1791124" y="5566509"/>
            <a:ext cx="20255392" cy="6472692"/>
            <a:chOff x="0" y="0"/>
            <a:chExt cx="20255391" cy="6472690"/>
          </a:xfrm>
        </p:grpSpPr>
        <p:sp>
          <p:nvSpPr>
            <p:cNvPr id="277" name="Salmos 42.8"/>
            <p:cNvSpPr txBox="1"/>
            <p:nvPr/>
          </p:nvSpPr>
          <p:spPr>
            <a:xfrm>
              <a:off x="13597439" y="4681990"/>
              <a:ext cx="6569225"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Salmos 42.8</a:t>
              </a:r>
            </a:p>
          </p:txBody>
        </p:sp>
        <p:sp>
          <p:nvSpPr>
            <p:cNvPr id="278" name="“  De día mandará el Señor su misericordia, y de noche su cántico estará conmigo;  elevaré una oración al Dios de mi vida”"/>
            <p:cNvSpPr txBox="1"/>
            <p:nvPr/>
          </p:nvSpPr>
          <p:spPr>
            <a:xfrm>
              <a:off x="0" y="0"/>
              <a:ext cx="20255392" cy="3949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just">
                <a:defRPr sz="8100">
                  <a:solidFill>
                    <a:srgbClr val="FFFFFF"/>
                  </a:solidFill>
                  <a:latin typeface="Lobster"/>
                  <a:ea typeface="Lobster"/>
                  <a:cs typeface="Lobster"/>
                  <a:sym typeface="Lobster"/>
                </a:defRPr>
              </a:pPr>
              <a:r>
                <a:t>“ 	De día mandará el Señor su misericordia, y de noche su cántico estará conmigo; 	elevaré una oración al Dios de mi vida”</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81" name="¡NO SE DE POR VENCIDO!"/>
          <p:cNvSpPr txBox="1"/>
          <p:nvPr/>
        </p:nvSpPr>
        <p:spPr>
          <a:xfrm>
            <a:off x="664673" y="2185081"/>
            <a:ext cx="22654727" cy="281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7500">
                <a:solidFill>
                  <a:srgbClr val="FF9300"/>
                </a:solidFill>
                <a:latin typeface="Impact"/>
                <a:ea typeface="Impact"/>
                <a:cs typeface="Impact"/>
                <a:sym typeface="Impact"/>
              </a:defRPr>
            </a:lvl1pPr>
          </a:lstStyle>
          <a:p>
            <a:r>
              <a:t>¡NO SE DE POR VENCIDO!</a:t>
            </a:r>
          </a:p>
        </p:txBody>
      </p:sp>
      <p:grpSp>
        <p:nvGrpSpPr>
          <p:cNvPr id="284" name="Grupo"/>
          <p:cNvGrpSpPr/>
          <p:nvPr/>
        </p:nvGrpSpPr>
        <p:grpSpPr>
          <a:xfrm>
            <a:off x="1864341" y="5706141"/>
            <a:ext cx="20647571" cy="6772362"/>
            <a:chOff x="0" y="0"/>
            <a:chExt cx="20647570" cy="6772360"/>
          </a:xfrm>
        </p:grpSpPr>
        <p:sp>
          <p:nvSpPr>
            <p:cNvPr id="282" name="Santiago 1.12"/>
            <p:cNvSpPr txBox="1"/>
            <p:nvPr/>
          </p:nvSpPr>
          <p:spPr>
            <a:xfrm>
              <a:off x="13524222" y="4981661"/>
              <a:ext cx="7123349" cy="17907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just">
                <a:defRPr sz="10600">
                  <a:solidFill>
                    <a:srgbClr val="FFFFFF"/>
                  </a:solidFill>
                  <a:latin typeface="Lobster"/>
                  <a:ea typeface="Lobster"/>
                  <a:cs typeface="Lobster"/>
                  <a:sym typeface="Lobster"/>
                </a:defRPr>
              </a:lvl1pPr>
            </a:lstStyle>
            <a:p>
              <a:r>
                <a:t>Santiago 1.12</a:t>
              </a:r>
            </a:p>
          </p:txBody>
        </p:sp>
        <p:sp>
          <p:nvSpPr>
            <p:cNvPr id="283" name="“  Bienaventurado el hombre que persevera bajo la prueba, porque una vez que ha sido aprobado, recibirá la corona de la vida que el Señor ha prometido a los que le aman”"/>
            <p:cNvSpPr txBox="1"/>
            <p:nvPr/>
          </p:nvSpPr>
          <p:spPr>
            <a:xfrm>
              <a:off x="0" y="0"/>
              <a:ext cx="20255392" cy="5232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gn="just">
                <a:defRPr sz="8100">
                  <a:solidFill>
                    <a:srgbClr val="FFFFFF"/>
                  </a:solidFill>
                  <a:latin typeface="Lobster"/>
                  <a:ea typeface="Lobster"/>
                  <a:cs typeface="Lobster"/>
                  <a:sym typeface="Lobster"/>
                </a:defRPr>
              </a:pPr>
              <a:r>
                <a:t>“ 	Bienaventurado el hombre que persevera bajo la prueba, porque una vez que ha sido aprobado, recibirá la corona de la vida que el Señor ha prometido a los que le aman”</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86" name="¡Gracias!"/>
          <p:cNvSpPr txBox="1"/>
          <p:nvPr/>
        </p:nvSpPr>
        <p:spPr>
          <a:xfrm>
            <a:off x="864636" y="5448299"/>
            <a:ext cx="22654727" cy="281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7500">
                <a:solidFill>
                  <a:srgbClr val="FF9300"/>
                </a:solidFill>
                <a:latin typeface="Impact"/>
                <a:ea typeface="Impact"/>
                <a:cs typeface="Impact"/>
                <a:sym typeface="Impact"/>
              </a:defRPr>
            </a:lvl1pPr>
          </a:lstStyle>
          <a:p>
            <a:r>
              <a:t>¡Gracias!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179" name="Significa estar descorazonado, desanimado, desalentado (a, negativo; thumos, espíritu,). Se halla en Col 3.21: «que no se desalienten» (rv: «no se hagan de poco ánimo»)"/>
          <p:cNvSpPr txBox="1"/>
          <p:nvPr/>
        </p:nvSpPr>
        <p:spPr>
          <a:xfrm>
            <a:off x="6525255" y="5127586"/>
            <a:ext cx="15725565" cy="4622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defTabSz="457200">
              <a:spcBef>
                <a:spcPts val="1200"/>
              </a:spcBef>
              <a:defRPr sz="7100">
                <a:solidFill>
                  <a:srgbClr val="FFFFFF"/>
                </a:solidFill>
                <a:latin typeface="BlackChancery"/>
                <a:ea typeface="BlackChancery"/>
                <a:cs typeface="BlackChancery"/>
                <a:sym typeface="BlackChancery"/>
              </a:defRPr>
            </a:pPr>
            <a:r>
              <a:rPr dirty="0" err="1"/>
              <a:t>Significa</a:t>
            </a:r>
            <a:r>
              <a:rPr dirty="0"/>
              <a:t> </a:t>
            </a:r>
            <a:r>
              <a:rPr dirty="0" err="1"/>
              <a:t>estar</a:t>
            </a:r>
            <a:r>
              <a:rPr dirty="0"/>
              <a:t> </a:t>
            </a:r>
            <a:r>
              <a:rPr dirty="0" err="1"/>
              <a:t>descorazonado</a:t>
            </a:r>
            <a:r>
              <a:rPr dirty="0"/>
              <a:t>, </a:t>
            </a:r>
            <a:r>
              <a:rPr dirty="0" err="1"/>
              <a:t>desanimado</a:t>
            </a:r>
            <a:r>
              <a:rPr dirty="0"/>
              <a:t>, </a:t>
            </a:r>
            <a:r>
              <a:rPr dirty="0" err="1"/>
              <a:t>desalentado</a:t>
            </a:r>
            <a:r>
              <a:rPr dirty="0"/>
              <a:t> (a, </a:t>
            </a:r>
            <a:r>
              <a:rPr dirty="0" err="1"/>
              <a:t>negativo</a:t>
            </a:r>
            <a:r>
              <a:rPr dirty="0"/>
              <a:t>; </a:t>
            </a:r>
            <a:r>
              <a:rPr dirty="0" err="1"/>
              <a:t>thumos</a:t>
            </a:r>
            <a:r>
              <a:rPr dirty="0"/>
              <a:t>, </a:t>
            </a:r>
            <a:r>
              <a:rPr dirty="0" err="1"/>
              <a:t>espíritu</a:t>
            </a:r>
            <a:r>
              <a:rPr dirty="0"/>
              <a:t>,). Se </a:t>
            </a:r>
            <a:r>
              <a:rPr dirty="0" err="1"/>
              <a:t>halla</a:t>
            </a:r>
            <a:r>
              <a:rPr dirty="0"/>
              <a:t> </a:t>
            </a:r>
            <a:r>
              <a:rPr dirty="0" err="1"/>
              <a:t>en</a:t>
            </a:r>
            <a:r>
              <a:rPr dirty="0"/>
              <a:t> Col 3.21: «que no se </a:t>
            </a:r>
            <a:r>
              <a:rPr dirty="0" err="1"/>
              <a:t>desalienten</a:t>
            </a:r>
            <a:r>
              <a:rPr dirty="0"/>
              <a:t>» (</a:t>
            </a:r>
            <a:r>
              <a:rPr dirty="0" err="1"/>
              <a:t>rv</a:t>
            </a:r>
            <a:r>
              <a:rPr dirty="0"/>
              <a:t>: «no se </a:t>
            </a:r>
            <a:r>
              <a:rPr dirty="0" err="1"/>
              <a:t>hagan</a:t>
            </a:r>
            <a:r>
              <a:rPr dirty="0"/>
              <a:t> de poco </a:t>
            </a:r>
            <a:r>
              <a:rPr dirty="0" err="1"/>
              <a:t>ánimo</a:t>
            </a:r>
            <a:r>
              <a:rPr dirty="0"/>
              <a:t>»)</a:t>
            </a:r>
          </a:p>
        </p:txBody>
      </p:sp>
      <p:sp>
        <p:nvSpPr>
          <p:cNvPr id="180" name="athumeo (ἀθυμέω, 120)"/>
          <p:cNvSpPr txBox="1"/>
          <p:nvPr/>
        </p:nvSpPr>
        <p:spPr>
          <a:xfrm>
            <a:off x="6601647" y="2257574"/>
            <a:ext cx="11813856" cy="1848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just" defTabSz="457200">
              <a:spcBef>
                <a:spcPts val="1200"/>
              </a:spcBef>
              <a:defRPr sz="9900">
                <a:solidFill>
                  <a:srgbClr val="FFFFFF"/>
                </a:solidFill>
                <a:effectLst>
                  <a:outerShdw blurRad="165100" dist="63500" dir="18900000" rotWithShape="0">
                    <a:srgbClr val="000000"/>
                  </a:outerShdw>
                </a:effectLst>
                <a:latin typeface="BlackChancery"/>
                <a:ea typeface="BlackChancery"/>
                <a:cs typeface="BlackChancery"/>
                <a:sym typeface="BlackChancery"/>
              </a:defRPr>
            </a:pPr>
            <a:r>
              <a:t>athumeo (ἀθυμέω, 120)</a:t>
            </a:r>
          </a:p>
        </p:txBody>
      </p:sp>
      <p:pic>
        <p:nvPicPr>
          <p:cNvPr id="181" name="pngwing.com (1).png" descr="pngwing.com (1).png"/>
          <p:cNvPicPr>
            <a:picLocks noChangeAspect="1"/>
          </p:cNvPicPr>
          <p:nvPr/>
        </p:nvPicPr>
        <p:blipFill>
          <a:blip r:embed="rId3"/>
          <a:stretch>
            <a:fillRect/>
          </a:stretch>
        </p:blipFill>
        <p:spPr>
          <a:xfrm>
            <a:off x="-58672" y="3687005"/>
            <a:ext cx="6830105" cy="6830104"/>
          </a:xfrm>
          <a:prstGeom prst="rect">
            <a:avLst/>
          </a:prstGeom>
          <a:ln w="12700">
            <a:miter lim="400000"/>
          </a:ln>
          <a:effectLst>
            <a:outerShdw blurRad="266700" dist="143594" dir="20293958" rotWithShape="0">
              <a:srgbClr val="000000">
                <a:alpha val="5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180"/>
                                        </p:tgtEl>
                                        <p:attrNameLst>
                                          <p:attrName>style.visibility</p:attrName>
                                        </p:attrNameLst>
                                      </p:cBhvr>
                                      <p:to>
                                        <p:strVal val="visible"/>
                                      </p:to>
                                    </p:set>
                                    <p:animEffect transition="in" filter="fade">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2" nodeType="clickEffect">
                                  <p:stCondLst>
                                    <p:cond delay="0"/>
                                  </p:stCondLst>
                                  <p:iterate>
                                    <p:tmAbs val="0"/>
                                  </p:iterate>
                                  <p:childTnLst>
                                    <p:set>
                                      <p:cBhvr>
                                        <p:cTn id="11" fill="hold"/>
                                        <p:tgtEl>
                                          <p:spTgt spid="179"/>
                                        </p:tgtEl>
                                        <p:attrNameLst>
                                          <p:attrName>style.visibility</p:attrName>
                                        </p:attrNameLst>
                                      </p:cBhvr>
                                      <p:to>
                                        <p:strVal val="visible"/>
                                      </p:to>
                                    </p:set>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2" animBg="1" advAuto="0"/>
      <p:bldP spid="18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94D25"/>
        </a:solidFill>
        <a:effectLst/>
      </p:bgPr>
    </p:bg>
    <p:spTree>
      <p:nvGrpSpPr>
        <p:cNvPr id="1" name=""/>
        <p:cNvGrpSpPr/>
        <p:nvPr/>
      </p:nvGrpSpPr>
      <p:grpSpPr>
        <a:xfrm>
          <a:off x="0" y="0"/>
          <a:ext cx="0" cy="0"/>
          <a:chOff x="0" y="0"/>
          <a:chExt cx="0" cy="0"/>
        </a:xfrm>
      </p:grpSpPr>
      <p:pic>
        <p:nvPicPr>
          <p:cNvPr id="185" name="triste.png" descr="triste.png"/>
          <p:cNvPicPr>
            <a:picLocks noChangeAspect="1"/>
          </p:cNvPicPr>
          <p:nvPr/>
        </p:nvPicPr>
        <p:blipFill>
          <a:blip r:embed="rId3"/>
          <a:stretch>
            <a:fillRect/>
          </a:stretch>
        </p:blipFill>
        <p:spPr>
          <a:xfrm rot="1380000">
            <a:off x="-1680213" y="5078809"/>
            <a:ext cx="12700001" cy="8585201"/>
          </a:xfrm>
          <a:prstGeom prst="rect">
            <a:avLst/>
          </a:prstGeom>
          <a:ln w="12700">
            <a:miter lim="400000"/>
          </a:ln>
        </p:spPr>
      </p:pic>
      <p:sp>
        <p:nvSpPr>
          <p:cNvPr id="186" name="Col 3.21"/>
          <p:cNvSpPr txBox="1"/>
          <p:nvPr/>
        </p:nvSpPr>
        <p:spPr>
          <a:xfrm>
            <a:off x="18678932" y="9524965"/>
            <a:ext cx="3675479" cy="161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9500">
                <a:solidFill>
                  <a:srgbClr val="FFFFFF"/>
                </a:solidFill>
                <a:latin typeface="Lobster"/>
                <a:ea typeface="Lobster"/>
                <a:cs typeface="Lobster"/>
                <a:sym typeface="Lobster"/>
              </a:defRPr>
            </a:lvl1pPr>
          </a:lstStyle>
          <a:p>
            <a:r>
              <a:t>Col 3.21</a:t>
            </a:r>
          </a:p>
        </p:txBody>
      </p:sp>
      <p:sp>
        <p:nvSpPr>
          <p:cNvPr id="187" name="Padres, no exasperéis a vuestros hijos, para que no se desalienten."/>
          <p:cNvSpPr txBox="1"/>
          <p:nvPr/>
        </p:nvSpPr>
        <p:spPr>
          <a:xfrm>
            <a:off x="8641508" y="3655346"/>
            <a:ext cx="13630112" cy="463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9500">
                <a:solidFill>
                  <a:srgbClr val="FFFFFF"/>
                </a:solidFill>
                <a:latin typeface="Lobster"/>
                <a:ea typeface="Lobster"/>
                <a:cs typeface="Lobster"/>
                <a:sym typeface="Lobster"/>
              </a:defRPr>
            </a:lvl1pPr>
          </a:lstStyle>
          <a:p>
            <a:r>
              <a:t>Padres, no exasperéis a vuestros hijos, para que no se desalienten.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191" name="dIOS NO QUIERE QUE NOS DESANIMEMOS"/>
          <p:cNvSpPr txBox="1"/>
          <p:nvPr/>
        </p:nvSpPr>
        <p:spPr>
          <a:xfrm>
            <a:off x="1340893" y="-358658"/>
            <a:ext cx="21702215" cy="4380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3900">
                <a:solidFill>
                  <a:srgbClr val="FFFC79"/>
                </a:solidFill>
                <a:latin typeface="American Captain"/>
                <a:ea typeface="American Captain"/>
                <a:cs typeface="American Captain"/>
                <a:sym typeface="American Captain"/>
              </a:defRPr>
            </a:lvl1pPr>
          </a:lstStyle>
          <a:p>
            <a:r>
              <a:rPr lang="es-ES" dirty="0"/>
              <a:t>D</a:t>
            </a:r>
            <a:r>
              <a:rPr dirty="0"/>
              <a:t>IOS NO QUIERE QUE NOS DESANIMEMOS</a:t>
            </a:r>
          </a:p>
        </p:txBody>
      </p:sp>
      <p:pic>
        <p:nvPicPr>
          <p:cNvPr id="192" name="animo.png" descr="animo.png"/>
          <p:cNvPicPr>
            <a:picLocks noChangeAspect="1"/>
          </p:cNvPicPr>
          <p:nvPr/>
        </p:nvPicPr>
        <p:blipFill>
          <a:blip r:embed="rId3">
            <a:alphaModFix amt="77736"/>
          </a:blip>
          <a:stretch>
            <a:fillRect/>
          </a:stretch>
        </p:blipFill>
        <p:spPr>
          <a:xfrm>
            <a:off x="-1275749" y="4832739"/>
            <a:ext cx="7990511" cy="9588613"/>
          </a:xfrm>
          <a:prstGeom prst="rect">
            <a:avLst/>
          </a:prstGeom>
          <a:ln w="12700">
            <a:miter lim="400000"/>
          </a:ln>
        </p:spPr>
      </p:pic>
      <p:sp>
        <p:nvSpPr>
          <p:cNvPr id="193" name="Pero enseguida Jesús les habló, diciendo: Tened ánimo, soy yo; no temáis"/>
          <p:cNvSpPr txBox="1"/>
          <p:nvPr/>
        </p:nvSpPr>
        <p:spPr>
          <a:xfrm>
            <a:off x="5221077" y="4540249"/>
            <a:ext cx="17553329" cy="4635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9500">
                <a:solidFill>
                  <a:srgbClr val="FFFFFF"/>
                </a:solidFill>
                <a:latin typeface="Lobster"/>
                <a:ea typeface="Lobster"/>
                <a:cs typeface="Lobster"/>
                <a:sym typeface="Lobster"/>
              </a:defRPr>
            </a:pPr>
            <a:r>
              <a:rPr dirty="0"/>
              <a:t>Pero </a:t>
            </a:r>
            <a:r>
              <a:rPr dirty="0" err="1"/>
              <a:t>enseguida</a:t>
            </a:r>
            <a:r>
              <a:rPr dirty="0"/>
              <a:t> Jesús les </a:t>
            </a:r>
            <a:r>
              <a:rPr dirty="0" err="1"/>
              <a:t>habló</a:t>
            </a:r>
            <a:r>
              <a:rPr dirty="0"/>
              <a:t>, </a:t>
            </a:r>
            <a:r>
              <a:rPr dirty="0" err="1"/>
              <a:t>diciendo</a:t>
            </a:r>
            <a:r>
              <a:rPr dirty="0"/>
              <a:t>: </a:t>
            </a:r>
            <a:r>
              <a:rPr dirty="0" err="1">
                <a:solidFill>
                  <a:srgbClr val="FF9300"/>
                </a:solidFill>
              </a:rPr>
              <a:t>Tened</a:t>
            </a:r>
            <a:r>
              <a:rPr dirty="0">
                <a:solidFill>
                  <a:srgbClr val="FF9300"/>
                </a:solidFill>
              </a:rPr>
              <a:t> </a:t>
            </a:r>
            <a:r>
              <a:rPr dirty="0" err="1">
                <a:solidFill>
                  <a:srgbClr val="FF9300"/>
                </a:solidFill>
              </a:rPr>
              <a:t>ánimo</a:t>
            </a:r>
            <a:r>
              <a:rPr dirty="0"/>
              <a:t>, soy </a:t>
            </a:r>
            <a:r>
              <a:rPr dirty="0" err="1"/>
              <a:t>yo</a:t>
            </a:r>
            <a:r>
              <a:rPr dirty="0"/>
              <a:t>; no </a:t>
            </a:r>
            <a:r>
              <a:rPr dirty="0" err="1"/>
              <a:t>temáis</a:t>
            </a:r>
            <a:endParaRPr dirty="0"/>
          </a:p>
        </p:txBody>
      </p:sp>
      <p:sp>
        <p:nvSpPr>
          <p:cNvPr id="194" name="Mt 14.27"/>
          <p:cNvSpPr txBox="1"/>
          <p:nvPr/>
        </p:nvSpPr>
        <p:spPr>
          <a:xfrm>
            <a:off x="17954921" y="9645633"/>
            <a:ext cx="4053688" cy="1612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9500">
                <a:solidFill>
                  <a:srgbClr val="FFFFFF"/>
                </a:solidFill>
                <a:latin typeface="Lobster"/>
                <a:ea typeface="Lobster"/>
                <a:cs typeface="Lobster"/>
                <a:sym typeface="Lobster"/>
              </a:defRPr>
            </a:lvl1pPr>
          </a:lstStyle>
          <a:p>
            <a:r>
              <a:t>Mt 14.27</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94D25"/>
        </a:solidFill>
        <a:effectLst/>
      </p:bgPr>
    </p:bg>
    <p:spTree>
      <p:nvGrpSpPr>
        <p:cNvPr id="1" name=""/>
        <p:cNvGrpSpPr/>
        <p:nvPr/>
      </p:nvGrpSpPr>
      <p:grpSpPr>
        <a:xfrm>
          <a:off x="0" y="0"/>
          <a:ext cx="0" cy="0"/>
          <a:chOff x="0" y="0"/>
          <a:chExt cx="0" cy="0"/>
        </a:xfrm>
      </p:grpSpPr>
      <p:pic>
        <p:nvPicPr>
          <p:cNvPr id="198" name="klipartz.com (4).png" descr="klipartz.com (4).png"/>
          <p:cNvPicPr>
            <a:picLocks noChangeAspect="1"/>
          </p:cNvPicPr>
          <p:nvPr/>
        </p:nvPicPr>
        <p:blipFill>
          <a:blip r:embed="rId2"/>
          <a:stretch>
            <a:fillRect/>
          </a:stretch>
        </p:blipFill>
        <p:spPr>
          <a:xfrm>
            <a:off x="4439685" y="6848957"/>
            <a:ext cx="20320001" cy="10083801"/>
          </a:xfrm>
          <a:prstGeom prst="rect">
            <a:avLst/>
          </a:prstGeom>
          <a:ln w="12700">
            <a:miter lim="400000"/>
          </a:ln>
          <a:effectLst>
            <a:outerShdw blurRad="444500" dist="159156" dir="5400000" rotWithShape="0">
              <a:srgbClr val="000000">
                <a:alpha val="50000"/>
              </a:srgbClr>
            </a:outerShdw>
          </a:effectLst>
        </p:spPr>
      </p:pic>
      <p:sp>
        <p:nvSpPr>
          <p:cNvPr id="199" name="PERSONAJES BIBLICOS QUE SE DESANIMARON"/>
          <p:cNvSpPr txBox="1"/>
          <p:nvPr/>
        </p:nvSpPr>
        <p:spPr>
          <a:xfrm>
            <a:off x="532137" y="1184095"/>
            <a:ext cx="23319727" cy="6400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PERSONAJES BIBLICOS QUE SE DESANIMARON</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01" name="1 Reyes 19.4"/>
          <p:cNvSpPr txBox="1"/>
          <p:nvPr/>
        </p:nvSpPr>
        <p:spPr>
          <a:xfrm>
            <a:off x="16649571" y="11358278"/>
            <a:ext cx="6053225" cy="179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10600">
                <a:solidFill>
                  <a:srgbClr val="FFFFFF"/>
                </a:solidFill>
                <a:latin typeface="Lobster"/>
                <a:ea typeface="Lobster"/>
                <a:cs typeface="Lobster"/>
                <a:sym typeface="Lobster"/>
              </a:defRPr>
            </a:lvl1pPr>
          </a:lstStyle>
          <a:p>
            <a:r>
              <a:t>1 Reyes 19.4</a:t>
            </a:r>
          </a:p>
        </p:txBody>
      </p:sp>
      <p:pic>
        <p:nvPicPr>
          <p:cNvPr id="202" name="elias.png" descr="elias.png"/>
          <p:cNvPicPr>
            <a:picLocks noChangeAspect="1"/>
          </p:cNvPicPr>
          <p:nvPr/>
        </p:nvPicPr>
        <p:blipFill>
          <a:blip r:embed="rId3">
            <a:alphaModFix amt="56997"/>
          </a:blip>
          <a:stretch>
            <a:fillRect/>
          </a:stretch>
        </p:blipFill>
        <p:spPr>
          <a:xfrm>
            <a:off x="-2141210" y="1547441"/>
            <a:ext cx="6374540" cy="13716001"/>
          </a:xfrm>
          <a:prstGeom prst="rect">
            <a:avLst/>
          </a:prstGeom>
          <a:ln w="12700">
            <a:miter lim="400000"/>
          </a:ln>
          <a:effectLst>
            <a:outerShdw blurRad="444500" dist="159156" dir="5400000" rotWithShape="0">
              <a:srgbClr val="000000">
                <a:alpha val="50000"/>
              </a:srgbClr>
            </a:outerShdw>
          </a:effectLst>
        </p:spPr>
      </p:pic>
      <p:sp>
        <p:nvSpPr>
          <p:cNvPr id="203" name="Elías se desanimó"/>
          <p:cNvSpPr txBox="1"/>
          <p:nvPr/>
        </p:nvSpPr>
        <p:spPr>
          <a:xfrm>
            <a:off x="2905287" y="385746"/>
            <a:ext cx="23319726" cy="325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Elías se desanimó</a:t>
            </a:r>
          </a:p>
        </p:txBody>
      </p:sp>
      <p:sp>
        <p:nvSpPr>
          <p:cNvPr id="204" name="&quot;El anduvo por el desierto un día de camino, y vino y se sentó bajo un enebro; pidió morirse y dijo: Basta ya, Señor, toma mi vida porque yo no soy mejor que mis padres"/>
          <p:cNvSpPr txBox="1"/>
          <p:nvPr/>
        </p:nvSpPr>
        <p:spPr>
          <a:xfrm>
            <a:off x="3243313" y="3288349"/>
            <a:ext cx="19499135" cy="8547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just">
              <a:defRPr sz="10600">
                <a:solidFill>
                  <a:srgbClr val="FFFFFF"/>
                </a:solidFill>
                <a:latin typeface="Lobster"/>
                <a:ea typeface="Lobster"/>
                <a:cs typeface="Lobster"/>
                <a:sym typeface="Lobster"/>
              </a:defRPr>
            </a:lvl1pPr>
          </a:lstStyle>
          <a:p>
            <a:r>
              <a:t>"El anduvo por el desierto un día de camino, y vino y se sentó bajo un enebro; pidió morirse y dijo: Basta ya, Señor, toma mi vida porque yo no soy mejor que mis padres</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08" name="David se desanimó"/>
          <p:cNvSpPr txBox="1"/>
          <p:nvPr/>
        </p:nvSpPr>
        <p:spPr>
          <a:xfrm>
            <a:off x="793586" y="285188"/>
            <a:ext cx="23319726" cy="325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spcBef>
                <a:spcPts val="0"/>
              </a:spcBef>
              <a:defRPr sz="20300">
                <a:solidFill>
                  <a:srgbClr val="FFFC79"/>
                </a:solidFill>
                <a:latin typeface="Impact"/>
                <a:ea typeface="Impact"/>
                <a:cs typeface="Impact"/>
                <a:sym typeface="Impact"/>
              </a:defRPr>
            </a:lvl1pPr>
          </a:lstStyle>
          <a:p>
            <a:r>
              <a:t>David se desanimó</a:t>
            </a:r>
          </a:p>
        </p:txBody>
      </p:sp>
      <p:pic>
        <p:nvPicPr>
          <p:cNvPr id="209" name="david.png" descr="david.png"/>
          <p:cNvPicPr>
            <a:picLocks noChangeAspect="1"/>
          </p:cNvPicPr>
          <p:nvPr/>
        </p:nvPicPr>
        <p:blipFill>
          <a:blip r:embed="rId3"/>
          <a:stretch>
            <a:fillRect/>
          </a:stretch>
        </p:blipFill>
        <p:spPr>
          <a:xfrm>
            <a:off x="18923537" y="1560746"/>
            <a:ext cx="6908801" cy="12166601"/>
          </a:xfrm>
          <a:prstGeom prst="rect">
            <a:avLst/>
          </a:prstGeom>
          <a:ln w="12700">
            <a:miter lim="400000"/>
          </a:ln>
        </p:spPr>
      </p:pic>
      <p:sp>
        <p:nvSpPr>
          <p:cNvPr id="210" name="&quot;¿Por qué te abates, alma mía,   y por qué te turbas dentro de mí? Espera en Dios, pues he de alabarle otra vez  por la salvación de su presencia.”"/>
          <p:cNvSpPr txBox="1"/>
          <p:nvPr/>
        </p:nvSpPr>
        <p:spPr>
          <a:xfrm>
            <a:off x="769606" y="3927832"/>
            <a:ext cx="20082202" cy="6858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10600">
                <a:solidFill>
                  <a:srgbClr val="FFFFFF"/>
                </a:solidFill>
                <a:latin typeface="Lobster"/>
                <a:ea typeface="Lobster"/>
                <a:cs typeface="Lobster"/>
                <a:sym typeface="Lobster"/>
              </a:defRPr>
            </a:pPr>
            <a:r>
              <a:t>"¿Por qué te abates, alma mía, 		y por qué te turbas dentro de mí? Espera en Dios, pues he de alabarle otra vez		por la salvación de su presencia</a:t>
            </a:r>
            <a:r>
              <a:rPr baseline="31999"/>
              <a:t>.”</a:t>
            </a:r>
          </a:p>
        </p:txBody>
      </p:sp>
      <p:sp>
        <p:nvSpPr>
          <p:cNvPr id="211" name="Salmos 42.5"/>
          <p:cNvSpPr txBox="1"/>
          <p:nvPr/>
        </p:nvSpPr>
        <p:spPr>
          <a:xfrm>
            <a:off x="16227231" y="11177275"/>
            <a:ext cx="6586972" cy="1790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just">
              <a:defRPr sz="10600">
                <a:solidFill>
                  <a:srgbClr val="FFFFFF"/>
                </a:solidFill>
                <a:latin typeface="Lobster"/>
                <a:ea typeface="Lobster"/>
                <a:cs typeface="Lobster"/>
                <a:sym typeface="Lobster"/>
              </a:defRPr>
            </a:lvl1pPr>
          </a:lstStyle>
          <a:p>
            <a:r>
              <a:t>Salmos 42.5</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193"/>
        </a:solidFill>
        <a:effectLst/>
      </p:bgPr>
    </p:bg>
    <p:spTree>
      <p:nvGrpSpPr>
        <p:cNvPr id="1" name=""/>
        <p:cNvGrpSpPr/>
        <p:nvPr/>
      </p:nvGrpSpPr>
      <p:grpSpPr>
        <a:xfrm>
          <a:off x="0" y="0"/>
          <a:ext cx="0" cy="0"/>
          <a:chOff x="0" y="0"/>
          <a:chExt cx="0" cy="0"/>
        </a:xfrm>
      </p:grpSpPr>
      <p:sp>
        <p:nvSpPr>
          <p:cNvPr id="215" name="CAUSAS DEL DESÁNIMO"/>
          <p:cNvSpPr txBox="1"/>
          <p:nvPr/>
        </p:nvSpPr>
        <p:spPr>
          <a:xfrm>
            <a:off x="1340893" y="4842107"/>
            <a:ext cx="21702215" cy="281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ctr" defTabSz="457200">
              <a:spcBef>
                <a:spcPts val="0"/>
              </a:spcBef>
              <a:defRPr sz="17500">
                <a:solidFill>
                  <a:srgbClr val="FFFC79"/>
                </a:solidFill>
                <a:latin typeface="Impact"/>
                <a:ea typeface="Impact"/>
                <a:cs typeface="Impact"/>
                <a:sym typeface="Impact"/>
              </a:defRPr>
            </a:lvl1pPr>
          </a:lstStyle>
          <a:p>
            <a:r>
              <a:t>CAUSAS DEL DESÁNIMO</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1" nodeType="clickEffect">
                                  <p:stCondLst>
                                    <p:cond delay="0"/>
                                  </p:stCondLst>
                                  <p:iterate>
                                    <p:tmAbs val="0"/>
                                  </p:iterate>
                                  <p:childTnLst>
                                    <p:set>
                                      <p:cBhvr>
                                        <p:cTn id="6" fill="hold"/>
                                        <p:tgtEl>
                                          <p:spTgt spid="215"/>
                                        </p:tgtEl>
                                        <p:attrNameLst>
                                          <p:attrName>style.visibility</p:attrName>
                                        </p:attrNameLst>
                                      </p:cBhvr>
                                      <p:to>
                                        <p:strVal val="visible"/>
                                      </p:to>
                                    </p:set>
                                    <p:animEffect transition="in" filter="fade">
                                      <p:cBhvr>
                                        <p:cTn id="7"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1" animBg="1" advAuto="0"/>
    </p:bldLst>
  </p:timing>
</p:sld>
</file>

<file path=ppt/theme/theme1.xml><?xml version="1.0" encoding="utf-8"?>
<a:theme xmlns:a="http://schemas.openxmlformats.org/drawingml/2006/main"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Bold"/>
        <a:ea typeface="DIN Condensed Bold"/>
        <a:cs typeface="DIN Condensed Bold"/>
      </a:majorFont>
      <a:minorFont>
        <a:latin typeface="DIN Condensed Bold"/>
        <a:ea typeface="DIN Condensed Bold"/>
        <a:cs typeface="DIN Condensed Bol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80000"/>
          </a:lnSpc>
          <a:spcBef>
            <a:spcPts val="0"/>
          </a:spcBef>
          <a:spcAft>
            <a:spcPts val="0"/>
          </a:spcAft>
          <a:buClrTx/>
          <a:buSzTx/>
          <a:buFontTx/>
          <a:buNone/>
          <a:tabLst/>
          <a:defRPr kumimoji="0" sz="4000" b="0" i="0" u="none" strike="noStrike" cap="all" spc="0" normalizeH="0" baseline="0">
            <a:ln>
              <a:noFill/>
            </a:ln>
            <a:solidFill>
              <a:srgbClr val="FFFFFF"/>
            </a:solidFill>
            <a:effectLst/>
            <a:uFillTx/>
            <a:latin typeface="+mn-lt"/>
            <a:ea typeface="+mn-ea"/>
            <a:cs typeface="+mn-cs"/>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400"/>
          </a:spcBef>
          <a:spcAft>
            <a:spcPts val="0"/>
          </a:spcAft>
          <a:buClrTx/>
          <a:buSzTx/>
          <a:buFontTx/>
          <a:buNone/>
          <a:tabLst/>
          <a:defRPr kumimoji="0" sz="3000" b="0" i="0" u="none" strike="noStrike" cap="none" spc="0" normalizeH="0" baseline="0">
            <a:ln>
              <a:noFill/>
            </a:ln>
            <a:solidFill>
              <a:srgbClr val="838787"/>
            </a:solidFill>
            <a:effectLst/>
            <a:uFillTx/>
            <a:latin typeface="Legends"/>
            <a:ea typeface="Legends"/>
            <a:cs typeface="Legends"/>
            <a:sym typeface="Legend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669</Words>
  <Application>Microsoft Office PowerPoint</Application>
  <PresentationFormat>Personalizado</PresentationFormat>
  <Paragraphs>55</Paragraphs>
  <Slides>22</Slides>
  <Notes>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22</vt:i4>
      </vt:variant>
    </vt:vector>
  </HeadingPairs>
  <TitlesOfParts>
    <vt:vector size="35" baseType="lpstr">
      <vt:lpstr>American Captain</vt:lpstr>
      <vt:lpstr>Avenir Next Medium</vt:lpstr>
      <vt:lpstr>Avenir Next Regular</vt:lpstr>
      <vt:lpstr>BlackChancery</vt:lpstr>
      <vt:lpstr>Chasing Embers</vt:lpstr>
      <vt:lpstr>DIN Alternate Bold</vt:lpstr>
      <vt:lpstr>DIN Condensed Bold</vt:lpstr>
      <vt:lpstr>Helvetica</vt:lpstr>
      <vt:lpstr>Helvetica Neue</vt:lpstr>
      <vt:lpstr>Impact</vt:lpstr>
      <vt:lpstr>Legends</vt:lpstr>
      <vt:lpstr>Lobster</vt:lpstr>
      <vt:lpstr>New_Template7</vt:lpstr>
      <vt:lpstr>LAS ENFERMEDADES  DEL CORAZON</vt:lpstr>
      <vt:lpstr>venciendo EL DESANIMO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ENFERMEDADES  DEL CORAZON</dc:title>
  <cp:lastModifiedBy>Mario Moreno</cp:lastModifiedBy>
  <cp:revision>5</cp:revision>
  <dcterms:modified xsi:type="dcterms:W3CDTF">2021-03-24T02:46:53Z</dcterms:modified>
</cp:coreProperties>
</file>