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 id="271" r:id="rId13"/>
    <p:sldId id="272" r:id="rId14"/>
    <p:sldId id="273" r:id="rId15"/>
    <p:sldId id="276"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67" r:id="rId34"/>
    <p:sldId id="295" r:id="rId35"/>
    <p:sldId id="296" r:id="rId36"/>
    <p:sldId id="297" r:id="rId37"/>
    <p:sldId id="298" r:id="rId38"/>
    <p:sldId id="299" r:id="rId39"/>
    <p:sldId id="300" r:id="rId40"/>
    <p:sldId id="301" r:id="rId41"/>
    <p:sldId id="303" r:id="rId42"/>
    <p:sldId id="302" r:id="rId43"/>
    <p:sldId id="304" r:id="rId44"/>
    <p:sldId id="305" r:id="rId45"/>
    <p:sldId id="306" r:id="rId46"/>
    <p:sldId id="307" r:id="rId47"/>
    <p:sldId id="308" r:id="rId48"/>
    <p:sldId id="309" r:id="rId49"/>
    <p:sldId id="310" r:id="rId50"/>
    <p:sldId id="311" r:id="rId51"/>
    <p:sldId id="312" r:id="rId52"/>
    <p:sldId id="313" r:id="rId53"/>
    <p:sldId id="314" r:id="rId54"/>
    <p:sldId id="268" r:id="rId55"/>
    <p:sldId id="315"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269" r:id="rId69"/>
    <p:sldId id="316" r:id="rId70"/>
    <p:sldId id="330" r:id="rId71"/>
    <p:sldId id="332" r:id="rId72"/>
    <p:sldId id="333" r:id="rId73"/>
    <p:sldId id="336" r:id="rId74"/>
    <p:sldId id="334" r:id="rId75"/>
    <p:sldId id="337" r:id="rId76"/>
    <p:sldId id="335"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31" r:id="rId100"/>
    <p:sldId id="270" r:id="rId101"/>
    <p:sldId id="317" r:id="rId102"/>
    <p:sldId id="360" r:id="rId103"/>
    <p:sldId id="361" r:id="rId104"/>
    <p:sldId id="362" r:id="rId105"/>
    <p:sldId id="363" r:id="rId106"/>
    <p:sldId id="364" r:id="rId107"/>
    <p:sldId id="367" r:id="rId108"/>
    <p:sldId id="368" r:id="rId109"/>
    <p:sldId id="369" r:id="rId110"/>
    <p:sldId id="370" r:id="rId111"/>
    <p:sldId id="371" r:id="rId112"/>
    <p:sldId id="372" r:id="rId113"/>
    <p:sldId id="365" r:id="rId114"/>
    <p:sldId id="366" r:id="rId115"/>
    <p:sldId id="373" r:id="rId116"/>
    <p:sldId id="374" r:id="rId117"/>
    <p:sldId id="375" r:id="rId118"/>
    <p:sldId id="376" r:id="rId119"/>
    <p:sldId id="377" r:id="rId120"/>
    <p:sldId id="378" r:id="rId121"/>
    <p:sldId id="379" r:id="rId122"/>
    <p:sldId id="380" r:id="rId123"/>
    <p:sldId id="381" r:id="rId1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544E6F-765B-4357-896B-97BC478747CF}">
          <p14:sldIdLst>
            <p14:sldId id="256"/>
          </p14:sldIdLst>
        </p14:section>
        <p14:section name="Introducción" id="{D7BA4362-23B2-49BF-B7D5-1BBF103FD6DA}">
          <p14:sldIdLst>
            <p14:sldId id="266"/>
            <p14:sldId id="257"/>
            <p14:sldId id="258"/>
            <p14:sldId id="259"/>
            <p14:sldId id="260"/>
            <p14:sldId id="261"/>
            <p14:sldId id="262"/>
            <p14:sldId id="263"/>
            <p14:sldId id="264"/>
            <p14:sldId id="265"/>
          </p14:sldIdLst>
        </p14:section>
        <p14:section name="En mi corazón" id="{E3212166-30BC-4C79-8CD0-7E8DC8C37030}">
          <p14:sldIdLst>
            <p14:sldId id="271"/>
            <p14:sldId id="272"/>
            <p14:sldId id="273"/>
            <p14:sldId id="276"/>
            <p14:sldId id="275"/>
            <p14:sldId id="277"/>
            <p14:sldId id="278"/>
            <p14:sldId id="279"/>
            <p14:sldId id="280"/>
            <p14:sldId id="281"/>
            <p14:sldId id="282"/>
            <p14:sldId id="283"/>
            <p14:sldId id="284"/>
            <p14:sldId id="285"/>
            <p14:sldId id="286"/>
            <p14:sldId id="287"/>
            <p14:sldId id="288"/>
            <p14:sldId id="289"/>
            <p14:sldId id="290"/>
            <p14:sldId id="291"/>
            <p14:sldId id="292"/>
          </p14:sldIdLst>
        </p14:section>
        <p14:section name="He guardado" id="{C6C96731-2FA0-4DED-94EC-50BD2FCBF900}">
          <p14:sldIdLst>
            <p14:sldId id="267"/>
            <p14:sldId id="295"/>
            <p14:sldId id="296"/>
            <p14:sldId id="297"/>
            <p14:sldId id="298"/>
            <p14:sldId id="299"/>
            <p14:sldId id="300"/>
            <p14:sldId id="301"/>
            <p14:sldId id="303"/>
            <p14:sldId id="302"/>
            <p14:sldId id="304"/>
            <p14:sldId id="305"/>
            <p14:sldId id="306"/>
            <p14:sldId id="307"/>
            <p14:sldId id="308"/>
            <p14:sldId id="309"/>
            <p14:sldId id="310"/>
            <p14:sldId id="311"/>
            <p14:sldId id="312"/>
            <p14:sldId id="313"/>
            <p14:sldId id="314"/>
          </p14:sldIdLst>
        </p14:section>
        <p14:section name="Tus dichos" id="{64388420-A2E8-4146-BB7D-1ED8578DADC0}">
          <p14:sldIdLst>
            <p14:sldId id="268"/>
            <p14:sldId id="315"/>
            <p14:sldId id="318"/>
            <p14:sldId id="319"/>
            <p14:sldId id="320"/>
            <p14:sldId id="321"/>
            <p14:sldId id="322"/>
            <p14:sldId id="323"/>
            <p14:sldId id="324"/>
            <p14:sldId id="325"/>
            <p14:sldId id="326"/>
            <p14:sldId id="327"/>
            <p14:sldId id="328"/>
            <p14:sldId id="329"/>
          </p14:sldIdLst>
        </p14:section>
        <p14:section name="Para no pecar" id="{48620928-03E7-4474-9F1E-D4D2C42D8D81}">
          <p14:sldIdLst>
            <p14:sldId id="269"/>
            <p14:sldId id="316"/>
            <p14:sldId id="330"/>
            <p14:sldId id="332"/>
            <p14:sldId id="333"/>
            <p14:sldId id="336"/>
            <p14:sldId id="334"/>
            <p14:sldId id="337"/>
            <p14:sldId id="335"/>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31"/>
          </p14:sldIdLst>
        </p14:section>
        <p14:section name="Contra Ti" id="{5C68519F-A64D-4450-9291-29D680CF233C}">
          <p14:sldIdLst>
            <p14:sldId id="270"/>
            <p14:sldId id="317"/>
            <p14:sldId id="360"/>
            <p14:sldId id="361"/>
            <p14:sldId id="362"/>
            <p14:sldId id="363"/>
            <p14:sldId id="364"/>
            <p14:sldId id="367"/>
            <p14:sldId id="368"/>
            <p14:sldId id="369"/>
            <p14:sldId id="370"/>
            <p14:sldId id="371"/>
            <p14:sldId id="372"/>
            <p14:sldId id="365"/>
            <p14:sldId id="366"/>
          </p14:sldIdLst>
        </p14:section>
        <p14:section name="Conclusión" id="{BE7C46BA-4388-4CA8-B014-B5CB9346E372}">
          <p14:sldIdLst>
            <p14:sldId id="373"/>
            <p14:sldId id="374"/>
            <p14:sldId id="375"/>
            <p14:sldId id="376"/>
            <p14:sldId id="377"/>
            <p14:sldId id="378"/>
            <p14:sldId id="379"/>
            <p14:sldId id="380"/>
          </p14:sldIdLst>
        </p14:section>
        <p14:section name="Gracias" id="{E9065880-8F2C-4F2F-9267-8F0079B929A0}">
          <p14:sldIdLst>
            <p14:sldId id="38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2" d="100"/>
          <a:sy n="112" d="100"/>
        </p:scale>
        <p:origin x="4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3230-B486-4CF4-B57F-CA5814A4DF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66D4D5F2-1AC5-443B-870F-0951CFA0C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F1141BBE-6256-475B-B416-667FA8AB7084}"/>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5" name="Footer Placeholder 4">
            <a:extLst>
              <a:ext uri="{FF2B5EF4-FFF2-40B4-BE49-F238E27FC236}">
                <a16:creationId xmlns:a16="http://schemas.microsoft.com/office/drawing/2014/main" id="{E5296B21-2321-4EC7-AA79-6A88C92574E2}"/>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AA7FC16D-5C34-4111-9EE6-C38B03F82B98}"/>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343011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EBDED-BC3D-49CB-86FF-5E7893ACC0BA}"/>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CCD1E38C-8469-4CB3-BB69-230984C1FA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D3E0358F-5703-4938-BF6C-9A952236D2D1}"/>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5" name="Footer Placeholder 4">
            <a:extLst>
              <a:ext uri="{FF2B5EF4-FFF2-40B4-BE49-F238E27FC236}">
                <a16:creationId xmlns:a16="http://schemas.microsoft.com/office/drawing/2014/main" id="{4B5A3D94-7B8C-4268-A542-BA6CA8566BFF}"/>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76DAB1B0-5A8C-4986-8527-1C17A1D5B3ED}"/>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4196961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C33F2A-E81A-4992-9ECD-4CD5F895A0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6C4143F2-1DF5-40FD-9C5F-73C9EC321F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2DE2D21A-A6D3-4F9B-878E-0B22AD12B3F7}"/>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5" name="Footer Placeholder 4">
            <a:extLst>
              <a:ext uri="{FF2B5EF4-FFF2-40B4-BE49-F238E27FC236}">
                <a16:creationId xmlns:a16="http://schemas.microsoft.com/office/drawing/2014/main" id="{4383D710-B57E-43C1-BE7A-020BA5B4D465}"/>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FF915146-152C-45B6-9EB6-384C73685F38}"/>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393960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42B15-A1AF-43DF-8FDC-E5454DE38610}"/>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CADD7273-7096-4795-AEB0-52842183D2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2F30F7EB-37D7-4D7B-8FE7-50EBD1D744C9}"/>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5" name="Footer Placeholder 4">
            <a:extLst>
              <a:ext uri="{FF2B5EF4-FFF2-40B4-BE49-F238E27FC236}">
                <a16:creationId xmlns:a16="http://schemas.microsoft.com/office/drawing/2014/main" id="{F7E90EAF-7AB1-4112-BA4F-F2942CC9BC44}"/>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09312C90-1F19-4A18-8791-C78EEFA058A1}"/>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214972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B0AE-A471-470B-B418-E2F258E1B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1B323CB1-9E40-4C3B-9066-2370D8813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37B980-ACEB-4854-8EA1-A0DE90F15607}"/>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5" name="Footer Placeholder 4">
            <a:extLst>
              <a:ext uri="{FF2B5EF4-FFF2-40B4-BE49-F238E27FC236}">
                <a16:creationId xmlns:a16="http://schemas.microsoft.com/office/drawing/2014/main" id="{E9D2F7FC-E52E-41EC-83BA-059CD92476DF}"/>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1DBF9398-47C8-4CAF-8A8B-789EF023C188}"/>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250040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DE3C-7EA7-4E49-88E5-7AAFA9952FBA}"/>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850DEBFC-BCA8-4765-8131-D21EE18DCB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BAD9CB4F-E27F-4331-B8D0-900AA5F92E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AB916958-94F0-43AA-9A97-D29A7C2CBB68}"/>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6" name="Footer Placeholder 5">
            <a:extLst>
              <a:ext uri="{FF2B5EF4-FFF2-40B4-BE49-F238E27FC236}">
                <a16:creationId xmlns:a16="http://schemas.microsoft.com/office/drawing/2014/main" id="{E687C0A1-DE5A-43A5-A4AB-4BA18781A7C9}"/>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9D6061C-F72D-4988-A5A4-17F0CD45E00C}"/>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417825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BBFB-3472-43F4-9470-19525B1D6068}"/>
              </a:ext>
            </a:extLst>
          </p:cNvPr>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88451FC1-D344-4629-AE4A-6A6E9337B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B30D15-2279-42A2-AC18-88D081EBCA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37E82366-D017-4541-A938-A2826404E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58DBC8-10B7-4E70-B699-7D6EFE2057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3F7E8289-F34D-4624-99C6-5BCB6C8EB43E}"/>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8" name="Footer Placeholder 7">
            <a:extLst>
              <a:ext uri="{FF2B5EF4-FFF2-40B4-BE49-F238E27FC236}">
                <a16:creationId xmlns:a16="http://schemas.microsoft.com/office/drawing/2014/main" id="{9D2202D0-9B68-480A-9833-60753BC4F75B}"/>
              </a:ext>
            </a:extLst>
          </p:cNvPr>
          <p:cNvSpPr>
            <a:spLocks noGrp="1"/>
          </p:cNvSpPr>
          <p:nvPr>
            <p:ph type="ftr" sz="quarter" idx="11"/>
          </p:nvPr>
        </p:nvSpPr>
        <p:spPr/>
        <p:txBody>
          <a:bodyPr/>
          <a:lstStyle/>
          <a:p>
            <a:endParaRPr lang="es-MX"/>
          </a:p>
        </p:txBody>
      </p:sp>
      <p:sp>
        <p:nvSpPr>
          <p:cNvPr id="9" name="Slide Number Placeholder 8">
            <a:extLst>
              <a:ext uri="{FF2B5EF4-FFF2-40B4-BE49-F238E27FC236}">
                <a16:creationId xmlns:a16="http://schemas.microsoft.com/office/drawing/2014/main" id="{36357168-1173-4C24-9A47-7459BE5EB9F1}"/>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159096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FFEA6-6E3E-4373-A7D6-9507104DC259}"/>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33748572-E1F7-4B65-8F0A-9B7B968BB93A}"/>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4" name="Footer Placeholder 3">
            <a:extLst>
              <a:ext uri="{FF2B5EF4-FFF2-40B4-BE49-F238E27FC236}">
                <a16:creationId xmlns:a16="http://schemas.microsoft.com/office/drawing/2014/main" id="{A5375B38-C46E-4C18-A965-98E32750DEFD}"/>
              </a:ext>
            </a:extLst>
          </p:cNvPr>
          <p:cNvSpPr>
            <a:spLocks noGrp="1"/>
          </p:cNvSpPr>
          <p:nvPr>
            <p:ph type="ftr" sz="quarter" idx="11"/>
          </p:nvPr>
        </p:nvSpPr>
        <p:spPr/>
        <p:txBody>
          <a:bodyPr/>
          <a:lstStyle/>
          <a:p>
            <a:endParaRPr lang="es-MX"/>
          </a:p>
        </p:txBody>
      </p:sp>
      <p:sp>
        <p:nvSpPr>
          <p:cNvPr id="5" name="Slide Number Placeholder 4">
            <a:extLst>
              <a:ext uri="{FF2B5EF4-FFF2-40B4-BE49-F238E27FC236}">
                <a16:creationId xmlns:a16="http://schemas.microsoft.com/office/drawing/2014/main" id="{7545D003-08AC-491D-B16D-B98E221EA4CC}"/>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1599490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7BF5D5-41C6-4E9A-B2D4-E6D58CE508BA}"/>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3" name="Footer Placeholder 2">
            <a:extLst>
              <a:ext uri="{FF2B5EF4-FFF2-40B4-BE49-F238E27FC236}">
                <a16:creationId xmlns:a16="http://schemas.microsoft.com/office/drawing/2014/main" id="{DEC88941-A552-4A1B-BE3B-68EC145ABE50}"/>
              </a:ext>
            </a:extLst>
          </p:cNvPr>
          <p:cNvSpPr>
            <a:spLocks noGrp="1"/>
          </p:cNvSpPr>
          <p:nvPr>
            <p:ph type="ftr" sz="quarter" idx="11"/>
          </p:nvPr>
        </p:nvSpPr>
        <p:spPr/>
        <p:txBody>
          <a:bodyPr/>
          <a:lstStyle/>
          <a:p>
            <a:endParaRPr lang="es-MX"/>
          </a:p>
        </p:txBody>
      </p:sp>
      <p:sp>
        <p:nvSpPr>
          <p:cNvPr id="4" name="Slide Number Placeholder 3">
            <a:extLst>
              <a:ext uri="{FF2B5EF4-FFF2-40B4-BE49-F238E27FC236}">
                <a16:creationId xmlns:a16="http://schemas.microsoft.com/office/drawing/2014/main" id="{70823EF0-A9C9-43E1-B3DC-CF86EF8225BA}"/>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3639251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6432-5174-4A7B-8860-CBFB0595C7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54C1276E-D4E1-4142-9E0F-3688FA527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231FB8C5-DE58-4673-99F6-587AF568B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B546A-1B32-473E-AB62-D35F1AB4CC9D}"/>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6" name="Footer Placeholder 5">
            <a:extLst>
              <a:ext uri="{FF2B5EF4-FFF2-40B4-BE49-F238E27FC236}">
                <a16:creationId xmlns:a16="http://schemas.microsoft.com/office/drawing/2014/main" id="{19BEEEE7-CA25-4F5E-AE04-D6922D9FAAB2}"/>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7458C40-1B02-4F71-B4C6-3143A3AB78DC}"/>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136612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8F71-1770-4380-9FB5-CA6A5842BF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2A2EA5F2-4DB5-4517-8FB9-291099CA5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id="{AF34DB89-32CD-4BDF-B069-01AE7CE0E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E78E11-3609-4B0A-8512-708D56ABA98D}"/>
              </a:ext>
            </a:extLst>
          </p:cNvPr>
          <p:cNvSpPr>
            <a:spLocks noGrp="1"/>
          </p:cNvSpPr>
          <p:nvPr>
            <p:ph type="dt" sz="half" idx="10"/>
          </p:nvPr>
        </p:nvSpPr>
        <p:spPr/>
        <p:txBody>
          <a:bodyPr/>
          <a:lstStyle/>
          <a:p>
            <a:fld id="{03FC3A8A-8E60-4ACC-B028-500518636D03}" type="datetimeFigureOut">
              <a:rPr lang="es-MX" smtClean="0"/>
              <a:t>07/09/2020</a:t>
            </a:fld>
            <a:endParaRPr lang="es-MX"/>
          </a:p>
        </p:txBody>
      </p:sp>
      <p:sp>
        <p:nvSpPr>
          <p:cNvPr id="6" name="Footer Placeholder 5">
            <a:extLst>
              <a:ext uri="{FF2B5EF4-FFF2-40B4-BE49-F238E27FC236}">
                <a16:creationId xmlns:a16="http://schemas.microsoft.com/office/drawing/2014/main" id="{06A95F13-4126-46C9-8D98-E977C4E4DAE8}"/>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61CC9C9F-929F-44ED-A2D1-4D648629E8F8}"/>
              </a:ext>
            </a:extLst>
          </p:cNvPr>
          <p:cNvSpPr>
            <a:spLocks noGrp="1"/>
          </p:cNvSpPr>
          <p:nvPr>
            <p:ph type="sldNum" sz="quarter" idx="12"/>
          </p:nvPr>
        </p:nvSpPr>
        <p:spPr/>
        <p:txBody>
          <a:bodyPr/>
          <a:lstStyle/>
          <a:p>
            <a:fld id="{CB45412C-31C3-4D9D-93DD-9CA6BEEAB110}" type="slidenum">
              <a:rPr lang="es-MX" smtClean="0"/>
              <a:t>‹#›</a:t>
            </a:fld>
            <a:endParaRPr lang="es-MX"/>
          </a:p>
        </p:txBody>
      </p:sp>
    </p:spTree>
    <p:extLst>
      <p:ext uri="{BB962C8B-B14F-4D97-AF65-F5344CB8AC3E}">
        <p14:creationId xmlns:p14="http://schemas.microsoft.com/office/powerpoint/2010/main" val="314144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7DE98-EFA2-422B-8296-C7217A7FD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A8552824-BFCC-4CCB-AC00-40750610E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97014CB4-36FF-4BBD-8697-9147FFCBC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C3A8A-8E60-4ACC-B028-500518636D03}" type="datetimeFigureOut">
              <a:rPr lang="es-MX" smtClean="0"/>
              <a:t>07/09/2020</a:t>
            </a:fld>
            <a:endParaRPr lang="es-MX"/>
          </a:p>
        </p:txBody>
      </p:sp>
      <p:sp>
        <p:nvSpPr>
          <p:cNvPr id="5" name="Footer Placeholder 4">
            <a:extLst>
              <a:ext uri="{FF2B5EF4-FFF2-40B4-BE49-F238E27FC236}">
                <a16:creationId xmlns:a16="http://schemas.microsoft.com/office/drawing/2014/main" id="{F05853C5-D06E-4C1B-B3D8-BF42C0CB5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90021C92-3F2E-4C7A-BE2D-4B4C645E2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5412C-31C3-4D9D-93DD-9CA6BEEAB110}" type="slidenum">
              <a:rPr lang="es-MX" smtClean="0"/>
              <a:t>‹#›</a:t>
            </a:fld>
            <a:endParaRPr lang="es-MX"/>
          </a:p>
        </p:txBody>
      </p:sp>
    </p:spTree>
    <p:extLst>
      <p:ext uri="{BB962C8B-B14F-4D97-AF65-F5344CB8AC3E}">
        <p14:creationId xmlns:p14="http://schemas.microsoft.com/office/powerpoint/2010/main" val="1932800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able, sitting&#10;&#10;Description automatically generated">
            <a:extLst>
              <a:ext uri="{FF2B5EF4-FFF2-40B4-BE49-F238E27FC236}">
                <a16:creationId xmlns:a16="http://schemas.microsoft.com/office/drawing/2014/main" id="{7F131B4E-0EC6-45E0-92A8-B31DD06E3EC8}"/>
              </a:ext>
            </a:extLst>
          </p:cNvPr>
          <p:cNvPicPr>
            <a:picLocks noChangeAspect="1"/>
          </p:cNvPicPr>
          <p:nvPr/>
        </p:nvPicPr>
        <p:blipFill rotWithShape="1">
          <a:blip r:embed="rId2">
            <a:extLst>
              <a:ext uri="{28A0092B-C50C-407E-A947-70E740481C1C}">
                <a14:useLocalDpi xmlns:a14="http://schemas.microsoft.com/office/drawing/2010/main" val="0"/>
              </a:ext>
            </a:extLst>
          </a:blip>
          <a:srcRect l="11962" r="3983"/>
          <a:stretch/>
        </p:blipFill>
        <p:spPr>
          <a:xfrm>
            <a:off x="20" y="10"/>
            <a:ext cx="8668492" cy="6857990"/>
          </a:xfrm>
          <a:prstGeom prst="rect">
            <a:avLst/>
          </a:prstGeom>
        </p:spPr>
      </p:pic>
      <p:sp>
        <p:nvSpPr>
          <p:cNvPr id="16" name="Rectangle 15">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B9455A3F-12DD-4453-9470-4C639D15F1D1}"/>
              </a:ext>
            </a:extLst>
          </p:cNvPr>
          <p:cNvSpPr>
            <a:spLocks noGrp="1"/>
          </p:cNvSpPr>
          <p:nvPr>
            <p:ph type="ctrTitle"/>
          </p:nvPr>
        </p:nvSpPr>
        <p:spPr>
          <a:xfrm>
            <a:off x="7848600" y="790274"/>
            <a:ext cx="4023360" cy="3774933"/>
          </a:xfrm>
        </p:spPr>
        <p:txBody>
          <a:bodyPr vert="horz" lIns="91440" tIns="45720" rIns="91440" bIns="45720" rtlCol="0" anchor="b">
            <a:normAutofit fontScale="90000"/>
          </a:bodyPr>
          <a:lstStyle/>
          <a:p>
            <a:pPr algn="l"/>
            <a:r>
              <a:rPr lang="es-MX" dirty="0">
                <a:latin typeface="Bebas Neue" panose="00000500000000000000" pitchFamily="2" charset="0"/>
              </a:rPr>
              <a:t>En mi corazón he guardado tus dichos, para no pecar contra ti. </a:t>
            </a:r>
          </a:p>
        </p:txBody>
      </p:sp>
      <p:sp>
        <p:nvSpPr>
          <p:cNvPr id="9" name="Subtitle 8">
            <a:extLst>
              <a:ext uri="{FF2B5EF4-FFF2-40B4-BE49-F238E27FC236}">
                <a16:creationId xmlns:a16="http://schemas.microsoft.com/office/drawing/2014/main" id="{C4B4C918-19BE-4B8B-869D-9FCC2A79D26B}"/>
              </a:ext>
            </a:extLst>
          </p:cNvPr>
          <p:cNvSpPr>
            <a:spLocks noGrp="1"/>
          </p:cNvSpPr>
          <p:nvPr>
            <p:ph type="subTitle" idx="1"/>
          </p:nvPr>
        </p:nvSpPr>
        <p:spPr>
          <a:xfrm>
            <a:off x="7848600" y="4872922"/>
            <a:ext cx="4023360" cy="1208141"/>
          </a:xfrm>
        </p:spPr>
        <p:txBody>
          <a:bodyPr>
            <a:normAutofit/>
          </a:bodyPr>
          <a:lstStyle/>
          <a:p>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 119:11</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84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He guardado tu palabra en mi corazón, para no pecar contra ti.</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Nueva Traducción Viviente</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 119:11</a:t>
            </a:r>
          </a:p>
        </p:txBody>
      </p:sp>
    </p:spTree>
    <p:extLst>
      <p:ext uri="{BB962C8B-B14F-4D97-AF65-F5344CB8AC3E}">
        <p14:creationId xmlns:p14="http://schemas.microsoft.com/office/powerpoint/2010/main" val="38188094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person, front, sitting&#10;&#10;Description automatically generated">
            <a:extLst>
              <a:ext uri="{FF2B5EF4-FFF2-40B4-BE49-F238E27FC236}">
                <a16:creationId xmlns:a16="http://schemas.microsoft.com/office/drawing/2014/main" id="{CEB3E765-DC17-4D9E-8795-7B712CBCD6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5054E70-AB6B-4F6A-BADC-C2B10902808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s-MX" sz="5400" dirty="0">
                <a:latin typeface="Bebas Neue" panose="00000500000000000000" pitchFamily="2" charset="0"/>
              </a:rPr>
              <a:t>Contra Ti</a:t>
            </a:r>
          </a:p>
        </p:txBody>
      </p:sp>
      <p:cxnSp>
        <p:nvCxnSpPr>
          <p:cNvPr id="19"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7830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blue, holding, plane&#10;&#10;Description automatically generated">
            <a:extLst>
              <a:ext uri="{FF2B5EF4-FFF2-40B4-BE49-F238E27FC236}">
                <a16:creationId xmlns:a16="http://schemas.microsoft.com/office/drawing/2014/main" id="{4EB6CA79-E04A-43EE-88BC-DA4A4DDF82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23585"/>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B3203E-6767-4685-A6BC-185E3DF83D15}"/>
              </a:ext>
            </a:extLst>
          </p:cNvPr>
          <p:cNvSpPr>
            <a:spLocks noGrp="1"/>
          </p:cNvSpPr>
          <p:nvPr>
            <p:ph type="title"/>
          </p:nvPr>
        </p:nvSpPr>
        <p:spPr>
          <a:xfrm>
            <a:off x="477981" y="808564"/>
            <a:ext cx="8366916" cy="3738356"/>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Mientras que otros solamente se </a:t>
            </a:r>
            <a:r>
              <a:rPr lang="es-MX" u="sng" dirty="0">
                <a:effectLst>
                  <a:outerShdw blurRad="38100" dist="38100" dir="2700000" algn="tl">
                    <a:srgbClr val="000000">
                      <a:alpha val="43137"/>
                    </a:srgbClr>
                  </a:outerShdw>
                </a:effectLst>
                <a:latin typeface="Gotham Light" pitchFamily="50" charset="0"/>
              </a:rPr>
              <a:t>interesaban en agradar a los hombres o a sí mismos</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la meta del salmista era agradar a nuestro Dios.</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546126"/>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blue, holding, plane&#10;&#10;Description automatically generated">
            <a:extLst>
              <a:ext uri="{FF2B5EF4-FFF2-40B4-BE49-F238E27FC236}">
                <a16:creationId xmlns:a16="http://schemas.microsoft.com/office/drawing/2014/main" id="{4EB6CA79-E04A-43EE-88BC-DA4A4DDF82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23585"/>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B3203E-6767-4685-A6BC-185E3DF83D15}"/>
              </a:ext>
            </a:extLst>
          </p:cNvPr>
          <p:cNvSpPr>
            <a:spLocks noGrp="1"/>
          </p:cNvSpPr>
          <p:nvPr>
            <p:ph type="title"/>
          </p:nvPr>
        </p:nvSpPr>
        <p:spPr>
          <a:xfrm>
            <a:off x="477981" y="808564"/>
            <a:ext cx="8366916" cy="3738356"/>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Él no apartaría su mirada de Dios para deleitarse en la injusticia.</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770200"/>
      </p:ext>
    </p:extLst>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blue, holding, plane&#10;&#10;Description automatically generated">
            <a:extLst>
              <a:ext uri="{FF2B5EF4-FFF2-40B4-BE49-F238E27FC236}">
                <a16:creationId xmlns:a16="http://schemas.microsoft.com/office/drawing/2014/main" id="{4EB6CA79-E04A-43EE-88BC-DA4A4DDF82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23585"/>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B3203E-6767-4685-A6BC-185E3DF83D15}"/>
              </a:ext>
            </a:extLst>
          </p:cNvPr>
          <p:cNvSpPr>
            <a:spLocks noGrp="1"/>
          </p:cNvSpPr>
          <p:nvPr>
            <p:ph type="title"/>
          </p:nvPr>
        </p:nvSpPr>
        <p:spPr>
          <a:xfrm>
            <a:off x="477981" y="808564"/>
            <a:ext cx="8366916" cy="3738356"/>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No abandonaría a Dios para conservar a su familia.</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922370"/>
      </p:ext>
    </p:extLst>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blue, holding, plane&#10;&#10;Description automatically generated">
            <a:extLst>
              <a:ext uri="{FF2B5EF4-FFF2-40B4-BE49-F238E27FC236}">
                <a16:creationId xmlns:a16="http://schemas.microsoft.com/office/drawing/2014/main" id="{4EB6CA79-E04A-43EE-88BC-DA4A4DDF82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23585"/>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B3203E-6767-4685-A6BC-185E3DF83D15}"/>
              </a:ext>
            </a:extLst>
          </p:cNvPr>
          <p:cNvSpPr>
            <a:spLocks noGrp="1"/>
          </p:cNvSpPr>
          <p:nvPr>
            <p:ph type="title"/>
          </p:nvPr>
        </p:nvSpPr>
        <p:spPr>
          <a:xfrm>
            <a:off x="477981" y="808564"/>
            <a:ext cx="8366916" cy="3738356"/>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No desobedecería a Dios para respetar al hombre.</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8044197"/>
      </p:ext>
    </p:extLst>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blue, holding, plane&#10;&#10;Description automatically generated">
            <a:extLst>
              <a:ext uri="{FF2B5EF4-FFF2-40B4-BE49-F238E27FC236}">
                <a16:creationId xmlns:a16="http://schemas.microsoft.com/office/drawing/2014/main" id="{4EB6CA79-E04A-43EE-88BC-DA4A4DDF82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23585"/>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B3203E-6767-4685-A6BC-185E3DF83D15}"/>
              </a:ext>
            </a:extLst>
          </p:cNvPr>
          <p:cNvSpPr>
            <a:spLocks noGrp="1"/>
          </p:cNvSpPr>
          <p:nvPr>
            <p:ph type="title"/>
          </p:nvPr>
        </p:nvSpPr>
        <p:spPr>
          <a:xfrm>
            <a:off x="477981" y="808564"/>
            <a:ext cx="8366916" cy="3738356"/>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No renunciaría a Dios para ganar al mundo.</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276486"/>
      </p:ext>
    </p:extLst>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blue, holding, plane&#10;&#10;Description automatically generated">
            <a:extLst>
              <a:ext uri="{FF2B5EF4-FFF2-40B4-BE49-F238E27FC236}">
                <a16:creationId xmlns:a16="http://schemas.microsoft.com/office/drawing/2014/main" id="{4EB6CA79-E04A-43EE-88BC-DA4A4DDF82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23585"/>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B3203E-6767-4685-A6BC-185E3DF83D15}"/>
              </a:ext>
            </a:extLst>
          </p:cNvPr>
          <p:cNvSpPr>
            <a:spLocks noGrp="1"/>
          </p:cNvSpPr>
          <p:nvPr>
            <p:ph type="title"/>
          </p:nvPr>
        </p:nvSpPr>
        <p:spPr>
          <a:xfrm>
            <a:off x="477981" y="808564"/>
            <a:ext cx="8366916" cy="3738356"/>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No ignoraría a Dios para cumplir su propia voluntad</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019723"/>
      </p:ext>
    </p:extLst>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Compañías de impíos me han rodeado,</a:t>
            </a:r>
            <a:br>
              <a:rPr lang="es-MX" dirty="0">
                <a:latin typeface="Gotham Light" pitchFamily="50" charset="0"/>
              </a:rPr>
            </a:br>
            <a:r>
              <a:rPr lang="es-MX" dirty="0">
                <a:latin typeface="Gotham Light" pitchFamily="50" charset="0"/>
              </a:rPr>
              <a:t>Mas no me he olvidado de tu ley.</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119:61</a:t>
            </a:r>
          </a:p>
        </p:txBody>
      </p:sp>
    </p:spTree>
    <p:extLst>
      <p:ext uri="{BB962C8B-B14F-4D97-AF65-F5344CB8AC3E}">
        <p14:creationId xmlns:p14="http://schemas.microsoft.com/office/powerpoint/2010/main" val="13900995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Se engrosó el corazón de ellos como sebo,</a:t>
            </a:r>
            <a:br>
              <a:rPr lang="es-MX" dirty="0">
                <a:latin typeface="Gotham Light" pitchFamily="50" charset="0"/>
              </a:rPr>
            </a:br>
            <a:r>
              <a:rPr lang="es-MX" dirty="0">
                <a:latin typeface="Gotham Light" pitchFamily="50" charset="0"/>
              </a:rPr>
              <a:t>Mas yo en tu ley me he regocijado.</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119:70</a:t>
            </a:r>
          </a:p>
        </p:txBody>
      </p:sp>
    </p:spTree>
    <p:extLst>
      <p:ext uri="{BB962C8B-B14F-4D97-AF65-F5344CB8AC3E}">
        <p14:creationId xmlns:p14="http://schemas.microsoft.com/office/powerpoint/2010/main" val="3044528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Aborrezco a los hombres hipócritas;</a:t>
            </a:r>
            <a:br>
              <a:rPr lang="es-MX" dirty="0">
                <a:latin typeface="Gotham Light" pitchFamily="50" charset="0"/>
              </a:rPr>
            </a:br>
            <a:r>
              <a:rPr lang="es-MX" dirty="0">
                <a:latin typeface="Gotham Light" pitchFamily="50" charset="0"/>
              </a:rPr>
              <a:t>Mas amo tu ley.</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119:113</a:t>
            </a:r>
          </a:p>
        </p:txBody>
      </p:sp>
    </p:spTree>
    <p:extLst>
      <p:ext uri="{BB962C8B-B14F-4D97-AF65-F5344CB8AC3E}">
        <p14:creationId xmlns:p14="http://schemas.microsoft.com/office/powerpoint/2010/main" val="231551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Analicemos brevemente con cuidado este Salmo inspirado en el temor y sentimiento reverente a nuestro Dios.</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104837"/>
      </p:ext>
    </p:extLst>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Pequeño soy yo, y desechado,</a:t>
            </a:r>
            <a:br>
              <a:rPr lang="es-MX" dirty="0">
                <a:latin typeface="Gotham Light" pitchFamily="50" charset="0"/>
              </a:rPr>
            </a:br>
            <a:r>
              <a:rPr lang="es-MX" dirty="0">
                <a:latin typeface="Gotham Light" pitchFamily="50" charset="0"/>
              </a:rPr>
              <a:t>Mas no me he olvidado de tus mandamientos.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119:141</a:t>
            </a:r>
          </a:p>
        </p:txBody>
      </p:sp>
    </p:spTree>
    <p:extLst>
      <p:ext uri="{BB962C8B-B14F-4D97-AF65-F5344CB8AC3E}">
        <p14:creationId xmlns:p14="http://schemas.microsoft.com/office/powerpoint/2010/main" val="7952280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Siete veces al día te alabo</a:t>
            </a:r>
            <a:br>
              <a:rPr lang="es-MX" dirty="0">
                <a:latin typeface="Gotham Light" pitchFamily="50" charset="0"/>
              </a:rPr>
            </a:br>
            <a:r>
              <a:rPr lang="es-MX" dirty="0">
                <a:latin typeface="Gotham Light" pitchFamily="50" charset="0"/>
              </a:rPr>
              <a:t>A causa de tus justos juicios.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119:164</a:t>
            </a:r>
          </a:p>
        </p:txBody>
      </p:sp>
    </p:spTree>
    <p:extLst>
      <p:ext uri="{BB962C8B-B14F-4D97-AF65-F5344CB8AC3E}">
        <p14:creationId xmlns:p14="http://schemas.microsoft.com/office/powerpoint/2010/main" val="42545212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Mi alma ha guardado tus testimonios,</a:t>
            </a:r>
            <a:br>
              <a:rPr lang="es-MX" dirty="0">
                <a:latin typeface="Gotham Light" pitchFamily="50" charset="0"/>
              </a:rPr>
            </a:br>
            <a:r>
              <a:rPr lang="es-MX" dirty="0">
                <a:latin typeface="Gotham Light" pitchFamily="50" charset="0"/>
              </a:rPr>
              <a:t>Y los he amado en gran manera.</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119:167</a:t>
            </a:r>
          </a:p>
        </p:txBody>
      </p:sp>
    </p:spTree>
    <p:extLst>
      <p:ext uri="{BB962C8B-B14F-4D97-AF65-F5344CB8AC3E}">
        <p14:creationId xmlns:p14="http://schemas.microsoft.com/office/powerpoint/2010/main" val="21854902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blue, holding, plane&#10;&#10;Description automatically generated">
            <a:extLst>
              <a:ext uri="{FF2B5EF4-FFF2-40B4-BE49-F238E27FC236}">
                <a16:creationId xmlns:a16="http://schemas.microsoft.com/office/drawing/2014/main" id="{4EB6CA79-E04A-43EE-88BC-DA4A4DDF82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23585"/>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B3203E-6767-4685-A6BC-185E3DF83D15}"/>
              </a:ext>
            </a:extLst>
          </p:cNvPr>
          <p:cNvSpPr>
            <a:spLocks noGrp="1"/>
          </p:cNvSpPr>
          <p:nvPr>
            <p:ph type="title"/>
          </p:nvPr>
        </p:nvSpPr>
        <p:spPr>
          <a:xfrm>
            <a:off x="477981" y="808564"/>
            <a:ext cx="8366916" cy="3738356"/>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Pecar </a:t>
            </a:r>
            <a:r>
              <a:rPr lang="es-MX" i="1" dirty="0">
                <a:effectLst>
                  <a:outerShdw blurRad="38100" dist="38100" dir="2700000" algn="tl">
                    <a:srgbClr val="000000">
                      <a:alpha val="43137"/>
                    </a:srgbClr>
                  </a:outerShdw>
                </a:effectLst>
                <a:latin typeface="Gotham Light" pitchFamily="50" charset="0"/>
              </a:rPr>
              <a:t>contra el prójimo ciertamente es una ofensa seria</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pero pecar contra el Dios del cielo es una desgracia indescriptible.</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958230"/>
      </p:ext>
    </p:extLst>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person, blue, holding, plane&#10;&#10;Description automatically generated">
            <a:extLst>
              <a:ext uri="{FF2B5EF4-FFF2-40B4-BE49-F238E27FC236}">
                <a16:creationId xmlns:a16="http://schemas.microsoft.com/office/drawing/2014/main" id="{4EB6CA79-E04A-43EE-88BC-DA4A4DDF829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091" r="23585"/>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B3203E-6767-4685-A6BC-185E3DF83D15}"/>
              </a:ext>
            </a:extLst>
          </p:cNvPr>
          <p:cNvSpPr>
            <a:spLocks noGrp="1"/>
          </p:cNvSpPr>
          <p:nvPr>
            <p:ph type="title"/>
          </p:nvPr>
        </p:nvSpPr>
        <p:spPr>
          <a:xfrm>
            <a:off x="477981" y="808564"/>
            <a:ext cx="8366916" cy="3738356"/>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El salmista guardaba la Palabra de Dios en su corazón </a:t>
            </a:r>
            <a:r>
              <a:rPr lang="es-MX" b="1" dirty="0">
                <a:effectLst>
                  <a:outerShdw blurRad="38100" dist="38100" dir="2700000" algn="tl">
                    <a:srgbClr val="000000">
                      <a:alpha val="43137"/>
                    </a:srgbClr>
                  </a:outerShdw>
                </a:effectLst>
                <a:latin typeface="Gotham Light" pitchFamily="50" charset="0"/>
              </a:rPr>
              <a:t>para no pecar contra Dios</a:t>
            </a:r>
            <a:r>
              <a:rPr lang="es-MX" dirty="0">
                <a:latin typeface="Gotham Light" pitchFamily="50" charset="0"/>
              </a:rPr>
              <a:t>.</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099522"/>
      </p:ext>
    </p:extLst>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person, front, sitting&#10;&#10;Description automatically generated">
            <a:extLst>
              <a:ext uri="{FF2B5EF4-FFF2-40B4-BE49-F238E27FC236}">
                <a16:creationId xmlns:a16="http://schemas.microsoft.com/office/drawing/2014/main" id="{CEB3E765-DC17-4D9E-8795-7B712CBCD6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5054E70-AB6B-4F6A-BADC-C2B10902808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s-MX" sz="5400" dirty="0">
                <a:latin typeface="Bebas Neue" panose="00000500000000000000" pitchFamily="2" charset="0"/>
              </a:rPr>
              <a:t>Conclusión</a:t>
            </a:r>
          </a:p>
        </p:txBody>
      </p:sp>
      <p:cxnSp>
        <p:nvCxnSpPr>
          <p:cNvPr id="19"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952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Este salmo, nos enseño, que el objetivo y propósito de la Palabra de Dios, al guardarla, obedecerla y practicarla, es “</a:t>
            </a:r>
            <a:r>
              <a:rPr lang="es-MX" b="1" dirty="0">
                <a:latin typeface="Gotham Light" pitchFamily="50" charset="0"/>
              </a:rPr>
              <a:t>para no pecar contra nuestro Dios</a:t>
            </a:r>
            <a:r>
              <a:rPr lang="es-MX" dirty="0">
                <a:latin typeface="Gotham Light" pitchFamily="50" charset="0"/>
              </a:rPr>
              <a:t>”.</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830710"/>
      </p:ext>
    </p:extLst>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b="1" dirty="0">
                <a:effectLst>
                  <a:outerShdw blurRad="38100" dist="38100" dir="2700000" algn="tl">
                    <a:srgbClr val="000000">
                      <a:alpha val="43137"/>
                    </a:srgbClr>
                  </a:outerShdw>
                </a:effectLst>
                <a:latin typeface="Gotham Light" pitchFamily="50" charset="0"/>
              </a:rPr>
              <a:t>¡Qué importancia tan tremenda tiene que nuestro objetivo sea guardarnos del pecado!</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424764"/>
      </p:ext>
    </p:extLst>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La Palabra de Dios –</a:t>
            </a:r>
            <a:r>
              <a:rPr lang="es-MX" i="1" dirty="0">
                <a:effectLst>
                  <a:outerShdw blurRad="38100" dist="38100" dir="2700000" algn="tl">
                    <a:srgbClr val="000000">
                      <a:alpha val="43137"/>
                    </a:srgbClr>
                  </a:outerShdw>
                </a:effectLst>
                <a:latin typeface="Gotham Light" pitchFamily="50" charset="0"/>
              </a:rPr>
              <a:t>por ejemplo la que acabos de leer</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se quede dentro de nuestros corazones, para un uso continuo</a:t>
            </a:r>
            <a:r>
              <a:rPr lang="es-MX" dirty="0">
                <a:latin typeface="Gotham Light" pitchFamily="50" charset="0"/>
              </a:rPr>
              <a:t>.</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929349"/>
      </p:ext>
    </p:extLst>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u="sng" dirty="0">
                <a:effectLst>
                  <a:outerShdw blurRad="38100" dist="38100" dir="2700000" algn="tl">
                    <a:srgbClr val="000000">
                      <a:alpha val="43137"/>
                    </a:srgbClr>
                  </a:outerShdw>
                </a:effectLst>
                <a:latin typeface="Gotham Light" pitchFamily="50" charset="0"/>
              </a:rPr>
              <a:t>Un mero conocimiento </a:t>
            </a:r>
            <a:r>
              <a:rPr lang="es-MX" dirty="0">
                <a:latin typeface="Gotham Light" pitchFamily="50" charset="0"/>
              </a:rPr>
              <a:t>de la palabra </a:t>
            </a:r>
            <a:r>
              <a:rPr lang="es-MX" b="1" dirty="0">
                <a:latin typeface="Gotham Light" pitchFamily="50" charset="0"/>
              </a:rPr>
              <a:t>no nos será de ningún provecho</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Debe haber un asentimiento cordial, una digestión sana, un respeto constante</a:t>
            </a:r>
            <a:r>
              <a:rPr lang="es-MX" dirty="0">
                <a:latin typeface="Gotham Light" pitchFamily="50" charset="0"/>
              </a:rPr>
              <a:t>.</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46160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person, front, sitting&#10;&#10;Description automatically generated">
            <a:extLst>
              <a:ext uri="{FF2B5EF4-FFF2-40B4-BE49-F238E27FC236}">
                <a16:creationId xmlns:a16="http://schemas.microsoft.com/office/drawing/2014/main" id="{CEB3E765-DC17-4D9E-8795-7B712CBCD6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5054E70-AB6B-4F6A-BADC-C2B10902808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s-MX" sz="5400" dirty="0">
                <a:latin typeface="Bebas Neue" panose="00000500000000000000" pitchFamily="2" charset="0"/>
              </a:rPr>
              <a:t>En mi corazón</a:t>
            </a:r>
          </a:p>
        </p:txBody>
      </p:sp>
      <p:cxnSp>
        <p:nvCxnSpPr>
          <p:cNvPr id="19"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8488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u="sng" dirty="0">
                <a:effectLst>
                  <a:outerShdw blurRad="38100" dist="38100" dir="2700000" algn="tl">
                    <a:srgbClr val="000000">
                      <a:alpha val="43137"/>
                    </a:srgbClr>
                  </a:outerShdw>
                </a:effectLst>
                <a:latin typeface="Gotham Light" pitchFamily="50" charset="0"/>
              </a:rPr>
              <a:t>No hay manera de agradar a Dios y evitar el pecado</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sin atesorar Su Palabra en lo profundo de nuestras mentes y corazones</a:t>
            </a:r>
            <a:r>
              <a:rPr lang="es-MX" dirty="0">
                <a:latin typeface="Gotham Light" pitchFamily="50" charset="0"/>
              </a:rPr>
              <a:t>.</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826350"/>
      </p:ext>
    </p:extLst>
  </p:cSld>
  <p:clrMapOvr>
    <a:overrideClrMapping bg1="lt1" tx1="dk1" bg2="lt2" tx2="dk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El </a:t>
            </a:r>
            <a:r>
              <a:rPr lang="es-MX" b="1" i="1" u="sng" dirty="0">
                <a:effectLst>
                  <a:outerShdw blurRad="38100" dist="38100" dir="2700000" algn="tl">
                    <a:srgbClr val="000000">
                      <a:alpha val="43137"/>
                    </a:srgbClr>
                  </a:outerShdw>
                </a:effectLst>
                <a:latin typeface="Gotham Light" pitchFamily="50" charset="0"/>
              </a:rPr>
              <a:t>Salmo 119:11</a:t>
            </a:r>
            <a:r>
              <a:rPr lang="es-MX" dirty="0">
                <a:latin typeface="Gotham Light" pitchFamily="50" charset="0"/>
              </a:rPr>
              <a:t> ciertamente es un verso en el cual debemos </a:t>
            </a:r>
            <a:r>
              <a:rPr lang="es-MX" u="sng" dirty="0">
                <a:effectLst>
                  <a:outerShdw blurRad="38100" dist="38100" dir="2700000" algn="tl">
                    <a:srgbClr val="000000">
                      <a:alpha val="43137"/>
                    </a:srgbClr>
                  </a:outerShdw>
                </a:effectLst>
                <a:latin typeface="Gotham Light" pitchFamily="50" charset="0"/>
              </a:rPr>
              <a:t>meditar todos </a:t>
            </a:r>
            <a:r>
              <a:rPr lang="es-MX" dirty="0">
                <a:latin typeface="Gotham Light" pitchFamily="50" charset="0"/>
              </a:rPr>
              <a:t>los que </a:t>
            </a:r>
            <a:r>
              <a:rPr lang="es-MX" b="1" dirty="0">
                <a:effectLst>
                  <a:outerShdw blurRad="38100" dist="38100" dir="2700000" algn="tl">
                    <a:srgbClr val="000000">
                      <a:alpha val="43137"/>
                    </a:srgbClr>
                  </a:outerShdw>
                </a:effectLst>
                <a:latin typeface="Gotham Light" pitchFamily="50" charset="0"/>
              </a:rPr>
              <a:t>deseamos alcanzar el favor de Dios y la santidad espiritual</a:t>
            </a:r>
            <a:r>
              <a:rPr lang="es-MX" dirty="0">
                <a:latin typeface="Gotham Light" pitchFamily="50" charset="0"/>
              </a:rPr>
              <a:t>.</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354313"/>
      </p:ext>
    </p:extLst>
  </p:cSld>
  <p:clrMapOvr>
    <a:overrideClrMapping bg1="lt1" tx1="dk1" bg2="lt2" tx2="dk2" accent1="accent1" accent2="accent2" accent3="accent3" accent4="accent4" accent5="accent5" accent6="accent6" hlink="hlink" folHlink="folHlink"/>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fontScale="90000"/>
          </a:bodyPr>
          <a:lstStyle/>
          <a:p>
            <a:pPr algn="just"/>
            <a:r>
              <a:rPr lang="es-MX" u="sng" dirty="0">
                <a:effectLst>
                  <a:outerShdw blurRad="38100" dist="38100" dir="2700000" algn="tl">
                    <a:srgbClr val="000000">
                      <a:alpha val="43137"/>
                    </a:srgbClr>
                  </a:outerShdw>
                </a:effectLst>
                <a:latin typeface="Gotham Light" pitchFamily="50" charset="0"/>
              </a:rPr>
              <a:t>Este es un recordatorio y una motivación constante</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a guardar la mejor parte</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la Palabra</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en el mejor lugar</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el corazón</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con el mejor propósito</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para no pecar</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ante el mejor Ser </a:t>
            </a:r>
            <a:r>
              <a:rPr lang="es-MX" dirty="0">
                <a:latin typeface="Gotham Light" pitchFamily="50" charset="0"/>
              </a:rPr>
              <a:t>–</a:t>
            </a:r>
            <a:r>
              <a:rPr lang="es-MX" b="1" dirty="0">
                <a:effectLst>
                  <a:outerShdw blurRad="38100" dist="38100" dir="2700000" algn="tl">
                    <a:srgbClr val="000000">
                      <a:alpha val="43137"/>
                    </a:srgbClr>
                  </a:outerShdw>
                </a:effectLst>
                <a:latin typeface="Gotham Light" pitchFamily="50" charset="0"/>
              </a:rPr>
              <a:t>nuestro</a:t>
            </a:r>
            <a:r>
              <a:rPr lang="es-MX" i="1" dirty="0">
                <a:effectLst>
                  <a:outerShdw blurRad="38100" dist="38100" dir="2700000" algn="tl">
                    <a:srgbClr val="000000">
                      <a:alpha val="43137"/>
                    </a:srgbClr>
                  </a:outerShdw>
                </a:effectLst>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Dios</a:t>
            </a:r>
            <a:r>
              <a:rPr lang="es-MX" dirty="0">
                <a:latin typeface="Gotham Light" pitchFamily="50" charset="0"/>
              </a:rPr>
              <a:t>-.</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878796"/>
      </p:ext>
    </p:extLst>
  </p:cSld>
  <p:clrMapOvr>
    <a:overrideClrMapping bg1="lt1" tx1="dk1" bg2="lt2" tx2="dk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unset in the background&#10;&#10;Description automatically generated">
            <a:extLst>
              <a:ext uri="{FF2B5EF4-FFF2-40B4-BE49-F238E27FC236}">
                <a16:creationId xmlns:a16="http://schemas.microsoft.com/office/drawing/2014/main" id="{9CFA12CD-22AC-46FF-B96C-90707622C5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0276" b="1"/>
          <a:stretch/>
        </p:blipFill>
        <p:spPr>
          <a:xfrm>
            <a:off x="3523488" y="10"/>
            <a:ext cx="8668512" cy="6857990"/>
          </a:xfrm>
          <a:prstGeom prst="rect">
            <a:avLst/>
          </a:prstGeom>
        </p:spPr>
      </p:pic>
      <p:sp>
        <p:nvSpPr>
          <p:cNvPr id="32"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93684E-A304-4269-AB93-7B7D30FE8D2B}"/>
              </a:ext>
            </a:extLst>
          </p:cNvPr>
          <p:cNvSpPr>
            <a:spLocks noGrp="1"/>
          </p:cNvSpPr>
          <p:nvPr>
            <p:ph type="title"/>
          </p:nvPr>
        </p:nvSpPr>
        <p:spPr>
          <a:xfrm>
            <a:off x="477980" y="1122363"/>
            <a:ext cx="5618019" cy="3204134"/>
          </a:xfrm>
        </p:spPr>
        <p:txBody>
          <a:bodyPr vert="horz" lIns="91440" tIns="45720" rIns="91440" bIns="45720" rtlCol="0" anchor="b">
            <a:normAutofit fontScale="90000"/>
          </a:bodyPr>
          <a:lstStyle/>
          <a:p>
            <a:pPr algn="just"/>
            <a:r>
              <a:rPr lang="es-MX" sz="4000" b="1" dirty="0">
                <a:effectLst>
                  <a:outerShdw blurRad="38100" dist="38100" dir="2700000" algn="tl">
                    <a:srgbClr val="000000">
                      <a:alpha val="43137"/>
                    </a:srgbClr>
                  </a:outerShdw>
                </a:effectLst>
                <a:latin typeface="Gotham Light" pitchFamily="50" charset="0"/>
              </a:rPr>
              <a:t>Que la gracia del Señor Jesucristo, el amor de Dios y la comunión del Espíritu Santo sean con todos ustedes.</a:t>
            </a:r>
            <a:endParaRPr lang="en-US" sz="4000" b="1" dirty="0">
              <a:effectLst>
                <a:outerShdw blurRad="38100" dist="38100" dir="2700000" algn="tl">
                  <a:srgbClr val="000000">
                    <a:alpha val="43137"/>
                  </a:srgbClr>
                </a:outerShdw>
              </a:effectLst>
              <a:latin typeface="Gotham Light" pitchFamily="50" charset="0"/>
            </a:endParaRP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ubtitle 8">
            <a:extLst>
              <a:ext uri="{FF2B5EF4-FFF2-40B4-BE49-F238E27FC236}">
                <a16:creationId xmlns:a16="http://schemas.microsoft.com/office/drawing/2014/main" id="{D656958E-5858-4B70-9641-23CA6794FF97}"/>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2ª Corintios 13:14</a:t>
            </a:r>
          </a:p>
        </p:txBody>
      </p:sp>
      <p:sp>
        <p:nvSpPr>
          <p:cNvPr id="7" name="Title 1">
            <a:extLst>
              <a:ext uri="{FF2B5EF4-FFF2-40B4-BE49-F238E27FC236}">
                <a16:creationId xmlns:a16="http://schemas.microsoft.com/office/drawing/2014/main" id="{D3042A42-430C-4E87-976D-514C8185D4E0}"/>
              </a:ext>
            </a:extLst>
          </p:cNvPr>
          <p:cNvSpPr txBox="1">
            <a:spLocks/>
          </p:cNvSpPr>
          <p:nvPr/>
        </p:nvSpPr>
        <p:spPr>
          <a:xfrm>
            <a:off x="6347139" y="2350093"/>
            <a:ext cx="5674078" cy="1078907"/>
          </a:xfrm>
          <a:prstGeom prst="rect">
            <a:avLst/>
          </a:prstGeom>
          <a:solidFill>
            <a:schemeClr val="bg2">
              <a:alpha val="65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ea typeface="+mn-ea"/>
                <a:cs typeface="+mn-cs"/>
              </a:rPr>
              <a:t>¡Gracias por la atención puesta a la Palabra de Dios!</a:t>
            </a:r>
          </a:p>
        </p:txBody>
      </p:sp>
    </p:spTree>
    <p:extLst>
      <p:ext uri="{BB962C8B-B14F-4D97-AF65-F5344CB8AC3E}">
        <p14:creationId xmlns:p14="http://schemas.microsoft.com/office/powerpoint/2010/main" val="294757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El salmista menciona, al “</a:t>
            </a:r>
            <a:r>
              <a:rPr lang="es-MX" b="1" dirty="0">
                <a:effectLst>
                  <a:outerShdw blurRad="38100" dist="38100" dir="2700000" algn="tl">
                    <a:srgbClr val="000000">
                      <a:alpha val="43137"/>
                    </a:srgbClr>
                  </a:outerShdw>
                </a:effectLst>
                <a:latin typeface="Gotham Light" pitchFamily="50" charset="0"/>
              </a:rPr>
              <a:t>corazón</a:t>
            </a:r>
            <a:r>
              <a:rPr lang="es-MX" dirty="0">
                <a:latin typeface="Gotham Light" pitchFamily="50" charset="0"/>
              </a:rPr>
              <a:t>”, la parte más profunda de nuestro ser.</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6045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El corazón de cada persona, creado a </a:t>
            </a:r>
            <a:r>
              <a:rPr lang="es-MX" u="sng" dirty="0">
                <a:effectLst>
                  <a:outerShdw blurRad="38100" dist="38100" dir="2700000" algn="tl">
                    <a:srgbClr val="000000">
                      <a:alpha val="43137"/>
                    </a:srgbClr>
                  </a:outerShdw>
                </a:effectLst>
                <a:latin typeface="Gotham Light" pitchFamily="50" charset="0"/>
              </a:rPr>
              <a:t>imagen de Dios</a:t>
            </a:r>
            <a:r>
              <a:rPr lang="es-MX" dirty="0">
                <a:latin typeface="Gotham Light" pitchFamily="50" charset="0"/>
              </a:rPr>
              <a:t>, es </a:t>
            </a:r>
            <a:r>
              <a:rPr lang="es-MX" b="1" dirty="0">
                <a:effectLst>
                  <a:outerShdw blurRad="38100" dist="38100" dir="2700000" algn="tl">
                    <a:srgbClr val="000000">
                      <a:alpha val="43137"/>
                    </a:srgbClr>
                  </a:outerShdw>
                </a:effectLst>
                <a:latin typeface="Gotham Light" pitchFamily="50" charset="0"/>
              </a:rPr>
              <a:t>espacioso</a:t>
            </a:r>
            <a:r>
              <a:rPr lang="es-MX" dirty="0">
                <a:latin typeface="Gotham Light" pitchFamily="50" charset="0"/>
              </a:rPr>
              <a:t> (</a:t>
            </a:r>
            <a:r>
              <a:rPr lang="es-MX" i="1" dirty="0">
                <a:latin typeface="Gotham Light" pitchFamily="50" charset="0"/>
              </a:rPr>
              <a:t>que tiene mucho sitio dentro, amplio</a:t>
            </a:r>
            <a:r>
              <a:rPr lang="es-MX" dirty="0">
                <a:latin typeface="Gotham Light" pitchFamily="50" charset="0"/>
              </a:rPr>
              <a:t>)</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351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Aunque más bien seria </a:t>
            </a:r>
            <a:r>
              <a:rPr lang="es-MX" b="1" dirty="0">
                <a:effectLst>
                  <a:outerShdw blurRad="38100" dist="38100" dir="2700000" algn="tl">
                    <a:srgbClr val="000000">
                      <a:alpha val="43137"/>
                    </a:srgbClr>
                  </a:outerShdw>
                </a:effectLst>
                <a:latin typeface="Gotham Light" pitchFamily="50" charset="0"/>
              </a:rPr>
              <a:t>Cavernoso</a:t>
            </a:r>
            <a:r>
              <a:rPr lang="es-MX" dirty="0">
                <a:latin typeface="Gotham Light" pitchFamily="50" charset="0"/>
              </a:rPr>
              <a:t>: se puede utilizar también en sentido figurado acerca de algo que “</a:t>
            </a:r>
            <a:r>
              <a:rPr lang="es-MX" b="1" dirty="0">
                <a:effectLst>
                  <a:outerShdw blurRad="38100" dist="38100" dir="2700000" algn="tl">
                    <a:srgbClr val="000000">
                      <a:alpha val="43137"/>
                    </a:srgbClr>
                  </a:outerShdw>
                </a:effectLst>
                <a:latin typeface="Gotham Light" pitchFamily="50" charset="0"/>
              </a:rPr>
              <a:t>da la impresión de amplias y oscuras profundidades</a:t>
            </a:r>
            <a:r>
              <a:rPr lang="es-MX" dirty="0">
                <a:latin typeface="Gotham Light" pitchFamily="50" charset="0"/>
              </a:rPr>
              <a:t>”.</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57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ctr"/>
            <a:r>
              <a:rPr lang="es-MX" sz="5400" dirty="0">
                <a:latin typeface="Bebas Neue" panose="00000500000000000000" pitchFamily="2" charset="0"/>
              </a:rPr>
              <a:t>As</a:t>
            </a:r>
            <a:r>
              <a:rPr lang="en-US" sz="5400" dirty="0">
                <a:latin typeface="Bebas Neue" panose="00000500000000000000" pitchFamily="2" charset="0"/>
              </a:rPr>
              <a:t>í es el </a:t>
            </a:r>
            <a:r>
              <a:rPr lang="es-MX" sz="5400" dirty="0">
                <a:latin typeface="Bebas Neue" panose="00000500000000000000" pitchFamily="2" charset="0"/>
              </a:rPr>
              <a:t>corazón</a:t>
            </a:r>
            <a:r>
              <a:rPr lang="en-US" sz="5400" dirty="0">
                <a:latin typeface="Bebas Neue" panose="00000500000000000000" pitchFamily="2" charset="0"/>
              </a:rPr>
              <a:t> del hombre</a:t>
            </a:r>
            <a:endParaRPr lang="es-MX" sz="5400" dirty="0">
              <a:latin typeface="Bebas Neue" panose="00000500000000000000" pitchFamily="2"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120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Antes de ser convertidos, nuestro corazón, de pecador, se puede asemejar a una cueva obscura, desordenada, quizás llenas de grandes secretos ocultos a la sombra.</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11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Inquieren iniquidades, hacen una investigación exacta;</a:t>
            </a:r>
            <a:br>
              <a:rPr lang="es-MX" dirty="0">
                <a:latin typeface="Gotham Light" pitchFamily="50" charset="0"/>
              </a:rPr>
            </a:br>
            <a:r>
              <a:rPr lang="es-MX" dirty="0">
                <a:latin typeface="Gotham Light" pitchFamily="50" charset="0"/>
              </a:rPr>
              <a:t>Y el íntimo pensamiento de cada uno de ellos, así como su corazón, es profundo.</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 64:6</a:t>
            </a:r>
          </a:p>
        </p:txBody>
      </p:sp>
    </p:spTree>
    <p:extLst>
      <p:ext uri="{BB962C8B-B14F-4D97-AF65-F5344CB8AC3E}">
        <p14:creationId xmlns:p14="http://schemas.microsoft.com/office/powerpoint/2010/main" val="268631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fontScale="90000"/>
          </a:bodyPr>
          <a:lstStyle/>
          <a:p>
            <a:pPr algn="just"/>
            <a:r>
              <a:rPr lang="es-MX" dirty="0">
                <a:latin typeface="Gotham Light" pitchFamily="50" charset="0"/>
              </a:rPr>
              <a:t>Porque en la boca de ellos no hay sinceridad;</a:t>
            </a:r>
            <a:br>
              <a:rPr lang="es-MX" dirty="0">
                <a:latin typeface="Gotham Light" pitchFamily="50" charset="0"/>
              </a:rPr>
            </a:br>
            <a:r>
              <a:rPr lang="es-MX" dirty="0">
                <a:latin typeface="Gotham Light" pitchFamily="50" charset="0"/>
              </a:rPr>
              <a:t>Sus entrañas son maldad,</a:t>
            </a:r>
            <a:br>
              <a:rPr lang="es-MX" dirty="0">
                <a:latin typeface="Gotham Light" pitchFamily="50" charset="0"/>
              </a:rPr>
            </a:br>
            <a:r>
              <a:rPr lang="es-MX" dirty="0">
                <a:latin typeface="Gotham Light" pitchFamily="50" charset="0"/>
              </a:rPr>
              <a:t>Sepulcro abierto es su garganta,</a:t>
            </a:r>
            <a:br>
              <a:rPr lang="es-MX" dirty="0">
                <a:latin typeface="Gotham Light" pitchFamily="50" charset="0"/>
              </a:rPr>
            </a:br>
            <a:r>
              <a:rPr lang="es-MX" dirty="0">
                <a:latin typeface="Gotham Light" pitchFamily="50" charset="0"/>
              </a:rPr>
              <a:t>Con su lengua hablan lisonjas.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 5:9</a:t>
            </a:r>
          </a:p>
        </p:txBody>
      </p:sp>
    </p:spTree>
    <p:extLst>
      <p:ext uri="{BB962C8B-B14F-4D97-AF65-F5344CB8AC3E}">
        <p14:creationId xmlns:p14="http://schemas.microsoft.com/office/powerpoint/2010/main" val="13182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person, front, sitting&#10;&#10;Description automatically generated">
            <a:extLst>
              <a:ext uri="{FF2B5EF4-FFF2-40B4-BE49-F238E27FC236}">
                <a16:creationId xmlns:a16="http://schemas.microsoft.com/office/drawing/2014/main" id="{CEB3E765-DC17-4D9E-8795-7B712CBCD6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5054E70-AB6B-4F6A-BADC-C2B10902808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s-MX" sz="5400" dirty="0">
                <a:latin typeface="Bebas Neue" panose="00000500000000000000" pitchFamily="2" charset="0"/>
              </a:rPr>
              <a:t>Introducción</a:t>
            </a:r>
          </a:p>
        </p:txBody>
      </p:sp>
      <p:cxnSp>
        <p:nvCxnSpPr>
          <p:cNvPr id="19"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165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Engañoso es el corazón más que todas las cosas, y perverso; ¿quién lo conocerá?</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Jeremías 17:9</a:t>
            </a:r>
          </a:p>
        </p:txBody>
      </p:sp>
    </p:spTree>
    <p:extLst>
      <p:ext uri="{BB962C8B-B14F-4D97-AF65-F5344CB8AC3E}">
        <p14:creationId xmlns:p14="http://schemas.microsoft.com/office/powerpoint/2010/main" val="682890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Pero Dios </a:t>
            </a:r>
            <a:r>
              <a:rPr lang="es-MX" u="sng" dirty="0">
                <a:effectLst>
                  <a:outerShdw blurRad="38100" dist="38100" dir="2700000" algn="tl">
                    <a:srgbClr val="000000">
                      <a:alpha val="43137"/>
                    </a:srgbClr>
                  </a:outerShdw>
                </a:effectLst>
                <a:latin typeface="Gotham Light" pitchFamily="50" charset="0"/>
              </a:rPr>
              <a:t>creó este espacioso corazón </a:t>
            </a:r>
            <a:r>
              <a:rPr lang="es-MX" dirty="0">
                <a:latin typeface="Gotham Light" pitchFamily="50" charset="0"/>
              </a:rPr>
              <a:t>nuestro para que fuese un lugar donde </a:t>
            </a:r>
            <a:r>
              <a:rPr lang="es-MX" b="1" dirty="0">
                <a:effectLst>
                  <a:outerShdw blurRad="38100" dist="38100" dir="2700000" algn="tl">
                    <a:srgbClr val="000000">
                      <a:alpha val="43137"/>
                    </a:srgbClr>
                  </a:outerShdw>
                </a:effectLst>
                <a:latin typeface="Gotham Light" pitchFamily="50" charset="0"/>
              </a:rPr>
              <a:t>Él morara y que pudiera almacenar Su Palabra</a:t>
            </a:r>
            <a:r>
              <a:rPr lang="es-MX" dirty="0">
                <a:latin typeface="Gotham Light" pitchFamily="50" charset="0"/>
              </a:rPr>
              <a:t>.</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384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El corazón del hombre es como </a:t>
            </a:r>
            <a:r>
              <a:rPr lang="es-MX" b="1" dirty="0">
                <a:effectLst>
                  <a:outerShdw blurRad="38100" dist="38100" dir="2700000" algn="tl">
                    <a:srgbClr val="000000">
                      <a:alpha val="43137"/>
                    </a:srgbClr>
                  </a:outerShdw>
                </a:effectLst>
                <a:latin typeface="Gotham Light" pitchFamily="50" charset="0"/>
              </a:rPr>
              <a:t>un cofre de tesoro para el oro inspirado</a:t>
            </a:r>
            <a:r>
              <a:rPr lang="es-MX" dirty="0">
                <a:latin typeface="Gotham Light" pitchFamily="50" charset="0"/>
              </a:rPr>
              <a:t>.</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975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Es como </a:t>
            </a:r>
            <a:r>
              <a:rPr lang="es-MX" u="sng" dirty="0">
                <a:effectLst>
                  <a:outerShdw blurRad="38100" dist="38100" dir="2700000" algn="tl">
                    <a:srgbClr val="000000">
                      <a:alpha val="43137"/>
                    </a:srgbClr>
                  </a:outerShdw>
                </a:effectLst>
                <a:latin typeface="Gotham Light" pitchFamily="50" charset="0"/>
              </a:rPr>
              <a:t>un gran arsenal </a:t>
            </a:r>
            <a:r>
              <a:rPr lang="es-MX" dirty="0">
                <a:latin typeface="Gotham Light" pitchFamily="50" charset="0"/>
              </a:rPr>
              <a:t>para las armas de la lucha espiritual. </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966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Todo esto indica que la Palabra de Dios </a:t>
            </a:r>
            <a:r>
              <a:rPr lang="es-MX" u="sng" dirty="0">
                <a:effectLst>
                  <a:outerShdw blurRad="38100" dist="38100" dir="2700000" algn="tl">
                    <a:srgbClr val="000000">
                      <a:alpha val="43137"/>
                    </a:srgbClr>
                  </a:outerShdw>
                </a:effectLst>
                <a:latin typeface="Gotham Light" pitchFamily="50" charset="0"/>
              </a:rPr>
              <a:t>ocupaba un lugar profundo, privilegiado y seguro en la vida</a:t>
            </a:r>
            <a:r>
              <a:rPr lang="es-MX" dirty="0">
                <a:latin typeface="Gotham Light" pitchFamily="50" charset="0"/>
              </a:rPr>
              <a:t> del salmista.</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21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fontScale="90000"/>
          </a:bodyPr>
          <a:lstStyle/>
          <a:p>
            <a:pPr algn="just"/>
            <a:r>
              <a:rPr lang="es-MX" dirty="0">
                <a:latin typeface="Gotham Light" pitchFamily="50" charset="0"/>
              </a:rPr>
              <a:t>La Palabra </a:t>
            </a:r>
            <a:r>
              <a:rPr lang="es-MX" u="sng" dirty="0">
                <a:effectLst>
                  <a:outerShdw blurRad="38100" dist="38100" dir="2700000" algn="tl">
                    <a:srgbClr val="000000">
                      <a:alpha val="43137"/>
                    </a:srgbClr>
                  </a:outerShdw>
                </a:effectLst>
                <a:latin typeface="Gotham Light" pitchFamily="50" charset="0"/>
              </a:rPr>
              <a:t>no estaba simplemente</a:t>
            </a:r>
            <a:r>
              <a:rPr lang="es-MX" dirty="0">
                <a:latin typeface="Gotham Light" pitchFamily="50" charset="0"/>
              </a:rPr>
              <a:t> en </a:t>
            </a:r>
            <a:r>
              <a:rPr lang="es-MX" b="1" dirty="0">
                <a:effectLst>
                  <a:outerShdw blurRad="38100" dist="38100" dir="2700000" algn="tl">
                    <a:srgbClr val="000000">
                      <a:alpha val="43137"/>
                    </a:srgbClr>
                  </a:outerShdw>
                </a:effectLst>
                <a:latin typeface="Gotham Light" pitchFamily="50" charset="0"/>
              </a:rPr>
              <a:t>sus manos, debajo de su almohada, sobre la mesa de centro de su sala, en un rincón polvoriento de su casa o en algún lugar olvidado de su mente</a:t>
            </a:r>
            <a:r>
              <a:rPr lang="es-MX" dirty="0">
                <a:latin typeface="Gotham Light" pitchFamily="50" charset="0"/>
              </a:rPr>
              <a:t>.</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86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La </a:t>
            </a:r>
            <a:r>
              <a:rPr lang="es-MX" u="sng" dirty="0">
                <a:effectLst>
                  <a:outerShdw blurRad="38100" dist="38100" dir="2700000" algn="tl">
                    <a:srgbClr val="000000">
                      <a:alpha val="43137"/>
                    </a:srgbClr>
                  </a:outerShdw>
                </a:effectLst>
                <a:latin typeface="Gotham Light" pitchFamily="50" charset="0"/>
              </a:rPr>
              <a:t>preparación</a:t>
            </a:r>
            <a:r>
              <a:rPr lang="es-MX" dirty="0">
                <a:latin typeface="Gotham Light" pitchFamily="50" charset="0"/>
              </a:rPr>
              <a:t> de nuestros corazones para recibir la Palabra de Dios </a:t>
            </a:r>
            <a:r>
              <a:rPr lang="es-MX" b="1" dirty="0">
                <a:effectLst>
                  <a:outerShdw blurRad="38100" dist="38100" dir="2700000" algn="tl">
                    <a:srgbClr val="000000">
                      <a:alpha val="43137"/>
                    </a:srgbClr>
                  </a:outerShdw>
                </a:effectLst>
                <a:latin typeface="Gotham Light" pitchFamily="50" charset="0"/>
              </a:rPr>
              <a:t>requiere arrepentimiento</a:t>
            </a:r>
            <a:r>
              <a:rPr lang="es-MX" dirty="0">
                <a:latin typeface="Gotham Light" pitchFamily="50" charset="0"/>
              </a:rPr>
              <a:t>.</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687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fontScale="90000"/>
          </a:bodyPr>
          <a:lstStyle/>
          <a:p>
            <a:pPr algn="just"/>
            <a:r>
              <a:rPr lang="es-MX" dirty="0">
                <a:latin typeface="Gotham Light" pitchFamily="50" charset="0"/>
              </a:rPr>
              <a:t>Esto quiere decir que, </a:t>
            </a:r>
            <a:r>
              <a:rPr lang="es-MX" u="sng" dirty="0">
                <a:effectLst>
                  <a:outerShdw blurRad="38100" dist="38100" dir="2700000" algn="tl">
                    <a:srgbClr val="000000">
                      <a:alpha val="43137"/>
                    </a:srgbClr>
                  </a:outerShdw>
                </a:effectLst>
                <a:latin typeface="Gotham Light" pitchFamily="50" charset="0"/>
              </a:rPr>
              <a:t>de forma voluntaria</a:t>
            </a:r>
            <a:r>
              <a:rPr lang="es-MX" dirty="0">
                <a:latin typeface="Gotham Light" pitchFamily="50" charset="0"/>
              </a:rPr>
              <a:t>, debemos </a:t>
            </a:r>
            <a:r>
              <a:rPr lang="es-MX" b="1" dirty="0">
                <a:effectLst>
                  <a:outerShdw blurRad="38100" dist="38100" dir="2700000" algn="tl">
                    <a:srgbClr val="000000">
                      <a:alpha val="43137"/>
                    </a:srgbClr>
                  </a:outerShdw>
                </a:effectLst>
                <a:latin typeface="Gotham Light" pitchFamily="50" charset="0"/>
              </a:rPr>
              <a:t>echar fuera de ese lugar sagrado </a:t>
            </a:r>
            <a:r>
              <a:rPr lang="es-MX" dirty="0">
                <a:latin typeface="Gotham Light" pitchFamily="50" charset="0"/>
              </a:rPr>
              <a:t>a todos los </a:t>
            </a:r>
            <a:r>
              <a:rPr lang="es-MX" u="sng" dirty="0">
                <a:effectLst>
                  <a:outerShdw blurRad="38100" dist="38100" dir="2700000" algn="tl">
                    <a:srgbClr val="000000">
                      <a:alpha val="43137"/>
                    </a:srgbClr>
                  </a:outerShdw>
                </a:effectLst>
                <a:latin typeface="Gotham Light" pitchFamily="50" charset="0"/>
              </a:rPr>
              <a:t>viles usurpadores</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y dejar sitio para el tesoro de la Palabra de Dios</a:t>
            </a:r>
            <a:r>
              <a:rPr lang="es-MX" dirty="0">
                <a:latin typeface="Gotham Light" pitchFamily="50" charset="0"/>
              </a:rPr>
              <a:t>.</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32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sz="4200" dirty="0">
                <a:latin typeface="Gotham Light" pitchFamily="50" charset="0"/>
              </a:rPr>
              <a:t>Entonces </a:t>
            </a:r>
            <a:r>
              <a:rPr lang="es-MX" sz="4200" b="1" dirty="0">
                <a:effectLst>
                  <a:outerShdw blurRad="38100" dist="38100" dir="2700000" algn="tl">
                    <a:srgbClr val="000000">
                      <a:alpha val="43137"/>
                    </a:srgbClr>
                  </a:outerShdw>
                </a:effectLst>
                <a:latin typeface="Gotham Light" pitchFamily="50" charset="0"/>
              </a:rPr>
              <a:t>debemos dedicarnos </a:t>
            </a:r>
            <a:r>
              <a:rPr lang="es-MX" sz="4200" u="sng" dirty="0">
                <a:latin typeface="Gotham Light" pitchFamily="50" charset="0"/>
              </a:rPr>
              <a:t>con devoción a alimentarnos de las Escrituras</a:t>
            </a:r>
            <a:r>
              <a:rPr lang="es-MX" sz="4200" dirty="0">
                <a:latin typeface="Gotham Light" pitchFamily="50" charset="0"/>
              </a:rPr>
              <a:t>, y esto nos pondrá en el buen camino para cuando llegue el tiempo de necesidad.</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780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indoor, sitting, table, wooden&#10;&#10;Description automatically generated">
            <a:extLst>
              <a:ext uri="{FF2B5EF4-FFF2-40B4-BE49-F238E27FC236}">
                <a16:creationId xmlns:a16="http://schemas.microsoft.com/office/drawing/2014/main" id="{A2BA3DB9-4AC5-44E7-A803-28B0E8ADEF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444" r="6508"/>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42638A-ABA5-4E9E-B61D-CF19BD703E26}"/>
              </a:ext>
            </a:extLst>
          </p:cNvPr>
          <p:cNvSpPr>
            <a:spLocks noGrp="1"/>
          </p:cNvSpPr>
          <p:nvPr>
            <p:ph type="title"/>
          </p:nvPr>
        </p:nvSpPr>
        <p:spPr>
          <a:xfrm>
            <a:off x="477981" y="771988"/>
            <a:ext cx="8358370" cy="3738355"/>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De nuevo viendo al salmista, Él amaba la Palabra de Dios con todo el corazón.</a:t>
            </a: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1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fontScale="90000"/>
          </a:bodyPr>
          <a:lstStyle/>
          <a:p>
            <a:pPr algn="just"/>
            <a:r>
              <a:rPr lang="es-MX" dirty="0">
                <a:latin typeface="Gotham Light" pitchFamily="50" charset="0"/>
              </a:rPr>
              <a:t>Este salmo, nos enseña una gran verdad, es que si nosotros, en verdad queremos dejar de pecar contra Dios, debemos entonces estar llenos de la Palabra de Dios.</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31805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Dame entendimiento, y guardaré tu ley,</a:t>
            </a:r>
            <a:br>
              <a:rPr lang="es-MX" dirty="0">
                <a:latin typeface="Gotham Light" pitchFamily="50" charset="0"/>
              </a:rPr>
            </a:br>
            <a:r>
              <a:rPr lang="es-MX" dirty="0">
                <a:latin typeface="Gotham Light" pitchFamily="50" charset="0"/>
              </a:rPr>
              <a:t>Y la cumpliré de todo corazón.</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119:34</a:t>
            </a:r>
          </a:p>
        </p:txBody>
      </p:sp>
    </p:spTree>
    <p:extLst>
      <p:ext uri="{BB962C8B-B14F-4D97-AF65-F5344CB8AC3E}">
        <p14:creationId xmlns:p14="http://schemas.microsoft.com/office/powerpoint/2010/main" val="288513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Tu presencia supliqué de todo corazón;</a:t>
            </a:r>
            <a:br>
              <a:rPr lang="es-MX" dirty="0">
                <a:latin typeface="Gotham Light" pitchFamily="50" charset="0"/>
              </a:rPr>
            </a:br>
            <a:r>
              <a:rPr lang="es-MX" dirty="0">
                <a:latin typeface="Gotham Light" pitchFamily="50" charset="0"/>
              </a:rPr>
              <a:t>Ten misericordia de mí según tu palabra.</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119:58</a:t>
            </a:r>
          </a:p>
        </p:txBody>
      </p:sp>
    </p:spTree>
    <p:extLst>
      <p:ext uri="{BB962C8B-B14F-4D97-AF65-F5344CB8AC3E}">
        <p14:creationId xmlns:p14="http://schemas.microsoft.com/office/powerpoint/2010/main" val="2250737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Contra mí forjaron mentira los soberbios,</a:t>
            </a:r>
            <a:br>
              <a:rPr lang="es-MX" dirty="0">
                <a:latin typeface="Gotham Light" pitchFamily="50" charset="0"/>
              </a:rPr>
            </a:br>
            <a:r>
              <a:rPr lang="es-MX" dirty="0">
                <a:latin typeface="Gotham Light" pitchFamily="50" charset="0"/>
              </a:rPr>
              <a:t>Mas yo guardaré de todo corazón tus mandamientos.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119:69</a:t>
            </a:r>
          </a:p>
        </p:txBody>
      </p:sp>
    </p:spTree>
    <p:extLst>
      <p:ext uri="{BB962C8B-B14F-4D97-AF65-F5344CB8AC3E}">
        <p14:creationId xmlns:p14="http://schemas.microsoft.com/office/powerpoint/2010/main" val="1698701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person, front, sitting&#10;&#10;Description automatically generated">
            <a:extLst>
              <a:ext uri="{FF2B5EF4-FFF2-40B4-BE49-F238E27FC236}">
                <a16:creationId xmlns:a16="http://schemas.microsoft.com/office/drawing/2014/main" id="{CEB3E765-DC17-4D9E-8795-7B712CBCD6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5054E70-AB6B-4F6A-BADC-C2B10902808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s-MX" sz="5400" dirty="0">
                <a:latin typeface="Bebas Neue" panose="00000500000000000000" pitchFamily="2" charset="0"/>
              </a:rPr>
              <a:t>He guardado</a:t>
            </a:r>
          </a:p>
        </p:txBody>
      </p:sp>
      <p:cxnSp>
        <p:nvCxnSpPr>
          <p:cNvPr id="19"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635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necklace&#10;&#10;Description automatically generated">
            <a:extLst>
              <a:ext uri="{FF2B5EF4-FFF2-40B4-BE49-F238E27FC236}">
                <a16:creationId xmlns:a16="http://schemas.microsoft.com/office/drawing/2014/main" id="{4DEEDB90-7801-4A38-A0FA-9DA972E8CA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1" r="-1" b="1652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757C2-821D-416B-A70F-0EC528EBC46C}"/>
              </a:ext>
            </a:extLst>
          </p:cNvPr>
          <p:cNvSpPr>
            <a:spLocks noGrp="1"/>
          </p:cNvSpPr>
          <p:nvPr>
            <p:ph type="title"/>
          </p:nvPr>
        </p:nvSpPr>
        <p:spPr>
          <a:xfrm>
            <a:off x="481029" y="771988"/>
            <a:ext cx="8380960"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Para </a:t>
            </a:r>
            <a:r>
              <a:rPr lang="es-MX" u="sng" dirty="0">
                <a:effectLst>
                  <a:outerShdw blurRad="38100" dist="38100" dir="2700000" algn="tl">
                    <a:srgbClr val="000000">
                      <a:alpha val="43137"/>
                    </a:srgbClr>
                  </a:outerShdw>
                </a:effectLst>
                <a:latin typeface="Gotham Light" pitchFamily="50" charset="0"/>
              </a:rPr>
              <a:t>guardar</a:t>
            </a:r>
            <a:r>
              <a:rPr lang="es-MX" dirty="0">
                <a:latin typeface="Gotham Light" pitchFamily="50" charset="0"/>
              </a:rPr>
              <a:t> la Palabra de Dios en nuestros corazones, lo primero que debemos hacer </a:t>
            </a:r>
            <a:r>
              <a:rPr lang="es-MX" b="1" dirty="0">
                <a:effectLst>
                  <a:outerShdw blurRad="38100" dist="38100" dir="2700000" algn="tl">
                    <a:srgbClr val="000000">
                      <a:alpha val="43137"/>
                    </a:srgbClr>
                  </a:outerShdw>
                </a:effectLst>
                <a:latin typeface="Gotham Light" pitchFamily="50" charset="0"/>
              </a:rPr>
              <a:t>es oírla y leerla, luego entenderla, creerla y amarla</a:t>
            </a:r>
            <a:r>
              <a:rPr lang="es-MX" dirty="0">
                <a:latin typeface="Gotham Light" pitchFamily="50" charset="0"/>
              </a:rPr>
              <a:t>.</a:t>
            </a:r>
            <a:endParaRPr lang="en-US" dirty="0">
              <a:latin typeface="Gotham Light" pitchFamily="50"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63025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necklace&#10;&#10;Description automatically generated">
            <a:extLst>
              <a:ext uri="{FF2B5EF4-FFF2-40B4-BE49-F238E27FC236}">
                <a16:creationId xmlns:a16="http://schemas.microsoft.com/office/drawing/2014/main" id="{4DEEDB90-7801-4A38-A0FA-9DA972E8CA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1" r="-1" b="1652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757C2-821D-416B-A70F-0EC528EBC46C}"/>
              </a:ext>
            </a:extLst>
          </p:cNvPr>
          <p:cNvSpPr>
            <a:spLocks noGrp="1"/>
          </p:cNvSpPr>
          <p:nvPr>
            <p:ph type="title"/>
          </p:nvPr>
        </p:nvSpPr>
        <p:spPr>
          <a:xfrm>
            <a:off x="481029" y="771988"/>
            <a:ext cx="8380960" cy="3774932"/>
          </a:xfrm>
          <a:solidFill>
            <a:schemeClr val="bg1">
              <a:alpha val="65000"/>
            </a:schemeClr>
          </a:solidFill>
        </p:spPr>
        <p:txBody>
          <a:bodyPr vert="horz" lIns="91440" tIns="45720" rIns="91440" bIns="45720" rtlCol="0" anchor="ctr" anchorCtr="0">
            <a:normAutofit fontScale="90000"/>
          </a:bodyPr>
          <a:lstStyle/>
          <a:p>
            <a:pPr algn="just"/>
            <a:r>
              <a:rPr lang="es-MX" dirty="0">
                <a:latin typeface="Gotham Light" pitchFamily="50" charset="0"/>
              </a:rPr>
              <a:t>La memorización y la meditación han sido siempre de gran estima para el pueblo de Dios para obtener y conservar una riqueza, de los textos de las Escrituras, dentro del corazón.</a:t>
            </a:r>
            <a:endParaRPr lang="en-US" dirty="0">
              <a:latin typeface="Gotham Light" pitchFamily="50"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822082"/>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necklace&#10;&#10;Description automatically generated">
            <a:extLst>
              <a:ext uri="{FF2B5EF4-FFF2-40B4-BE49-F238E27FC236}">
                <a16:creationId xmlns:a16="http://schemas.microsoft.com/office/drawing/2014/main" id="{4DEEDB90-7801-4A38-A0FA-9DA972E8CA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1" r="-1" b="1652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757C2-821D-416B-A70F-0EC528EBC46C}"/>
              </a:ext>
            </a:extLst>
          </p:cNvPr>
          <p:cNvSpPr>
            <a:spLocks noGrp="1"/>
          </p:cNvSpPr>
          <p:nvPr>
            <p:ph type="title"/>
          </p:nvPr>
        </p:nvSpPr>
        <p:spPr>
          <a:xfrm>
            <a:off x="481029" y="771988"/>
            <a:ext cx="8380960"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La labor de estas disciplinas </a:t>
            </a:r>
            <a:r>
              <a:rPr lang="es-MX" u="sng" dirty="0">
                <a:effectLst>
                  <a:outerShdw blurRad="38100" dist="38100" dir="2700000" algn="tl">
                    <a:srgbClr val="000000">
                      <a:alpha val="43137"/>
                    </a:srgbClr>
                  </a:outerShdw>
                </a:effectLst>
                <a:latin typeface="Gotham Light" pitchFamily="50" charset="0"/>
              </a:rPr>
              <a:t>no es una pequeña inversión</a:t>
            </a:r>
            <a:r>
              <a:rPr lang="es-MX" dirty="0">
                <a:latin typeface="Gotham Light" pitchFamily="50" charset="0"/>
              </a:rPr>
              <a:t>, sino que rinde grandes dividendos. </a:t>
            </a:r>
            <a:endParaRPr lang="en-US" dirty="0">
              <a:latin typeface="Gotham Light" pitchFamily="50"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354007"/>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necklace&#10;&#10;Description automatically generated">
            <a:extLst>
              <a:ext uri="{FF2B5EF4-FFF2-40B4-BE49-F238E27FC236}">
                <a16:creationId xmlns:a16="http://schemas.microsoft.com/office/drawing/2014/main" id="{4DEEDB90-7801-4A38-A0FA-9DA972E8CA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1" r="-1" b="1652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757C2-821D-416B-A70F-0EC528EBC46C}"/>
              </a:ext>
            </a:extLst>
          </p:cNvPr>
          <p:cNvSpPr>
            <a:spLocks noGrp="1"/>
          </p:cNvSpPr>
          <p:nvPr>
            <p:ph type="title"/>
          </p:nvPr>
        </p:nvSpPr>
        <p:spPr>
          <a:xfrm>
            <a:off x="481029" y="771988"/>
            <a:ext cx="8380960"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El texto hebreo utiliza un verbo específico que significa </a:t>
            </a:r>
            <a:r>
              <a:rPr lang="es-MX" b="1" dirty="0">
                <a:effectLst>
                  <a:outerShdw blurRad="38100" dist="38100" dir="2700000" algn="tl">
                    <a:srgbClr val="000000">
                      <a:alpha val="43137"/>
                    </a:srgbClr>
                  </a:outerShdw>
                </a:effectLst>
                <a:latin typeface="Gotham Light" pitchFamily="50" charset="0"/>
              </a:rPr>
              <a:t>esconder, atesorar, almacenar; esconder algo con un propósito concreto, como para protegerlo.</a:t>
            </a:r>
            <a:endParaRPr lang="en-US" dirty="0">
              <a:latin typeface="Gotham Light" pitchFamily="50"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96659"/>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necklace&#10;&#10;Description automatically generated">
            <a:extLst>
              <a:ext uri="{FF2B5EF4-FFF2-40B4-BE49-F238E27FC236}">
                <a16:creationId xmlns:a16="http://schemas.microsoft.com/office/drawing/2014/main" id="{4DEEDB90-7801-4A38-A0FA-9DA972E8CA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1" r="-1" b="1652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757C2-821D-416B-A70F-0EC528EBC46C}"/>
              </a:ext>
            </a:extLst>
          </p:cNvPr>
          <p:cNvSpPr>
            <a:spLocks noGrp="1"/>
          </p:cNvSpPr>
          <p:nvPr>
            <p:ph type="title"/>
          </p:nvPr>
        </p:nvSpPr>
        <p:spPr>
          <a:xfrm>
            <a:off x="481029" y="771988"/>
            <a:ext cx="8380960" cy="3774932"/>
          </a:xfrm>
          <a:solidFill>
            <a:schemeClr val="bg1">
              <a:alpha val="65000"/>
            </a:schemeClr>
          </a:solidFill>
        </p:spPr>
        <p:txBody>
          <a:bodyPr vert="horz" lIns="91440" tIns="45720" rIns="91440" bIns="45720" rtlCol="0" anchor="ctr" anchorCtr="0">
            <a:noAutofit/>
          </a:bodyPr>
          <a:lstStyle/>
          <a:p>
            <a:pPr algn="just"/>
            <a:r>
              <a:rPr lang="es-MX" sz="3600" dirty="0">
                <a:latin typeface="Gotham Light" pitchFamily="50" charset="0"/>
              </a:rPr>
              <a:t>La clara implicación en el hebreo, aunque no es tan simple desde la traducción en español, es que la Palabra de Dios es el tesoro que el salmista </a:t>
            </a:r>
            <a:r>
              <a:rPr lang="es-MX" sz="3600" b="1" dirty="0">
                <a:latin typeface="Gotham Light" pitchFamily="50" charset="0"/>
              </a:rPr>
              <a:t>ha escondido para usarla posteriormente</a:t>
            </a:r>
            <a:r>
              <a:rPr lang="es-MX" sz="3600" dirty="0">
                <a:latin typeface="Gotham Light" pitchFamily="50" charset="0"/>
              </a:rPr>
              <a:t>; </a:t>
            </a:r>
            <a:r>
              <a:rPr lang="es-MX" sz="3600" u="sng" dirty="0">
                <a:effectLst>
                  <a:outerShdw blurRad="38100" dist="38100" dir="2700000" algn="tl">
                    <a:srgbClr val="000000">
                      <a:alpha val="43137"/>
                    </a:srgbClr>
                  </a:outerShdw>
                </a:effectLst>
                <a:latin typeface="Gotham Light" pitchFamily="50" charset="0"/>
              </a:rPr>
              <a:t>la ha almacenado para su posterior beneficio</a:t>
            </a:r>
            <a:r>
              <a:rPr lang="es-MX" sz="3600" dirty="0">
                <a:latin typeface="Gotham Light" pitchFamily="50" charset="0"/>
              </a:rPr>
              <a:t>.</a:t>
            </a:r>
            <a:endParaRPr lang="en-US" sz="3600" dirty="0">
              <a:latin typeface="Gotham Light" pitchFamily="50"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14427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necklace&#10;&#10;Description automatically generated">
            <a:extLst>
              <a:ext uri="{FF2B5EF4-FFF2-40B4-BE49-F238E27FC236}">
                <a16:creationId xmlns:a16="http://schemas.microsoft.com/office/drawing/2014/main" id="{4DEEDB90-7801-4A38-A0FA-9DA972E8CA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1" r="-1" b="1652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757C2-821D-416B-A70F-0EC528EBC46C}"/>
              </a:ext>
            </a:extLst>
          </p:cNvPr>
          <p:cNvSpPr>
            <a:spLocks noGrp="1"/>
          </p:cNvSpPr>
          <p:nvPr>
            <p:ph type="title"/>
          </p:nvPr>
        </p:nvSpPr>
        <p:spPr>
          <a:xfrm>
            <a:off x="481029" y="771988"/>
            <a:ext cx="8380960" cy="3774932"/>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El corazón del salmista </a:t>
            </a:r>
            <a:r>
              <a:rPr lang="es-MX" u="sng" dirty="0">
                <a:effectLst>
                  <a:outerShdw blurRad="38100" dist="38100" dir="2700000" algn="tl">
                    <a:srgbClr val="000000">
                      <a:alpha val="43137"/>
                    </a:srgbClr>
                  </a:outerShdw>
                </a:effectLst>
                <a:latin typeface="Gotham Light" pitchFamily="50" charset="0"/>
              </a:rPr>
              <a:t>era un almacén</a:t>
            </a:r>
            <a:r>
              <a:rPr lang="es-MX" dirty="0">
                <a:latin typeface="Gotham Light" pitchFamily="50" charset="0"/>
              </a:rPr>
              <a:t> para la Palabra de Dios, </a:t>
            </a:r>
            <a:r>
              <a:rPr lang="es-MX" b="1" dirty="0">
                <a:effectLst>
                  <a:outerShdw blurRad="38100" dist="38100" dir="2700000" algn="tl">
                    <a:srgbClr val="000000">
                      <a:alpha val="43137"/>
                    </a:srgbClr>
                  </a:outerShdw>
                </a:effectLst>
                <a:latin typeface="Gotham Light" pitchFamily="50" charset="0"/>
              </a:rPr>
              <a:t>pero no era un almacén temporal</a:t>
            </a:r>
            <a:r>
              <a:rPr lang="es-MX" dirty="0">
                <a:latin typeface="Gotham Light" pitchFamily="50" charset="0"/>
              </a:rPr>
              <a:t>.</a:t>
            </a:r>
            <a:endParaRPr lang="en-US" dirty="0">
              <a:latin typeface="Gotham Light" pitchFamily="50"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13460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Nuestra realidad, puede ser contraria, lamentablemente, aún</a:t>
            </a:r>
            <a:r>
              <a:rPr lang="en-US" dirty="0">
                <a:latin typeface="Gotham Light" pitchFamily="50" charset="0"/>
              </a:rPr>
              <a:t> </a:t>
            </a:r>
            <a:r>
              <a:rPr lang="es-MX" dirty="0">
                <a:latin typeface="Gotham Light" pitchFamily="50" charset="0"/>
              </a:rPr>
              <a:t>vemos con profunda tristeza casos de nuestros hermanos batallando con el pecado.</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599917"/>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necklace&#10;&#10;Description automatically generated">
            <a:extLst>
              <a:ext uri="{FF2B5EF4-FFF2-40B4-BE49-F238E27FC236}">
                <a16:creationId xmlns:a16="http://schemas.microsoft.com/office/drawing/2014/main" id="{4DEEDB90-7801-4A38-A0FA-9DA972E8CA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1" r="-1" b="1652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757C2-821D-416B-A70F-0EC528EBC46C}"/>
              </a:ext>
            </a:extLst>
          </p:cNvPr>
          <p:cNvSpPr>
            <a:spLocks noGrp="1"/>
          </p:cNvSpPr>
          <p:nvPr>
            <p:ph type="title"/>
          </p:nvPr>
        </p:nvSpPr>
        <p:spPr>
          <a:xfrm>
            <a:off x="481029" y="771988"/>
            <a:ext cx="8380960" cy="3774932"/>
          </a:xfrm>
          <a:solidFill>
            <a:schemeClr val="bg1">
              <a:alpha val="65000"/>
            </a:schemeClr>
          </a:solidFill>
        </p:spPr>
        <p:txBody>
          <a:bodyPr vert="horz" lIns="91440" tIns="45720" rIns="91440" bIns="45720" rtlCol="0" anchor="ctr" anchorCtr="0">
            <a:noAutofit/>
          </a:bodyPr>
          <a:lstStyle/>
          <a:p>
            <a:pPr algn="just"/>
            <a:r>
              <a:rPr lang="es-MX" u="sng" dirty="0">
                <a:effectLst>
                  <a:outerShdw blurRad="38100" dist="38100" dir="2700000" algn="tl">
                    <a:srgbClr val="000000">
                      <a:alpha val="43137"/>
                    </a:srgbClr>
                  </a:outerShdw>
                </a:effectLst>
                <a:latin typeface="Gotham Light" pitchFamily="50" charset="0"/>
              </a:rPr>
              <a:t>Él la leía y escuchaba con discernimiento</a:t>
            </a:r>
            <a:r>
              <a:rPr lang="es-MX" dirty="0">
                <a:latin typeface="Gotham Light" pitchFamily="50" charset="0"/>
              </a:rPr>
              <a:t>, </a:t>
            </a:r>
            <a:r>
              <a:rPr lang="es-MX" b="1" dirty="0">
                <a:effectLst>
                  <a:outerShdw blurRad="38100" dist="38100" dir="2700000" algn="tl">
                    <a:srgbClr val="000000">
                      <a:alpha val="43137"/>
                    </a:srgbClr>
                  </a:outerShdw>
                </a:effectLst>
                <a:latin typeface="Gotham Light" pitchFamily="50" charset="0"/>
              </a:rPr>
              <a:t>la recibía con gozo, la cumplía con perseverancia, la defendía con denuedo y la estimaba con abnegación.</a:t>
            </a:r>
            <a:endParaRPr lang="en-US" b="1" dirty="0">
              <a:effectLst>
                <a:outerShdw blurRad="38100" dist="38100" dir="2700000" algn="tl">
                  <a:srgbClr val="000000">
                    <a:alpha val="43137"/>
                  </a:srgbClr>
                </a:outerShdw>
              </a:effectLst>
              <a:latin typeface="Gotham Light" pitchFamily="50"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34859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necklace&#10;&#10;Description automatically generated">
            <a:extLst>
              <a:ext uri="{FF2B5EF4-FFF2-40B4-BE49-F238E27FC236}">
                <a16:creationId xmlns:a16="http://schemas.microsoft.com/office/drawing/2014/main" id="{4DEEDB90-7801-4A38-A0FA-9DA972E8CA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1" r="-1" b="1652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757C2-821D-416B-A70F-0EC528EBC46C}"/>
              </a:ext>
            </a:extLst>
          </p:cNvPr>
          <p:cNvSpPr>
            <a:spLocks noGrp="1"/>
          </p:cNvSpPr>
          <p:nvPr>
            <p:ph type="title"/>
          </p:nvPr>
        </p:nvSpPr>
        <p:spPr>
          <a:xfrm>
            <a:off x="481029" y="771988"/>
            <a:ext cx="8380960" cy="3774932"/>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Notemos los enunciados del salmista que revelan la presencia continua de la Palabra en su corazón:</a:t>
            </a:r>
            <a:endParaRPr lang="en-US" b="1" dirty="0">
              <a:latin typeface="Gotham Light" pitchFamily="50"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569537"/>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Me regocijaré en tus estatutos;</a:t>
            </a:r>
            <a:br>
              <a:rPr lang="es-MX" dirty="0">
                <a:latin typeface="Gotham Light" pitchFamily="50" charset="0"/>
              </a:rPr>
            </a:br>
            <a:r>
              <a:rPr lang="es-MX" dirty="0">
                <a:latin typeface="Gotham Light" pitchFamily="50" charset="0"/>
              </a:rPr>
              <a:t>No me olvidaré de tus palabras.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119:16</a:t>
            </a:r>
          </a:p>
        </p:txBody>
      </p:sp>
    </p:spTree>
    <p:extLst>
      <p:ext uri="{BB962C8B-B14F-4D97-AF65-F5344CB8AC3E}">
        <p14:creationId xmlns:p14="http://schemas.microsoft.com/office/powerpoint/2010/main" val="3713759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Guardaré tu ley siempre,</a:t>
            </a:r>
            <a:br>
              <a:rPr lang="es-MX" dirty="0">
                <a:latin typeface="Gotham Light" pitchFamily="50" charset="0"/>
              </a:rPr>
            </a:br>
            <a:r>
              <a:rPr lang="es-MX" dirty="0">
                <a:latin typeface="Gotham Light" pitchFamily="50" charset="0"/>
              </a:rPr>
              <a:t>Para siempre y eternamente.</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119:44</a:t>
            </a:r>
          </a:p>
        </p:txBody>
      </p:sp>
    </p:spTree>
    <p:extLst>
      <p:ext uri="{BB962C8B-B14F-4D97-AF65-F5344CB8AC3E}">
        <p14:creationId xmlns:p14="http://schemas.microsoft.com/office/powerpoint/2010/main" val="936337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Y andaré en libertad,</a:t>
            </a:r>
            <a:br>
              <a:rPr lang="es-MX" dirty="0">
                <a:latin typeface="Gotham Light" pitchFamily="50" charset="0"/>
              </a:rPr>
            </a:br>
            <a:r>
              <a:rPr lang="es-MX" dirty="0">
                <a:latin typeface="Gotham Light" pitchFamily="50" charset="0"/>
              </a:rPr>
              <a:t>Porque busqué tus mandamientos.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119:45</a:t>
            </a:r>
          </a:p>
        </p:txBody>
      </p:sp>
    </p:spTree>
    <p:extLst>
      <p:ext uri="{BB962C8B-B14F-4D97-AF65-F5344CB8AC3E}">
        <p14:creationId xmlns:p14="http://schemas.microsoft.com/office/powerpoint/2010/main" val="2806172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Los soberbios se burlaron mucho de mí,</a:t>
            </a:r>
            <a:br>
              <a:rPr lang="es-MX" dirty="0">
                <a:latin typeface="Gotham Light" pitchFamily="50" charset="0"/>
              </a:rPr>
            </a:br>
            <a:r>
              <a:rPr lang="es-MX" dirty="0">
                <a:latin typeface="Gotham Light" pitchFamily="50" charset="0"/>
              </a:rPr>
              <a:t>Mas no me he apartado de tu ley.</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119:51</a:t>
            </a:r>
          </a:p>
        </p:txBody>
      </p:sp>
    </p:spTree>
    <p:extLst>
      <p:ext uri="{BB962C8B-B14F-4D97-AF65-F5344CB8AC3E}">
        <p14:creationId xmlns:p14="http://schemas.microsoft.com/office/powerpoint/2010/main" val="3788390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Enséñame buen sentido y sabiduría,</a:t>
            </a:r>
            <a:br>
              <a:rPr lang="es-MX" dirty="0">
                <a:latin typeface="Gotham Light" pitchFamily="50" charset="0"/>
              </a:rPr>
            </a:br>
            <a:r>
              <a:rPr lang="es-MX" dirty="0">
                <a:latin typeface="Gotham Light" pitchFamily="50" charset="0"/>
              </a:rPr>
              <a:t>Porque tus mandamientos he creído.</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119:66</a:t>
            </a:r>
          </a:p>
        </p:txBody>
      </p:sp>
    </p:spTree>
    <p:extLst>
      <p:ext uri="{BB962C8B-B14F-4D97-AF65-F5344CB8AC3E}">
        <p14:creationId xmlns:p14="http://schemas.microsoft.com/office/powerpoint/2010/main" val="1793996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Me has hecho más sabio que mis enemigos con tus mandamientos,</a:t>
            </a:r>
            <a:br>
              <a:rPr lang="es-MX" dirty="0">
                <a:latin typeface="Gotham Light" pitchFamily="50" charset="0"/>
              </a:rPr>
            </a:br>
            <a:r>
              <a:rPr lang="es-MX" dirty="0">
                <a:latin typeface="Gotham Light" pitchFamily="50" charset="0"/>
              </a:rPr>
              <a:t>Porque siempre están conmigo.</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119:98</a:t>
            </a:r>
          </a:p>
        </p:txBody>
      </p:sp>
    </p:spTree>
    <p:extLst>
      <p:ext uri="{BB962C8B-B14F-4D97-AF65-F5344CB8AC3E}">
        <p14:creationId xmlns:p14="http://schemas.microsoft.com/office/powerpoint/2010/main" val="851956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No me aparté de tus juicios,</a:t>
            </a:r>
            <a:br>
              <a:rPr lang="es-MX" dirty="0">
                <a:latin typeface="Gotham Light" pitchFamily="50" charset="0"/>
              </a:rPr>
            </a:br>
            <a:r>
              <a:rPr lang="es-MX" dirty="0">
                <a:latin typeface="Gotham Light" pitchFamily="50" charset="0"/>
              </a:rPr>
              <a:t>Porque tú me enseñaste.</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119:102</a:t>
            </a:r>
          </a:p>
        </p:txBody>
      </p:sp>
    </p:spTree>
    <p:extLst>
      <p:ext uri="{BB962C8B-B14F-4D97-AF65-F5344CB8AC3E}">
        <p14:creationId xmlns:p14="http://schemas.microsoft.com/office/powerpoint/2010/main" val="4158944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Mi corazón incliné a cumplir tus estatutos</a:t>
            </a:r>
            <a:br>
              <a:rPr lang="es-MX" dirty="0">
                <a:latin typeface="Gotham Light" pitchFamily="50" charset="0"/>
              </a:rPr>
            </a:br>
            <a:r>
              <a:rPr lang="es-MX" dirty="0">
                <a:latin typeface="Gotham Light" pitchFamily="50" charset="0"/>
              </a:rPr>
              <a:t>De continuo, hasta el fin.</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119:112</a:t>
            </a:r>
          </a:p>
        </p:txBody>
      </p:sp>
    </p:spTree>
    <p:extLst>
      <p:ext uri="{BB962C8B-B14F-4D97-AF65-F5344CB8AC3E}">
        <p14:creationId xmlns:p14="http://schemas.microsoft.com/office/powerpoint/2010/main" val="349179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¿Cuantos hemos leído el capitulo 119 de Salmos?</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118513"/>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Pequeño soy yo, y desechado,</a:t>
            </a:r>
            <a:br>
              <a:rPr lang="es-MX" dirty="0">
                <a:latin typeface="Gotham Light" pitchFamily="50" charset="0"/>
              </a:rPr>
            </a:br>
            <a:r>
              <a:rPr lang="es-MX" dirty="0">
                <a:latin typeface="Gotham Light" pitchFamily="50" charset="0"/>
              </a:rPr>
              <a:t>Mas no me he olvidado de tus mandamientos.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119:141</a:t>
            </a:r>
          </a:p>
        </p:txBody>
      </p:sp>
    </p:spTree>
    <p:extLst>
      <p:ext uri="{BB962C8B-B14F-4D97-AF65-F5344CB8AC3E}">
        <p14:creationId xmlns:p14="http://schemas.microsoft.com/office/powerpoint/2010/main" val="1848216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Mira mi aflicción, y líbrame,</a:t>
            </a:r>
            <a:br>
              <a:rPr lang="es-MX" dirty="0">
                <a:latin typeface="Gotham Light" pitchFamily="50" charset="0"/>
              </a:rPr>
            </a:br>
            <a:r>
              <a:rPr lang="es-MX" dirty="0">
                <a:latin typeface="Gotham Light" pitchFamily="50" charset="0"/>
              </a:rPr>
              <a:t>Porque de tu ley no me he olvidado.</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119:153</a:t>
            </a:r>
          </a:p>
        </p:txBody>
      </p:sp>
    </p:spTree>
    <p:extLst>
      <p:ext uri="{BB962C8B-B14F-4D97-AF65-F5344CB8AC3E}">
        <p14:creationId xmlns:p14="http://schemas.microsoft.com/office/powerpoint/2010/main" val="10983984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Tu salvación he esperado, oh Jehová,</a:t>
            </a:r>
            <a:br>
              <a:rPr lang="es-MX" dirty="0">
                <a:latin typeface="Gotham Light" pitchFamily="50" charset="0"/>
              </a:rPr>
            </a:br>
            <a:r>
              <a:rPr lang="es-MX" dirty="0">
                <a:latin typeface="Gotham Light" pitchFamily="50" charset="0"/>
              </a:rPr>
              <a:t>Y tus mandamientos he puesto por obra.</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119:166</a:t>
            </a:r>
          </a:p>
        </p:txBody>
      </p:sp>
    </p:spTree>
    <p:extLst>
      <p:ext uri="{BB962C8B-B14F-4D97-AF65-F5344CB8AC3E}">
        <p14:creationId xmlns:p14="http://schemas.microsoft.com/office/powerpoint/2010/main" val="1484554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close up of a necklace&#10;&#10;Description automatically generated">
            <a:extLst>
              <a:ext uri="{FF2B5EF4-FFF2-40B4-BE49-F238E27FC236}">
                <a16:creationId xmlns:a16="http://schemas.microsoft.com/office/drawing/2014/main" id="{4DEEDB90-7801-4A38-A0FA-9DA972E8CA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61" r="-1" b="1652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2757C2-821D-416B-A70F-0EC528EBC46C}"/>
              </a:ext>
            </a:extLst>
          </p:cNvPr>
          <p:cNvSpPr>
            <a:spLocks noGrp="1"/>
          </p:cNvSpPr>
          <p:nvPr>
            <p:ph type="title"/>
          </p:nvPr>
        </p:nvSpPr>
        <p:spPr>
          <a:xfrm>
            <a:off x="481029" y="771988"/>
            <a:ext cx="8380960" cy="3774932"/>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El corazón del salmista “</a:t>
            </a:r>
            <a:r>
              <a:rPr lang="es-MX" b="1" dirty="0">
                <a:latin typeface="Gotham Light" pitchFamily="50" charset="0"/>
              </a:rPr>
              <a:t>sería guardado por la palabra ya que él guardaba la palabra en su corazón</a:t>
            </a:r>
            <a:r>
              <a:rPr lang="es-MX" dirty="0">
                <a:latin typeface="Gotham Light" pitchFamily="50" charset="0"/>
              </a:rPr>
              <a:t>”</a:t>
            </a:r>
            <a:endParaRPr lang="en-US" b="1" dirty="0">
              <a:latin typeface="Gotham Light" pitchFamily="50"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144714"/>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person, front, sitting&#10;&#10;Description automatically generated">
            <a:extLst>
              <a:ext uri="{FF2B5EF4-FFF2-40B4-BE49-F238E27FC236}">
                <a16:creationId xmlns:a16="http://schemas.microsoft.com/office/drawing/2014/main" id="{CEB3E765-DC17-4D9E-8795-7B712CBCD6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5054E70-AB6B-4F6A-BADC-C2B10902808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s-MX" sz="5400" dirty="0">
                <a:latin typeface="Bebas Neue" panose="00000500000000000000" pitchFamily="2" charset="0"/>
              </a:rPr>
              <a:t>Tus Dichos</a:t>
            </a:r>
          </a:p>
        </p:txBody>
      </p:sp>
      <p:cxnSp>
        <p:nvCxnSpPr>
          <p:cNvPr id="19"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884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0F2E7955-D23C-4833-97EF-2F0C4ABF01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73EAFD-AC5F-4468-A7A4-3B4362CDE919}"/>
              </a:ext>
            </a:extLst>
          </p:cNvPr>
          <p:cNvSpPr>
            <a:spLocks noGrp="1"/>
          </p:cNvSpPr>
          <p:nvPr>
            <p:ph type="title"/>
          </p:nvPr>
        </p:nvSpPr>
        <p:spPr>
          <a:xfrm>
            <a:off x="477980" y="771988"/>
            <a:ext cx="8349825" cy="3756644"/>
          </a:xfrm>
          <a:solidFill>
            <a:schemeClr val="bg1">
              <a:alpha val="65000"/>
            </a:schemeClr>
          </a:solidFill>
        </p:spPr>
        <p:txBody>
          <a:bodyPr vert="horz" lIns="91440" tIns="45720" rIns="91440" bIns="45720" rtlCol="0" anchor="ctr" anchorCtr="0">
            <a:noAutofit/>
          </a:bodyPr>
          <a:lstStyle/>
          <a:p>
            <a:pPr algn="just"/>
            <a:r>
              <a:rPr lang="es-MX" b="1" dirty="0">
                <a:effectLst>
                  <a:outerShdw blurRad="38100" dist="38100" dir="2700000" algn="tl">
                    <a:srgbClr val="000000">
                      <a:alpha val="43137"/>
                    </a:srgbClr>
                  </a:outerShdw>
                </a:effectLst>
                <a:latin typeface="Gotham Light" pitchFamily="50" charset="0"/>
              </a:rPr>
              <a:t>El voto de lealtad </a:t>
            </a:r>
            <a:r>
              <a:rPr lang="es-MX" dirty="0">
                <a:latin typeface="Gotham Light" pitchFamily="50" charset="0"/>
              </a:rPr>
              <a:t>del salmista no era ante la </a:t>
            </a:r>
            <a:r>
              <a:rPr lang="es-MX" i="1" dirty="0">
                <a:effectLst>
                  <a:outerShdw blurRad="38100" dist="38100" dir="2700000" algn="tl">
                    <a:srgbClr val="000000">
                      <a:alpha val="43137"/>
                    </a:srgbClr>
                  </a:outerShdw>
                </a:effectLst>
                <a:latin typeface="Gotham Light" pitchFamily="50" charset="0"/>
              </a:rPr>
              <a:t>filosofía humana</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el consejo del mundo</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la ciencia contemporánea</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la religión de sus padres</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el dictamen de la </a:t>
            </a:r>
            <a:endParaRPr lang="en-US" i="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654372"/>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0F2E7955-D23C-4833-97EF-2F0C4ABF01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73EAFD-AC5F-4468-A7A4-3B4362CDE919}"/>
              </a:ext>
            </a:extLst>
          </p:cNvPr>
          <p:cNvSpPr>
            <a:spLocks noGrp="1"/>
          </p:cNvSpPr>
          <p:nvPr>
            <p:ph type="title"/>
          </p:nvPr>
        </p:nvSpPr>
        <p:spPr>
          <a:xfrm>
            <a:off x="477980" y="771988"/>
            <a:ext cx="8349825" cy="3756644"/>
          </a:xfrm>
          <a:solidFill>
            <a:schemeClr val="bg1">
              <a:alpha val="65000"/>
            </a:schemeClr>
          </a:solidFill>
        </p:spPr>
        <p:txBody>
          <a:bodyPr vert="horz" lIns="91440" tIns="45720" rIns="91440" bIns="45720" rtlCol="0" anchor="ctr" anchorCtr="0">
            <a:noAutofit/>
          </a:bodyPr>
          <a:lstStyle/>
          <a:p>
            <a:pPr algn="just"/>
            <a:r>
              <a:rPr lang="es-MX" i="1" dirty="0">
                <a:effectLst>
                  <a:outerShdw blurRad="38100" dist="38100" dir="2700000" algn="tl">
                    <a:srgbClr val="000000">
                      <a:alpha val="43137"/>
                    </a:srgbClr>
                  </a:outerShdw>
                </a:effectLst>
                <a:latin typeface="Gotham Light" pitchFamily="50" charset="0"/>
              </a:rPr>
              <a:t>la corrección política</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la voz de la tolerancia</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la interpretación del clero</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la tradición antigua</a:t>
            </a:r>
            <a:r>
              <a:rPr lang="es-MX" dirty="0">
                <a:latin typeface="Gotham Light" pitchFamily="50" charset="0"/>
              </a:rPr>
              <a:t>, </a:t>
            </a:r>
            <a:r>
              <a:rPr lang="es-MX" i="1" dirty="0">
                <a:effectLst>
                  <a:outerShdw blurRad="38100" dist="38100" dir="2700000" algn="tl">
                    <a:srgbClr val="000000">
                      <a:alpha val="43137"/>
                    </a:srgbClr>
                  </a:outerShdw>
                </a:effectLst>
                <a:latin typeface="Gotham Light" pitchFamily="50" charset="0"/>
              </a:rPr>
              <a:t>la última moda</a:t>
            </a:r>
            <a:r>
              <a:rPr lang="es-MX" dirty="0">
                <a:latin typeface="Gotham Light" pitchFamily="50" charset="0"/>
              </a:rPr>
              <a:t> o </a:t>
            </a:r>
            <a:r>
              <a:rPr lang="es-MX" b="1" dirty="0">
                <a:effectLst>
                  <a:outerShdw blurRad="38100" dist="38100" dir="2700000" algn="tl">
                    <a:srgbClr val="000000">
                      <a:alpha val="43137"/>
                    </a:srgbClr>
                  </a:outerShdw>
                </a:effectLst>
                <a:latin typeface="Gotham Light" pitchFamily="50" charset="0"/>
              </a:rPr>
              <a:t>incluso sus propios deseos y pensamientos</a:t>
            </a:r>
            <a:r>
              <a:rPr lang="es-MX" dirty="0">
                <a:latin typeface="Gotham Light" pitchFamily="50" charset="0"/>
              </a:rPr>
              <a:t>.</a:t>
            </a:r>
            <a:endParaRPr lang="en-US" dirty="0">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200403"/>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0F2E7955-D23C-4833-97EF-2F0C4ABF01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73EAFD-AC5F-4468-A7A4-3B4362CDE919}"/>
              </a:ext>
            </a:extLst>
          </p:cNvPr>
          <p:cNvSpPr>
            <a:spLocks noGrp="1"/>
          </p:cNvSpPr>
          <p:nvPr>
            <p:ph type="title"/>
          </p:nvPr>
        </p:nvSpPr>
        <p:spPr>
          <a:xfrm>
            <a:off x="477980" y="771988"/>
            <a:ext cx="8349825" cy="3756644"/>
          </a:xfrm>
          <a:solidFill>
            <a:schemeClr val="bg1">
              <a:alpha val="65000"/>
            </a:schemeClr>
          </a:solidFill>
        </p:spPr>
        <p:txBody>
          <a:bodyPr vert="horz" lIns="91440" tIns="45720" rIns="91440" bIns="45720" rtlCol="0" anchor="ctr" anchorCtr="0">
            <a:noAutofit/>
          </a:bodyPr>
          <a:lstStyle/>
          <a:p>
            <a:pPr algn="just"/>
            <a:r>
              <a:rPr lang="es-MX" b="1" dirty="0">
                <a:effectLst>
                  <a:outerShdw blurRad="38100" dist="38100" dir="2700000" algn="tl">
                    <a:srgbClr val="000000">
                      <a:alpha val="43137"/>
                    </a:srgbClr>
                  </a:outerShdw>
                </a:effectLst>
                <a:latin typeface="Gotham Light" pitchFamily="50" charset="0"/>
              </a:rPr>
              <a:t>¿Cuál era el tesoro que el salmista guardaba en lo profundo de su corazón?</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196381"/>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Bienaventurados los perfectos de camino,</a:t>
            </a:r>
            <a:br>
              <a:rPr lang="es-MX" dirty="0">
                <a:latin typeface="Gotham Light" pitchFamily="50" charset="0"/>
              </a:rPr>
            </a:br>
            <a:r>
              <a:rPr lang="es-MX" dirty="0">
                <a:latin typeface="Gotham Light" pitchFamily="50" charset="0"/>
              </a:rPr>
              <a:t>Los que andan en la ley de Jehová.</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a:t>
            </a:r>
          </a:p>
        </p:txBody>
      </p:sp>
    </p:spTree>
    <p:extLst>
      <p:ext uri="{BB962C8B-B14F-4D97-AF65-F5344CB8AC3E}">
        <p14:creationId xmlns:p14="http://schemas.microsoft.com/office/powerpoint/2010/main" val="3782018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En mi corazón he guardado tus dichos,</a:t>
            </a:r>
            <a:br>
              <a:rPr lang="es-MX" dirty="0">
                <a:latin typeface="Gotham Light" pitchFamily="50" charset="0"/>
              </a:rPr>
            </a:br>
            <a:r>
              <a:rPr lang="es-MX" dirty="0">
                <a:latin typeface="Gotham Light" pitchFamily="50" charset="0"/>
              </a:rPr>
              <a:t>Para no pecar contra ti.</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119:11</a:t>
            </a:r>
          </a:p>
        </p:txBody>
      </p:sp>
    </p:spTree>
    <p:extLst>
      <p:ext uri="{BB962C8B-B14F-4D97-AF65-F5344CB8AC3E}">
        <p14:creationId xmlns:p14="http://schemas.microsoft.com/office/powerpoint/2010/main" val="2586502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En este capitulo podemos ver como el Salmista expresa, en diferentes términos, la Palabra de Dios.</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030780"/>
      </p:ext>
    </p:extLst>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En tus mandamientos meditaré;</a:t>
            </a:r>
            <a:br>
              <a:rPr lang="es-MX" dirty="0">
                <a:latin typeface="Gotham Light" pitchFamily="50" charset="0"/>
              </a:rPr>
            </a:br>
            <a:r>
              <a:rPr lang="es-MX" dirty="0">
                <a:latin typeface="Gotham Light" pitchFamily="50" charset="0"/>
              </a:rPr>
              <a:t>Consideraré tus caminos.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119:15</a:t>
            </a:r>
          </a:p>
        </p:txBody>
      </p:sp>
    </p:spTree>
    <p:extLst>
      <p:ext uri="{BB962C8B-B14F-4D97-AF65-F5344CB8AC3E}">
        <p14:creationId xmlns:p14="http://schemas.microsoft.com/office/powerpoint/2010/main" val="9637390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Escogí el camino de la verdad;</a:t>
            </a:r>
            <a:br>
              <a:rPr lang="es-MX" dirty="0">
                <a:latin typeface="Gotham Light" pitchFamily="50" charset="0"/>
              </a:rPr>
            </a:br>
            <a:r>
              <a:rPr lang="es-MX" dirty="0">
                <a:latin typeface="Gotham Light" pitchFamily="50" charset="0"/>
              </a:rPr>
              <a:t>He puesto tus juicios delante de mí.</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119:30</a:t>
            </a:r>
          </a:p>
        </p:txBody>
      </p:sp>
    </p:spTree>
    <p:extLst>
      <p:ext uri="{BB962C8B-B14F-4D97-AF65-F5344CB8AC3E}">
        <p14:creationId xmlns:p14="http://schemas.microsoft.com/office/powerpoint/2010/main" val="1536365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Vivifícame conforme a tu misericordia,</a:t>
            </a:r>
            <a:br>
              <a:rPr lang="es-MX" dirty="0">
                <a:latin typeface="Gotham Light" pitchFamily="50" charset="0"/>
              </a:rPr>
            </a:br>
            <a:r>
              <a:rPr lang="es-MX" dirty="0">
                <a:latin typeface="Gotham Light" pitchFamily="50" charset="0"/>
              </a:rPr>
              <a:t>Y guardaré los testimonios de tu boca.</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119:88</a:t>
            </a:r>
          </a:p>
        </p:txBody>
      </p:sp>
    </p:spTree>
    <p:extLst>
      <p:ext uri="{BB962C8B-B14F-4D97-AF65-F5344CB8AC3E}">
        <p14:creationId xmlns:p14="http://schemas.microsoft.com/office/powerpoint/2010/main" val="3829815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Por tu ordenación subsisten todas las cosas hasta hoy,</a:t>
            </a:r>
            <a:br>
              <a:rPr lang="es-MX" dirty="0">
                <a:latin typeface="Gotham Light" pitchFamily="50" charset="0"/>
              </a:rPr>
            </a:br>
            <a:r>
              <a:rPr lang="es-MX" dirty="0">
                <a:latin typeface="Gotham Light" pitchFamily="50" charset="0"/>
              </a:rPr>
              <a:t>Pues todas ellas te sirven.</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119:91</a:t>
            </a:r>
          </a:p>
        </p:txBody>
      </p:sp>
    </p:spTree>
    <p:extLst>
      <p:ext uri="{BB962C8B-B14F-4D97-AF65-F5344CB8AC3E}">
        <p14:creationId xmlns:p14="http://schemas.microsoft.com/office/powerpoint/2010/main" val="3349699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Apartaos de mí, malignos,</a:t>
            </a:r>
            <a:br>
              <a:rPr lang="es-MX" dirty="0">
                <a:latin typeface="Gotham Light" pitchFamily="50" charset="0"/>
              </a:rPr>
            </a:br>
            <a:r>
              <a:rPr lang="es-MX" dirty="0">
                <a:latin typeface="Gotham Light" pitchFamily="50" charset="0"/>
              </a:rPr>
              <a:t>Pues yo guardaré los mandamientos de mi Dios.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119:115</a:t>
            </a:r>
          </a:p>
        </p:txBody>
      </p:sp>
    </p:spTree>
    <p:extLst>
      <p:ext uri="{BB962C8B-B14F-4D97-AF65-F5344CB8AC3E}">
        <p14:creationId xmlns:p14="http://schemas.microsoft.com/office/powerpoint/2010/main" val="34205151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Mis ojos desfallecieron por tu salvación,</a:t>
            </a:r>
            <a:br>
              <a:rPr lang="es-MX" dirty="0">
                <a:latin typeface="Gotham Light" pitchFamily="50" charset="0"/>
              </a:rPr>
            </a:br>
            <a:r>
              <a:rPr lang="es-MX" dirty="0">
                <a:latin typeface="Gotham Light" pitchFamily="50" charset="0"/>
              </a:rPr>
              <a:t>Y por la palabra de tu justicia.</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119:123</a:t>
            </a:r>
          </a:p>
        </p:txBody>
      </p:sp>
    </p:spTree>
    <p:extLst>
      <p:ext uri="{BB962C8B-B14F-4D97-AF65-F5344CB8AC3E}">
        <p14:creationId xmlns:p14="http://schemas.microsoft.com/office/powerpoint/2010/main" val="389133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0F2E7955-D23C-4833-97EF-2F0C4ABF01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73EAFD-AC5F-4468-A7A4-3B4362CDE919}"/>
              </a:ext>
            </a:extLst>
          </p:cNvPr>
          <p:cNvSpPr>
            <a:spLocks noGrp="1"/>
          </p:cNvSpPr>
          <p:nvPr>
            <p:ph type="title"/>
          </p:nvPr>
        </p:nvSpPr>
        <p:spPr>
          <a:xfrm>
            <a:off x="477980" y="771988"/>
            <a:ext cx="8349825" cy="3756644"/>
          </a:xfrm>
          <a:solidFill>
            <a:schemeClr val="bg1">
              <a:alpha val="65000"/>
            </a:schemeClr>
          </a:solidFill>
        </p:spPr>
        <p:txBody>
          <a:bodyPr vert="horz" lIns="91440" tIns="45720" rIns="91440" bIns="45720" rtlCol="0" anchor="ctr" anchorCtr="0">
            <a:noAutofit/>
          </a:bodyPr>
          <a:lstStyle/>
          <a:p>
            <a:pPr algn="just"/>
            <a:r>
              <a:rPr lang="es-MX" b="1" dirty="0">
                <a:effectLst>
                  <a:outerShdw blurRad="38100" dist="38100" dir="2700000" algn="tl">
                    <a:srgbClr val="000000">
                      <a:alpha val="43137"/>
                    </a:srgbClr>
                  </a:outerShdw>
                </a:effectLst>
                <a:latin typeface="Gotham Light" pitchFamily="50" charset="0"/>
              </a:rPr>
              <a:t>Solamente la Palabra que fluía de la </a:t>
            </a:r>
            <a:r>
              <a:rPr lang="es-MX" b="1" u="sng" dirty="0">
                <a:effectLst>
                  <a:outerShdw blurRad="38100" dist="38100" dir="2700000" algn="tl">
                    <a:srgbClr val="000000">
                      <a:alpha val="43137"/>
                    </a:srgbClr>
                  </a:outerShdw>
                </a:effectLst>
                <a:latin typeface="Gotham Light" pitchFamily="50" charset="0"/>
              </a:rPr>
              <a:t>Mente Divina </a:t>
            </a:r>
            <a:r>
              <a:rPr lang="es-MX" b="1" dirty="0">
                <a:effectLst>
                  <a:outerShdw blurRad="38100" dist="38100" dir="2700000" algn="tl">
                    <a:srgbClr val="000000">
                      <a:alpha val="43137"/>
                    </a:srgbClr>
                  </a:outerShdw>
                </a:effectLst>
                <a:latin typeface="Gotham Light" pitchFamily="50" charset="0"/>
              </a:rPr>
              <a:t>gozaba de la confianza completa del salmista.</a:t>
            </a:r>
            <a:endParaRPr lang="en-US" b="1" dirty="0">
              <a:effectLst>
                <a:outerShdw blurRad="38100" dist="38100" dir="2700000" algn="tl">
                  <a:srgbClr val="000000">
                    <a:alpha val="43137"/>
                  </a:srgbClr>
                </a:outerShdw>
              </a:effectLst>
              <a:latin typeface="Gotham Light" pitchFamily="50" charset="0"/>
            </a:endParaRP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93543"/>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La suma de tu palabra es verdad,</a:t>
            </a:r>
            <a:br>
              <a:rPr lang="es-MX" dirty="0">
                <a:latin typeface="Gotham Light" pitchFamily="50" charset="0"/>
              </a:rPr>
            </a:br>
            <a:r>
              <a:rPr lang="es-MX" dirty="0">
                <a:latin typeface="Gotham Light" pitchFamily="50" charset="0"/>
              </a:rPr>
              <a:t>Y eterno es todo juicio de tu justicia.</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119:160</a:t>
            </a:r>
          </a:p>
        </p:txBody>
      </p:sp>
    </p:spTree>
    <p:extLst>
      <p:ext uri="{BB962C8B-B14F-4D97-AF65-F5344CB8AC3E}">
        <p14:creationId xmlns:p14="http://schemas.microsoft.com/office/powerpoint/2010/main" val="3214819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person, person, front, sitting&#10;&#10;Description automatically generated">
            <a:extLst>
              <a:ext uri="{FF2B5EF4-FFF2-40B4-BE49-F238E27FC236}">
                <a16:creationId xmlns:a16="http://schemas.microsoft.com/office/drawing/2014/main" id="{CEB3E765-DC17-4D9E-8795-7B712CBCD6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5054E70-AB6B-4F6A-BADC-C2B10902808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s-MX" sz="5400" dirty="0">
                <a:latin typeface="Bebas Neue" panose="00000500000000000000" pitchFamily="2" charset="0"/>
              </a:rPr>
              <a:t>Para no pecar</a:t>
            </a:r>
          </a:p>
        </p:txBody>
      </p:sp>
      <p:cxnSp>
        <p:nvCxnSpPr>
          <p:cNvPr id="19"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8453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just"/>
            <a:r>
              <a:rPr lang="es-MX" u="sng" dirty="0">
                <a:effectLst>
                  <a:outerShdw blurRad="38100" dist="38100" dir="2700000" algn="tl">
                    <a:srgbClr val="000000">
                      <a:alpha val="43137"/>
                    </a:srgbClr>
                  </a:outerShdw>
                </a:effectLst>
                <a:latin typeface="Gotham Light" pitchFamily="50" charset="0"/>
              </a:rPr>
              <a:t>El ejercicio espiritual constante y aprecio de la Palabra</a:t>
            </a:r>
            <a:r>
              <a:rPr lang="es-MX" dirty="0">
                <a:latin typeface="Gotham Light" pitchFamily="50" charset="0"/>
              </a:rPr>
              <a:t> del salmista </a:t>
            </a:r>
            <a:r>
              <a:rPr lang="es-MX" i="1" dirty="0">
                <a:effectLst>
                  <a:outerShdw blurRad="38100" dist="38100" dir="2700000" algn="tl">
                    <a:srgbClr val="000000">
                      <a:alpha val="43137"/>
                    </a:srgbClr>
                  </a:outerShdw>
                </a:effectLst>
                <a:latin typeface="Gotham Light" pitchFamily="50" charset="0"/>
              </a:rPr>
              <a:t>no era un simple esfuerzo por agradar a su esposa o sus padres,</a:t>
            </a:r>
            <a:endParaRPr lang="en-US" i="1" dirty="0">
              <a:effectLst>
                <a:outerShdw blurRad="38100" dist="38100" dir="2700000" algn="tl">
                  <a:srgbClr val="000000">
                    <a:alpha val="43137"/>
                  </a:srgbClr>
                </a:outerShdw>
              </a:effectLst>
              <a:latin typeface="Gotham Light" pitchFamily="50"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29645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Términos que denotan </a:t>
            </a:r>
            <a:r>
              <a:rPr lang="es-MX" dirty="0">
                <a:effectLst>
                  <a:outerShdw blurRad="38100" dist="38100" dir="2700000" algn="tl">
                    <a:srgbClr val="000000">
                      <a:alpha val="43137"/>
                    </a:srgbClr>
                  </a:outerShdw>
                </a:effectLst>
                <a:latin typeface="Gotham Light" pitchFamily="50" charset="0"/>
              </a:rPr>
              <a:t>relevancia, honra y aprecio </a:t>
            </a:r>
            <a:r>
              <a:rPr lang="es-MX" dirty="0">
                <a:latin typeface="Gotham Light" pitchFamily="50" charset="0"/>
              </a:rPr>
              <a:t>–</a:t>
            </a:r>
            <a:r>
              <a:rPr lang="es-MX" i="1" dirty="0">
                <a:effectLst>
                  <a:outerShdw blurRad="38100" dist="38100" dir="2700000" algn="tl">
                    <a:srgbClr val="000000">
                      <a:alpha val="43137"/>
                    </a:srgbClr>
                  </a:outerShdw>
                </a:effectLst>
                <a:latin typeface="Gotham Light" pitchFamily="50" charset="0"/>
              </a:rPr>
              <a:t>ley, testimonio, caminos, mandamientos, juicios, palabras, dichos y ordenanzas</a:t>
            </a:r>
            <a:r>
              <a:rPr lang="es-MX" dirty="0">
                <a:latin typeface="Gotham Light" pitchFamily="50" charset="0"/>
              </a:rPr>
              <a:t>-.</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73313"/>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just"/>
            <a:r>
              <a:rPr lang="es-MX" i="1" dirty="0">
                <a:effectLst>
                  <a:outerShdw blurRad="38100" dist="38100" dir="2700000" algn="tl">
                    <a:srgbClr val="000000">
                      <a:alpha val="43137"/>
                    </a:srgbClr>
                  </a:outerShdw>
                </a:effectLst>
                <a:latin typeface="Gotham Light" pitchFamily="50" charset="0"/>
              </a:rPr>
              <a:t>no era una simple búsqueda de una vida sana, no era un simple sueño de marcar una diferencia, ni tampoco un simple anhelo de recibir alguna honra personal</a:t>
            </a:r>
            <a:r>
              <a:rPr lang="es-MX" dirty="0">
                <a:latin typeface="Gotham Light" pitchFamily="50" charset="0"/>
              </a:rPr>
              <a:t>.</a:t>
            </a:r>
            <a:endParaRPr lang="en-US" dirty="0">
              <a:latin typeface="Gotham Light" pitchFamily="50"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427286"/>
      </p:ext>
    </p:extLst>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b="1" dirty="0">
                <a:effectLst>
                  <a:outerShdw blurRad="38100" dist="38100" dir="2700000" algn="tl">
                    <a:srgbClr val="000000">
                      <a:alpha val="43137"/>
                    </a:srgbClr>
                  </a:outerShdw>
                </a:effectLst>
                <a:latin typeface="Gotham Light" pitchFamily="50" charset="0"/>
              </a:rPr>
              <a:t>¿Cuál era el propósito esencial del salmista? </a:t>
            </a:r>
            <a:br>
              <a:rPr lang="es-MX" b="1" dirty="0">
                <a:effectLst>
                  <a:outerShdw blurRad="38100" dist="38100" dir="2700000" algn="tl">
                    <a:srgbClr val="000000">
                      <a:alpha val="43137"/>
                    </a:srgbClr>
                  </a:outerShdw>
                </a:effectLst>
                <a:latin typeface="Gotham Light" pitchFamily="50" charset="0"/>
              </a:rPr>
            </a:br>
            <a:br>
              <a:rPr lang="es-MX" b="1" dirty="0">
                <a:effectLst>
                  <a:outerShdw blurRad="38100" dist="38100" dir="2700000" algn="tl">
                    <a:srgbClr val="000000">
                      <a:alpha val="43137"/>
                    </a:srgbClr>
                  </a:outerShdw>
                </a:effectLst>
                <a:latin typeface="Gotham Light" pitchFamily="50" charset="0"/>
              </a:rPr>
            </a:br>
            <a:r>
              <a:rPr lang="es-MX" sz="5400" dirty="0">
                <a:latin typeface="Bebas Neue" panose="00000500000000000000" pitchFamily="2" charset="0"/>
              </a:rPr>
              <a:t>Evitar el pecado.</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439054"/>
      </p:ext>
    </p:extLst>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El pecado es el </a:t>
            </a:r>
            <a:r>
              <a:rPr lang="es-MX" sz="5400">
                <a:latin typeface="Bebas Neue" panose="00000500000000000000" pitchFamily="2" charset="0"/>
              </a:rPr>
              <a:t>mal constante </a:t>
            </a:r>
            <a:r>
              <a:rPr lang="es-MX" sz="5400" dirty="0">
                <a:latin typeface="Bebas Neue" panose="00000500000000000000" pitchFamily="2" charset="0"/>
              </a:rPr>
              <a:t>de la humanidad.</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261228"/>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es un acto inicuo o de Iniquidad.</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969193"/>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Pues no hacen iniquidad</a:t>
            </a:r>
            <a:br>
              <a:rPr lang="es-MX" dirty="0">
                <a:latin typeface="Gotham Light" pitchFamily="50" charset="0"/>
              </a:rPr>
            </a:br>
            <a:r>
              <a:rPr lang="es-MX" dirty="0">
                <a:latin typeface="Gotham Light" pitchFamily="50" charset="0"/>
              </a:rPr>
              <a:t>Los que andan en sus caminos.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119:3</a:t>
            </a:r>
          </a:p>
        </p:txBody>
      </p:sp>
    </p:spTree>
    <p:extLst>
      <p:ext uri="{BB962C8B-B14F-4D97-AF65-F5344CB8AC3E}">
        <p14:creationId xmlns:p14="http://schemas.microsoft.com/office/powerpoint/2010/main" val="2849424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una condición inmunda.</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903574"/>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¿Con qué limpiará el joven su camino?</a:t>
            </a:r>
            <a:br>
              <a:rPr lang="es-MX" dirty="0">
                <a:latin typeface="Gotham Light" pitchFamily="50" charset="0"/>
              </a:rPr>
            </a:br>
            <a:r>
              <a:rPr lang="es-MX" dirty="0">
                <a:latin typeface="Gotham Light" pitchFamily="50" charset="0"/>
              </a:rPr>
              <a:t>Con guardar tu palabra.</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119:9</a:t>
            </a:r>
          </a:p>
        </p:txBody>
      </p:sp>
    </p:spTree>
    <p:extLst>
      <p:ext uri="{BB962C8B-B14F-4D97-AF65-F5344CB8AC3E}">
        <p14:creationId xmlns:p14="http://schemas.microsoft.com/office/powerpoint/2010/main" val="1902340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 camino torcido.</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518590"/>
      </p:ext>
    </p:extLst>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Con todo mi corazón te he buscado;</a:t>
            </a:r>
            <a:br>
              <a:rPr lang="es-MX" dirty="0">
                <a:latin typeface="Gotham Light" pitchFamily="50" charset="0"/>
              </a:rPr>
            </a:br>
            <a:r>
              <a:rPr lang="es-MX" dirty="0">
                <a:latin typeface="Gotham Light" pitchFamily="50" charset="0"/>
              </a:rPr>
              <a:t>No me dejes desviarme de tus mandamientos.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119:10</a:t>
            </a:r>
          </a:p>
        </p:txBody>
      </p:sp>
    </p:spTree>
    <p:extLst>
      <p:ext uri="{BB962C8B-B14F-4D97-AF65-F5344CB8AC3E}">
        <p14:creationId xmlns:p14="http://schemas.microsoft.com/office/powerpoint/2010/main" val="23243458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una mirada de soberbia y un destino condenado.</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62183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erson wearing a suit and tie&#10;&#10;Description automatically generated">
            <a:extLst>
              <a:ext uri="{FF2B5EF4-FFF2-40B4-BE49-F238E27FC236}">
                <a16:creationId xmlns:a16="http://schemas.microsoft.com/office/drawing/2014/main" id="{571FD129-926D-4BCD-89FC-95ED21E5DAC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82" t="3826" r="26602" b="1"/>
          <a:stretch/>
        </p:blipFill>
        <p:spPr>
          <a:xfrm>
            <a:off x="20" y="10"/>
            <a:ext cx="8668492" cy="6857990"/>
          </a:xfrm>
          <a:prstGeom prst="rect">
            <a:avLst/>
          </a:prstGeom>
        </p:spPr>
      </p:pic>
      <p:sp>
        <p:nvSpPr>
          <p:cNvPr id="32" name="Rectangle 2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98F94C5-BB64-46EF-89F7-695ECCB57CAD}"/>
              </a:ext>
            </a:extLst>
          </p:cNvPr>
          <p:cNvSpPr>
            <a:spLocks noGrp="1"/>
          </p:cNvSpPr>
          <p:nvPr>
            <p:ph type="title"/>
          </p:nvPr>
        </p:nvSpPr>
        <p:spPr>
          <a:xfrm>
            <a:off x="3391613" y="771988"/>
            <a:ext cx="8480347" cy="3774932"/>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Pero nos vamos a centrar en el versículo que dice:</a:t>
            </a:r>
          </a:p>
        </p:txBody>
      </p:sp>
      <p:sp>
        <p:nvSpPr>
          <p:cNvPr id="33"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527407"/>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Reprendiste a los soberbios, los malditos,</a:t>
            </a:r>
            <a:br>
              <a:rPr lang="es-MX" dirty="0">
                <a:latin typeface="Gotham Light" pitchFamily="50" charset="0"/>
              </a:rPr>
            </a:br>
            <a:r>
              <a:rPr lang="es-MX" dirty="0">
                <a:latin typeface="Gotham Light" pitchFamily="50" charset="0"/>
              </a:rPr>
              <a:t>Que se desvían de tus mandamientos.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119:21</a:t>
            </a:r>
          </a:p>
        </p:txBody>
      </p:sp>
    </p:spTree>
    <p:extLst>
      <p:ext uri="{BB962C8B-B14F-4D97-AF65-F5344CB8AC3E}">
        <p14:creationId xmlns:p14="http://schemas.microsoft.com/office/powerpoint/2010/main" val="19051532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 deseo vano.</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3910772"/>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Aparta mis ojos, que no vean la vanidad;</a:t>
            </a:r>
            <a:br>
              <a:rPr lang="es-MX" dirty="0">
                <a:latin typeface="Gotham Light" pitchFamily="50" charset="0"/>
              </a:rPr>
            </a:br>
            <a:r>
              <a:rPr lang="es-MX" dirty="0">
                <a:latin typeface="Gotham Light" pitchFamily="50" charset="0"/>
              </a:rPr>
              <a:t>Avívame en tu camino.</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119:37</a:t>
            </a:r>
          </a:p>
        </p:txBody>
      </p:sp>
    </p:spTree>
    <p:extLst>
      <p:ext uri="{BB962C8B-B14F-4D97-AF65-F5344CB8AC3E}">
        <p14:creationId xmlns:p14="http://schemas.microsoft.com/office/powerpoint/2010/main" val="25736037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 estado de esclavitud.</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105007"/>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Y andaré en libertad,</a:t>
            </a:r>
            <a:br>
              <a:rPr lang="es-MX" dirty="0">
                <a:latin typeface="Gotham Light" pitchFamily="50" charset="0"/>
              </a:rPr>
            </a:br>
            <a:r>
              <a:rPr lang="es-MX" dirty="0">
                <a:latin typeface="Gotham Light" pitchFamily="50" charset="0"/>
              </a:rPr>
              <a:t>Porque busqué tus mandamientos.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119:45</a:t>
            </a:r>
          </a:p>
        </p:txBody>
      </p:sp>
    </p:spTree>
    <p:extLst>
      <p:ext uri="{BB962C8B-B14F-4D97-AF65-F5344CB8AC3E}">
        <p14:creationId xmlns:p14="http://schemas.microsoft.com/office/powerpoint/2010/main" val="8292018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 vínculo de impiedad.</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640712"/>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Compañías de impíos me han rodeado,</a:t>
            </a:r>
            <a:br>
              <a:rPr lang="es-MX" dirty="0">
                <a:latin typeface="Gotham Light" pitchFamily="50" charset="0"/>
              </a:rPr>
            </a:br>
            <a:r>
              <a:rPr lang="es-MX" dirty="0">
                <a:latin typeface="Gotham Light" pitchFamily="50" charset="0"/>
              </a:rPr>
              <a:t>Mas no me he olvidado de tu ley.</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119:61</a:t>
            </a:r>
          </a:p>
        </p:txBody>
      </p:sp>
    </p:spTree>
    <p:extLst>
      <p:ext uri="{BB962C8B-B14F-4D97-AF65-F5344CB8AC3E}">
        <p14:creationId xmlns:p14="http://schemas.microsoft.com/office/powerpoint/2010/main" val="38717808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una actitud hipócrita.</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20782"/>
      </p:ext>
    </p:extLst>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Aborrezco a los hombres hipócritas;</a:t>
            </a:r>
            <a:br>
              <a:rPr lang="es-MX" dirty="0">
                <a:latin typeface="Gotham Light" pitchFamily="50" charset="0"/>
              </a:rPr>
            </a:br>
            <a:r>
              <a:rPr lang="es-MX" dirty="0">
                <a:latin typeface="Gotham Light" pitchFamily="50" charset="0"/>
              </a:rPr>
              <a:t>Mas amo tu ley.</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119:113</a:t>
            </a:r>
          </a:p>
        </p:txBody>
      </p:sp>
    </p:spTree>
    <p:extLst>
      <p:ext uri="{BB962C8B-B14F-4D97-AF65-F5344CB8AC3E}">
        <p14:creationId xmlns:p14="http://schemas.microsoft.com/office/powerpoint/2010/main" val="19511601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una maquinación maligna.</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45483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En mi corazón he guardado tus dichos, Para no pecar contra ti.</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 119:11</a:t>
            </a:r>
          </a:p>
        </p:txBody>
      </p:sp>
    </p:spTree>
    <p:extLst>
      <p:ext uri="{BB962C8B-B14F-4D97-AF65-F5344CB8AC3E}">
        <p14:creationId xmlns:p14="http://schemas.microsoft.com/office/powerpoint/2010/main" val="41047616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Apartaos de mí, malignos,</a:t>
            </a:r>
            <a:br>
              <a:rPr lang="es-MX" dirty="0">
                <a:latin typeface="Gotham Light" pitchFamily="50" charset="0"/>
              </a:rPr>
            </a:br>
            <a:r>
              <a:rPr lang="es-MX" dirty="0">
                <a:latin typeface="Gotham Light" pitchFamily="50" charset="0"/>
              </a:rPr>
              <a:t>Pues yo guardaré los mandamientos de mi Dios.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119:115</a:t>
            </a:r>
          </a:p>
        </p:txBody>
      </p:sp>
    </p:spTree>
    <p:extLst>
      <p:ext uri="{BB962C8B-B14F-4D97-AF65-F5344CB8AC3E}">
        <p14:creationId xmlns:p14="http://schemas.microsoft.com/office/powerpoint/2010/main" val="42110069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 viaje de opresión.</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978040"/>
      </p:ext>
    </p:extLst>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Juicio y justicia he hecho;</a:t>
            </a:r>
            <a:br>
              <a:rPr lang="es-MX" dirty="0">
                <a:latin typeface="Gotham Light" pitchFamily="50" charset="0"/>
              </a:rPr>
            </a:br>
            <a:r>
              <a:rPr lang="es-MX" dirty="0">
                <a:latin typeface="Gotham Light" pitchFamily="50" charset="0"/>
              </a:rPr>
              <a:t>No me abandones a mis opresores.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119:121</a:t>
            </a:r>
          </a:p>
        </p:txBody>
      </p:sp>
    </p:spTree>
    <p:extLst>
      <p:ext uri="{BB962C8B-B14F-4D97-AF65-F5344CB8AC3E}">
        <p14:creationId xmlns:p14="http://schemas.microsoft.com/office/powerpoint/2010/main" val="33936694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 sendero de mentira.</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062955"/>
      </p:ext>
    </p:extLst>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Por eso estimé rectos todos tus mandamientos sobre todas las cosas,</a:t>
            </a:r>
            <a:br>
              <a:rPr lang="es-MX" dirty="0">
                <a:latin typeface="Gotham Light" pitchFamily="50" charset="0"/>
              </a:rPr>
            </a:br>
            <a:r>
              <a:rPr lang="es-MX" dirty="0">
                <a:latin typeface="Gotham Light" pitchFamily="50" charset="0"/>
              </a:rPr>
              <a:t>Y aborrecí todo camino de mentira.</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119:128</a:t>
            </a:r>
          </a:p>
        </p:txBody>
      </p:sp>
    </p:spTree>
    <p:extLst>
      <p:ext uri="{BB962C8B-B14F-4D97-AF65-F5344CB8AC3E}">
        <p14:creationId xmlns:p14="http://schemas.microsoft.com/office/powerpoint/2010/main" val="24476164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 manantial de violencia.</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497225"/>
      </p:ext>
    </p:extLst>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Líbrame de la violencia de los hombres,</a:t>
            </a:r>
            <a:br>
              <a:rPr lang="es-MX" dirty="0">
                <a:latin typeface="Gotham Light" pitchFamily="50" charset="0"/>
              </a:rPr>
            </a:br>
            <a:r>
              <a:rPr lang="es-MX" dirty="0">
                <a:latin typeface="Gotham Light" pitchFamily="50" charset="0"/>
              </a:rPr>
              <a:t>Y guardaré tus mandamientos.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119:134</a:t>
            </a:r>
          </a:p>
        </p:txBody>
      </p:sp>
    </p:spTree>
    <p:extLst>
      <p:ext uri="{BB962C8B-B14F-4D97-AF65-F5344CB8AC3E}">
        <p14:creationId xmlns:p14="http://schemas.microsoft.com/office/powerpoint/2010/main" val="22198125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ctr"/>
            <a:r>
              <a:rPr lang="es-MX" sz="5400" dirty="0">
                <a:latin typeface="Bebas Neue" panose="00000500000000000000" pitchFamily="2" charset="0"/>
              </a:rPr>
              <a:t>una vida sin esperanza.</a:t>
            </a:r>
            <a:endParaRPr lang="en-US" sz="5400" dirty="0">
              <a:latin typeface="Bebas Neue" panose="00000500000000000000" pitchFamily="2"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035270"/>
      </p:ext>
    </p:extLst>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laying&#10;&#10;Description automatically generated">
            <a:extLst>
              <a:ext uri="{FF2B5EF4-FFF2-40B4-BE49-F238E27FC236}">
                <a16:creationId xmlns:a16="http://schemas.microsoft.com/office/drawing/2014/main" id="{891B576C-9DB6-4622-A06D-B993136E0A1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08" r="23585" b="6383"/>
          <a:stretch/>
        </p:blipFill>
        <p:spPr>
          <a:xfrm>
            <a:off x="3523488" y="10"/>
            <a:ext cx="8668512" cy="6857990"/>
          </a:xfrm>
          <a:prstGeom prst="rect">
            <a:avLst/>
          </a:prstGeom>
        </p:spPr>
      </p:pic>
      <p:sp>
        <p:nvSpPr>
          <p:cNvPr id="19"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9F2766-2C76-408A-A463-48672CD0B021}"/>
              </a:ext>
            </a:extLst>
          </p:cNvPr>
          <p:cNvSpPr>
            <a:spLocks noGrp="1"/>
          </p:cNvSpPr>
          <p:nvPr>
            <p:ph type="title"/>
          </p:nvPr>
        </p:nvSpPr>
        <p:spPr>
          <a:xfrm>
            <a:off x="477981" y="790276"/>
            <a:ext cx="8366916" cy="3756644"/>
          </a:xfrm>
          <a:solidFill>
            <a:schemeClr val="bg1">
              <a:alpha val="65000"/>
            </a:schemeClr>
          </a:solidFill>
        </p:spPr>
        <p:txBody>
          <a:bodyPr vert="horz" lIns="91440" tIns="45720" rIns="91440" bIns="45720" rtlCol="0" anchor="ctr" anchorCtr="0">
            <a:normAutofit/>
          </a:bodyPr>
          <a:lstStyle/>
          <a:p>
            <a:pPr algn="just"/>
            <a:r>
              <a:rPr lang="es-MX" dirty="0">
                <a:latin typeface="Gotham Light" pitchFamily="50" charset="0"/>
              </a:rPr>
              <a:t>Lejos está de los impíos la salvación,</a:t>
            </a:r>
            <a:br>
              <a:rPr lang="es-MX" dirty="0">
                <a:latin typeface="Gotham Light" pitchFamily="50" charset="0"/>
              </a:rPr>
            </a:br>
            <a:r>
              <a:rPr lang="es-MX" dirty="0">
                <a:latin typeface="Gotham Light" pitchFamily="50" charset="0"/>
              </a:rPr>
              <a:t>Porque no buscan tus estatutos.</a:t>
            </a:r>
            <a:endParaRPr lang="en-US" dirty="0">
              <a:latin typeface="Gotham Light" pitchFamily="50" charset="0"/>
            </a:endParaRPr>
          </a:p>
        </p:txBody>
      </p:sp>
      <p:sp>
        <p:nvSpPr>
          <p:cNvPr id="20"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Subtitle 8">
            <a:extLst>
              <a:ext uri="{FF2B5EF4-FFF2-40B4-BE49-F238E27FC236}">
                <a16:creationId xmlns:a16="http://schemas.microsoft.com/office/drawing/2014/main" id="{84902579-4080-4D95-A3DE-A950A67D8BA3}"/>
              </a:ext>
            </a:extLst>
          </p:cNvPr>
          <p:cNvSpPr txBox="1">
            <a:spLocks/>
          </p:cNvSpPr>
          <p:nvPr/>
        </p:nvSpPr>
        <p:spPr>
          <a:xfrm>
            <a:off x="435309" y="4733115"/>
            <a:ext cx="4023360" cy="12081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1600" b="1" dirty="0">
                <a:solidFill>
                  <a:srgbClr val="FF0000"/>
                </a:solidFill>
                <a:effectLst>
                  <a:outerShdw blurRad="38100" dist="38100" dir="2700000" algn="tl">
                    <a:srgbClr val="000000">
                      <a:alpha val="43137"/>
                    </a:srgbClr>
                  </a:outerShdw>
                </a:effectLst>
                <a:latin typeface="Bebas Neue Book" panose="00000500000000000000" pitchFamily="2" charset="0"/>
              </a:rPr>
              <a:t>Reina Valera 1960</a:t>
            </a:r>
          </a:p>
          <a:p>
            <a:pPr marL="0" indent="0" algn="ctr">
              <a:buNone/>
            </a:pPr>
            <a:r>
              <a:rPr lang="es-MX" sz="3200" b="1" dirty="0">
                <a:solidFill>
                  <a:srgbClr val="FF0000"/>
                </a:solidFill>
                <a:effectLst>
                  <a:outerShdw blurRad="38100" dist="38100" dir="2700000" algn="tl">
                    <a:srgbClr val="000000">
                      <a:alpha val="43137"/>
                    </a:srgbClr>
                  </a:outerShdw>
                </a:effectLst>
                <a:latin typeface="Bebas Neue Book" panose="00000500000000000000" pitchFamily="2" charset="0"/>
              </a:rPr>
              <a:t>Salmos 119:155</a:t>
            </a:r>
          </a:p>
        </p:txBody>
      </p:sp>
    </p:spTree>
    <p:extLst>
      <p:ext uri="{BB962C8B-B14F-4D97-AF65-F5344CB8AC3E}">
        <p14:creationId xmlns:p14="http://schemas.microsoft.com/office/powerpoint/2010/main" val="25169187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persons face&#10;&#10;Description automatically generated">
            <a:extLst>
              <a:ext uri="{FF2B5EF4-FFF2-40B4-BE49-F238E27FC236}">
                <a16:creationId xmlns:a16="http://schemas.microsoft.com/office/drawing/2014/main" id="{43192DA4-356D-4F3D-A10E-670F981C9A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26" r="32417"/>
          <a:stretch/>
        </p:blipFill>
        <p:spPr>
          <a:xfrm>
            <a:off x="3523488" y="10"/>
            <a:ext cx="8668512" cy="6857990"/>
          </a:xfrm>
          <a:prstGeom prst="rect">
            <a:avLst/>
          </a:prstGeom>
        </p:spPr>
      </p:pic>
      <p:sp>
        <p:nvSpPr>
          <p:cNvPr id="38"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87B234-EDDD-4A22-8BE7-7CFB190607D8}"/>
              </a:ext>
            </a:extLst>
          </p:cNvPr>
          <p:cNvSpPr>
            <a:spLocks noGrp="1"/>
          </p:cNvSpPr>
          <p:nvPr>
            <p:ph type="title"/>
          </p:nvPr>
        </p:nvSpPr>
        <p:spPr>
          <a:xfrm>
            <a:off x="477981" y="771988"/>
            <a:ext cx="8375462" cy="3774932"/>
          </a:xfrm>
          <a:solidFill>
            <a:schemeClr val="bg1">
              <a:alpha val="65000"/>
            </a:schemeClr>
          </a:solidFill>
        </p:spPr>
        <p:txBody>
          <a:bodyPr vert="horz" lIns="91440" tIns="45720" rIns="91440" bIns="45720" rtlCol="0" anchor="ctr" anchorCtr="0">
            <a:noAutofit/>
          </a:bodyPr>
          <a:lstStyle/>
          <a:p>
            <a:pPr algn="just"/>
            <a:r>
              <a:rPr lang="es-MX" dirty="0">
                <a:latin typeface="Gotham Light" pitchFamily="50" charset="0"/>
              </a:rPr>
              <a:t>El salmista había </a:t>
            </a:r>
            <a:r>
              <a:rPr lang="es-MX" u="sng" dirty="0">
                <a:effectLst>
                  <a:outerShdw blurRad="38100" dist="38100" dir="2700000" algn="tl">
                    <a:srgbClr val="000000">
                      <a:alpha val="43137"/>
                    </a:srgbClr>
                  </a:outerShdw>
                </a:effectLst>
                <a:latin typeface="Gotham Light" pitchFamily="50" charset="0"/>
              </a:rPr>
              <a:t>llenado su corazón de la Palabra de Dios </a:t>
            </a:r>
            <a:r>
              <a:rPr lang="es-MX" b="1" dirty="0">
                <a:effectLst>
                  <a:outerShdw blurRad="38100" dist="38100" dir="2700000" algn="tl">
                    <a:srgbClr val="000000">
                      <a:alpha val="43137"/>
                    </a:srgbClr>
                  </a:outerShdw>
                </a:effectLst>
                <a:latin typeface="Gotham Light" pitchFamily="50" charset="0"/>
              </a:rPr>
              <a:t>para que el pecado no pudiera penetrarlo o contaminarlo</a:t>
            </a:r>
            <a:r>
              <a:rPr lang="es-MX" dirty="0">
                <a:latin typeface="Gotham Light" pitchFamily="50" charset="0"/>
              </a:rPr>
              <a:t>.</a:t>
            </a:r>
            <a:endParaRPr lang="en-US" dirty="0">
              <a:latin typeface="Gotham Light" pitchFamily="50" charset="0"/>
            </a:endParaRPr>
          </a:p>
        </p:txBody>
      </p:sp>
      <p:sp>
        <p:nvSpPr>
          <p:cNvPr id="39"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99916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2290</Words>
  <Application>Microsoft Office PowerPoint</Application>
  <PresentationFormat>Widescreen</PresentationFormat>
  <Paragraphs>221</Paragraphs>
  <Slides>123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123</vt:i4>
      </vt:variant>
    </vt:vector>
  </HeadingPairs>
  <TitlesOfParts>
    <vt:vector size="130" baseType="lpstr">
      <vt:lpstr>Arial</vt:lpstr>
      <vt:lpstr>Bebas Neue</vt:lpstr>
      <vt:lpstr>Bebas Neue Book</vt:lpstr>
      <vt:lpstr>Calibri</vt:lpstr>
      <vt:lpstr>Calibri Light</vt:lpstr>
      <vt:lpstr>Gotham Light</vt:lpstr>
      <vt:lpstr>Office Theme</vt:lpstr>
      <vt:lpstr>En mi corazón he guardado tus dichos, para no pecar contra ti. </vt:lpstr>
      <vt:lpstr>Introducción</vt:lpstr>
      <vt:lpstr>Este salmo, nos enseña una gran verdad, es que si nosotros, en verdad queremos dejar de pecar contra Dios, debemos entonces estar llenos de la Palabra de Dios.</vt:lpstr>
      <vt:lpstr>Nuestra realidad, puede ser contraria, lamentablemente, aún vemos con profunda tristeza casos de nuestros hermanos batallando con el pecado.</vt:lpstr>
      <vt:lpstr>¿Cuantos hemos leído el capitulo 119 de Salmos?</vt:lpstr>
      <vt:lpstr>En este capitulo podemos ver como el Salmista expresa, en diferentes términos, la Palabra de Dios.</vt:lpstr>
      <vt:lpstr>Términos que denotan relevancia, honra y aprecio –ley, testimonio, caminos, mandamientos, juicios, palabras, dichos y ordenanzas-.</vt:lpstr>
      <vt:lpstr>Pero nos vamos a centrar en el versículo que dice:</vt:lpstr>
      <vt:lpstr>En mi corazón he guardado tus dichos, Para no pecar contra ti.</vt:lpstr>
      <vt:lpstr>He guardado tu palabra en mi corazón, para no pecar contra ti.</vt:lpstr>
      <vt:lpstr>Analicemos brevemente con cuidado este Salmo inspirado en el temor y sentimiento reverente a nuestro Dios.</vt:lpstr>
      <vt:lpstr>En mi corazón</vt:lpstr>
      <vt:lpstr>El salmista menciona, al “corazón”, la parte más profunda de nuestro ser.</vt:lpstr>
      <vt:lpstr>El corazón de cada persona, creado a imagen de Dios, es espacioso (que tiene mucho sitio dentro, amplio)</vt:lpstr>
      <vt:lpstr>Aunque más bien seria Cavernoso: se puede utilizar también en sentido figurado acerca de algo que “da la impresión de amplias y oscuras profundidades”.</vt:lpstr>
      <vt:lpstr>Así es el corazón del hombre</vt:lpstr>
      <vt:lpstr>Antes de ser convertidos, nuestro corazón, de pecador, se puede asemejar a una cueva obscura, desordenada, quizás llenas de grandes secretos ocultos a la sombra.</vt:lpstr>
      <vt:lpstr>Inquieren iniquidades, hacen una investigación exacta; Y el íntimo pensamiento de cada uno de ellos, así como su corazón, es profundo.</vt:lpstr>
      <vt:lpstr>Porque en la boca de ellos no hay sinceridad; Sus entrañas son maldad, Sepulcro abierto es su garganta, Con su lengua hablan lisonjas.</vt:lpstr>
      <vt:lpstr>Engañoso es el corazón más que todas las cosas, y perverso; ¿quién lo conocerá?</vt:lpstr>
      <vt:lpstr>Pero Dios creó este espacioso corazón nuestro para que fuese un lugar donde Él morara y que pudiera almacenar Su Palabra.</vt:lpstr>
      <vt:lpstr>El corazón del hombre es como un cofre de tesoro para el oro inspirado.</vt:lpstr>
      <vt:lpstr>Es como un gran arsenal para las armas de la lucha espiritual. </vt:lpstr>
      <vt:lpstr>Todo esto indica que la Palabra de Dios ocupaba un lugar profundo, privilegiado y seguro en la vida del salmista.</vt:lpstr>
      <vt:lpstr>La Palabra no estaba simplemente en sus manos, debajo de su almohada, sobre la mesa de centro de su sala, en un rincón polvoriento de su casa o en algún lugar olvidado de su mente.</vt:lpstr>
      <vt:lpstr>La preparación de nuestros corazones para recibir la Palabra de Dios requiere arrepentimiento.</vt:lpstr>
      <vt:lpstr>Esto quiere decir que, de forma voluntaria, debemos echar fuera de ese lugar sagrado a todos los viles usurpadores, y dejar sitio para el tesoro de la Palabra de Dios.</vt:lpstr>
      <vt:lpstr>Entonces debemos dedicarnos con devoción a alimentarnos de las Escrituras, y esto nos pondrá en el buen camino para cuando llegue el tiempo de necesidad.</vt:lpstr>
      <vt:lpstr>De nuevo viendo al salmista, Él amaba la Palabra de Dios con todo el corazón.</vt:lpstr>
      <vt:lpstr>Dame entendimiento, y guardaré tu ley, Y la cumpliré de todo corazón.</vt:lpstr>
      <vt:lpstr>Tu presencia supliqué de todo corazón; Ten misericordia de mí según tu palabra.</vt:lpstr>
      <vt:lpstr>Contra mí forjaron mentira los soberbios, Mas yo guardaré de todo corazón tus mandamientos.</vt:lpstr>
      <vt:lpstr>He guardado</vt:lpstr>
      <vt:lpstr>Para guardar la Palabra de Dios en nuestros corazones, lo primero que debemos hacer es oírla y leerla, luego entenderla, creerla y amarla.</vt:lpstr>
      <vt:lpstr>La memorización y la meditación han sido siempre de gran estima para el pueblo de Dios para obtener y conservar una riqueza, de los textos de las Escrituras, dentro del corazón.</vt:lpstr>
      <vt:lpstr>La labor de estas disciplinas no es una pequeña inversión, sino que rinde grandes dividendos. </vt:lpstr>
      <vt:lpstr>El texto hebreo utiliza un verbo específico que significa esconder, atesorar, almacenar; esconder algo con un propósito concreto, como para protegerlo.</vt:lpstr>
      <vt:lpstr>La clara implicación en el hebreo, aunque no es tan simple desde la traducción en español, es que la Palabra de Dios es el tesoro que el salmista ha escondido para usarla posteriormente; la ha almacenado para su posterior beneficio.</vt:lpstr>
      <vt:lpstr>El corazón del salmista era un almacén para la Palabra de Dios, pero no era un almacén temporal.</vt:lpstr>
      <vt:lpstr>Él la leía y escuchaba con discernimiento, la recibía con gozo, la cumplía con perseverancia, la defendía con denuedo y la estimaba con abnegación.</vt:lpstr>
      <vt:lpstr>Notemos los enunciados del salmista que revelan la presencia continua de la Palabra en su corazón:</vt:lpstr>
      <vt:lpstr>Me regocijaré en tus estatutos; No me olvidaré de tus palabras.</vt:lpstr>
      <vt:lpstr>Guardaré tu ley siempre, Para siempre y eternamente.</vt:lpstr>
      <vt:lpstr>Y andaré en libertad, Porque busqué tus mandamientos.</vt:lpstr>
      <vt:lpstr>Los soberbios se burlaron mucho de mí, Mas no me he apartado de tu ley.</vt:lpstr>
      <vt:lpstr>Enséñame buen sentido y sabiduría, Porque tus mandamientos he creído.</vt:lpstr>
      <vt:lpstr>Me has hecho más sabio que mis enemigos con tus mandamientos, Porque siempre están conmigo.</vt:lpstr>
      <vt:lpstr>No me aparté de tus juicios, Porque tú me enseñaste.</vt:lpstr>
      <vt:lpstr>Mi corazón incliné a cumplir tus estatutos De continuo, hasta el fin.</vt:lpstr>
      <vt:lpstr>Pequeño soy yo, y desechado, Mas no me he olvidado de tus mandamientos.</vt:lpstr>
      <vt:lpstr>Mira mi aflicción, y líbrame, Porque de tu ley no me he olvidado.</vt:lpstr>
      <vt:lpstr>Tu salvación he esperado, oh Jehová, Y tus mandamientos he puesto por obra.</vt:lpstr>
      <vt:lpstr>El corazón del salmista “sería guardado por la palabra ya que él guardaba la palabra en su corazón”</vt:lpstr>
      <vt:lpstr>Tus Dichos</vt:lpstr>
      <vt:lpstr>El voto de lealtad del salmista no era ante la filosofía humana, el consejo del mundo, la ciencia contemporánea, la religión de sus padres, el dictamen de la </vt:lpstr>
      <vt:lpstr>la corrección política, la voz de la tolerancia, la interpretación del clero, la tradición antigua, la última moda o incluso sus propios deseos y pensamientos.</vt:lpstr>
      <vt:lpstr>¿Cuál era el tesoro que el salmista guardaba en lo profundo de su corazón?</vt:lpstr>
      <vt:lpstr>Bienaventurados los perfectos de camino, Los que andan en la ley de Jehová.</vt:lpstr>
      <vt:lpstr>En mi corazón he guardado tus dichos, Para no pecar contra ti.</vt:lpstr>
      <vt:lpstr>En tus mandamientos meditaré; Consideraré tus caminos.</vt:lpstr>
      <vt:lpstr>Escogí el camino de la verdad; He puesto tus juicios delante de mí.</vt:lpstr>
      <vt:lpstr>Vivifícame conforme a tu misericordia, Y guardaré los testimonios de tu boca.</vt:lpstr>
      <vt:lpstr>Por tu ordenación subsisten todas las cosas hasta hoy, Pues todas ellas te sirven.</vt:lpstr>
      <vt:lpstr>Apartaos de mí, malignos, Pues yo guardaré los mandamientos de mi Dios.</vt:lpstr>
      <vt:lpstr>Mis ojos desfallecieron por tu salvación, Y por la palabra de tu justicia.</vt:lpstr>
      <vt:lpstr>Solamente la Palabra que fluía de la Mente Divina gozaba de la confianza completa del salmista.</vt:lpstr>
      <vt:lpstr>La suma de tu palabra es verdad, Y eterno es todo juicio de tu justicia.</vt:lpstr>
      <vt:lpstr>Para no pecar</vt:lpstr>
      <vt:lpstr>El ejercicio espiritual constante y aprecio de la Palabra del salmista no era un simple esfuerzo por agradar a su esposa o sus padres,</vt:lpstr>
      <vt:lpstr>no era una simple búsqueda de una vida sana, no era un simple sueño de marcar una diferencia, ni tampoco un simple anhelo de recibir alguna honra personal.</vt:lpstr>
      <vt:lpstr>¿Cuál era el propósito esencial del salmista?   Evitar el pecado.</vt:lpstr>
      <vt:lpstr>El pecado es el mal constante de la humanidad.</vt:lpstr>
      <vt:lpstr>es un acto inicuo o de Iniquidad.</vt:lpstr>
      <vt:lpstr>Pues no hacen iniquidad Los que andan en sus caminos.</vt:lpstr>
      <vt:lpstr>una condición inmunda.</vt:lpstr>
      <vt:lpstr>¿Con qué limpiará el joven su camino? Con guardar tu palabra.</vt:lpstr>
      <vt:lpstr>un camino torcido.</vt:lpstr>
      <vt:lpstr>Con todo mi corazón te he buscado; No me dejes desviarme de tus mandamientos.</vt:lpstr>
      <vt:lpstr>una mirada de soberbia y un destino condenado.</vt:lpstr>
      <vt:lpstr>Reprendiste a los soberbios, los malditos, Que se desvían de tus mandamientos.</vt:lpstr>
      <vt:lpstr>un deseo vano.</vt:lpstr>
      <vt:lpstr>Aparta mis ojos, que no vean la vanidad; Avívame en tu camino.</vt:lpstr>
      <vt:lpstr>un estado de esclavitud.</vt:lpstr>
      <vt:lpstr>Y andaré en libertad, Porque busqué tus mandamientos.</vt:lpstr>
      <vt:lpstr>un vínculo de impiedad.</vt:lpstr>
      <vt:lpstr>Compañías de impíos me han rodeado, Mas no me he olvidado de tu ley.</vt:lpstr>
      <vt:lpstr>una actitud hipócrita.</vt:lpstr>
      <vt:lpstr>Aborrezco a los hombres hipócritas; Mas amo tu ley.</vt:lpstr>
      <vt:lpstr>una maquinación maligna.</vt:lpstr>
      <vt:lpstr>Apartaos de mí, malignos, Pues yo guardaré los mandamientos de mi Dios.</vt:lpstr>
      <vt:lpstr>un viaje de opresión.</vt:lpstr>
      <vt:lpstr>Juicio y justicia he hecho; No me abandones a mis opresores.</vt:lpstr>
      <vt:lpstr>un sendero de mentira.</vt:lpstr>
      <vt:lpstr>Por eso estimé rectos todos tus mandamientos sobre todas las cosas, Y aborrecí todo camino de mentira.</vt:lpstr>
      <vt:lpstr>un manantial de violencia.</vt:lpstr>
      <vt:lpstr>Líbrame de la violencia de los hombres, Y guardaré tus mandamientos.</vt:lpstr>
      <vt:lpstr>una vida sin esperanza.</vt:lpstr>
      <vt:lpstr>Lejos está de los impíos la salvación, Porque no buscan tus estatutos.</vt:lpstr>
      <vt:lpstr>El salmista había llenado su corazón de la Palabra de Dios para que el pecado no pudiera penetrarlo o contaminarlo.</vt:lpstr>
      <vt:lpstr>Contra Ti</vt:lpstr>
      <vt:lpstr>Mientras que otros solamente se interesaban en agradar a los hombres o a sí mismos, la meta del salmista era agradar a nuestro Dios.</vt:lpstr>
      <vt:lpstr>Él no apartaría su mirada de Dios para deleitarse en la injusticia.</vt:lpstr>
      <vt:lpstr>No abandonaría a Dios para conservar a su familia.</vt:lpstr>
      <vt:lpstr>No desobedecería a Dios para respetar al hombre.</vt:lpstr>
      <vt:lpstr>No renunciaría a Dios para ganar al mundo.</vt:lpstr>
      <vt:lpstr>No ignoraría a Dios para cumplir su propia voluntad</vt:lpstr>
      <vt:lpstr>Compañías de impíos me han rodeado, Mas no me he olvidado de tu ley.</vt:lpstr>
      <vt:lpstr>Se engrosó el corazón de ellos como sebo, Mas yo en tu ley me he regocijado.</vt:lpstr>
      <vt:lpstr>Aborrezco a los hombres hipócritas; Mas amo tu ley.</vt:lpstr>
      <vt:lpstr>Pequeño soy yo, y desechado, Mas no me he olvidado de tus mandamientos.</vt:lpstr>
      <vt:lpstr>Siete veces al día te alabo A causa de tus justos juicios.</vt:lpstr>
      <vt:lpstr>Mi alma ha guardado tus testimonios, Y los he amado en gran manera.</vt:lpstr>
      <vt:lpstr>Pecar contra el prójimo ciertamente es una ofensa seria, pero pecar contra el Dios del cielo es una desgracia indescriptible.</vt:lpstr>
      <vt:lpstr>El salmista guardaba la Palabra de Dios en su corazón para no pecar contra Dios.</vt:lpstr>
      <vt:lpstr>Conclusión</vt:lpstr>
      <vt:lpstr>Este salmo, nos enseño, que el objetivo y propósito de la Palabra de Dios, al guardarla, obedecerla y practicarla, es “para no pecar contra nuestro Dios”.</vt:lpstr>
      <vt:lpstr>¡Qué importancia tan tremenda tiene que nuestro objetivo sea guardarnos del pecado!</vt:lpstr>
      <vt:lpstr>La Palabra de Dios –por ejemplo la que acabos de leer- se quede dentro de nuestros corazones, para un uso continuo.</vt:lpstr>
      <vt:lpstr>Un mero conocimiento de la palabra no nos será de ningún provecho. Debe haber un asentimiento cordial, una digestión sana, un respeto constante.</vt:lpstr>
      <vt:lpstr>No hay manera de agradar a Dios y evitar el pecado sin atesorar Su Palabra en lo profundo de nuestras mentes y corazones.</vt:lpstr>
      <vt:lpstr>El Salmo 119:11 ciertamente es un verso en el cual debemos meditar todos los que deseamos alcanzar el favor de Dios y la santidad espiritual.</vt:lpstr>
      <vt:lpstr>Este es un recordatorio y una motivación constante a guardar la mejor parte -la Palabra-, en el mejor lugar -el corazón-, con el mejor propósito -para no pecar- ante el mejor Ser –nuestro Dios-.</vt:lpstr>
      <vt:lpstr>Que la gracia del Señor Jesucristo, el amor de Dios y la comunión del Espíritu Santo sean con todos ustedes.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mi corazón he guardado tus dichos, para no pecar contra ti. </dc:title>
  <dc:creator>Israel Zarazua</dc:creator>
  <cp:lastModifiedBy>Israel Zarazua</cp:lastModifiedBy>
  <cp:revision>1</cp:revision>
  <dcterms:created xsi:type="dcterms:W3CDTF">2020-09-07T22:43:36Z</dcterms:created>
  <dcterms:modified xsi:type="dcterms:W3CDTF">2020-09-07T22:52:20Z</dcterms:modified>
</cp:coreProperties>
</file>