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24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10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703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32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45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08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507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1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67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574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716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2ADE2-647B-447B-A837-95CE8BEC62D5}" type="datetimeFigureOut">
              <a:rPr lang="es-ES" smtClean="0"/>
              <a:t>24/05/2021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6219-6DDA-434C-BDEB-C7EF299891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10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7F20117-574D-4EDE-9717-946D87542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7B8DD70E-5604-4AC7-978D-0B6F487B002F}"/>
              </a:ext>
            </a:extLst>
          </p:cNvPr>
          <p:cNvSpPr/>
          <p:nvPr/>
        </p:nvSpPr>
        <p:spPr>
          <a:xfrm>
            <a:off x="628650" y="0"/>
            <a:ext cx="7786480" cy="132521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912D00-FCF7-4F0E-8CB7-F5789824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786480" cy="1325217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FORTALECERNOS EN EL SEÑOR.</a:t>
            </a:r>
            <a:b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EFESIOS.6:10.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596D13-BB29-41BD-9985-701F02000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9850"/>
            <a:ext cx="9144000" cy="5178149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INTRODUCCION:</a:t>
            </a:r>
          </a:p>
          <a:p>
            <a:r>
              <a:rPr lang="es-ES" b="1" dirty="0"/>
              <a:t>Por lo demás, </a:t>
            </a:r>
            <a:r>
              <a:rPr lang="es-ES" b="1" u="sng" dirty="0">
                <a:solidFill>
                  <a:srgbClr val="7030A0"/>
                </a:solidFill>
              </a:rPr>
              <a:t>fortaleceos en el Señor y en el poder de su fuerza. </a:t>
            </a:r>
          </a:p>
          <a:p>
            <a:r>
              <a:rPr lang="es-ES" b="1" dirty="0"/>
              <a:t>No podemos hacer nada con nuestras propias fuerzas contra el diablo. </a:t>
            </a:r>
          </a:p>
          <a:p>
            <a:r>
              <a:rPr lang="es-ES" b="1" dirty="0"/>
              <a:t>El primer mandamiento preparatorio es que seamos fortalecidos en el Señor, y en los ilimitados recursos de su fuerza. </a:t>
            </a:r>
          </a:p>
          <a:p>
            <a:r>
              <a:rPr lang="es-ES" b="1" dirty="0"/>
              <a:t>Los mejores soldados de Dios son los conscientes de sus propias debilidades e ineficacia, que se apoyan sólo en Él.</a:t>
            </a:r>
          </a:p>
          <a:p>
            <a:r>
              <a:rPr lang="es-ES" b="1" dirty="0"/>
              <a:t>Nuestra debilidad se encomienda al vigor de su fuerza.</a:t>
            </a:r>
          </a:p>
          <a:p>
            <a:r>
              <a:rPr lang="es-ES" b="1" dirty="0"/>
              <a:t>Debemos fortalecernos en El Señor.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074786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16C8535-21DE-4B2D-9F68-A4A7BFE40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II Corintios.12:9.</a:t>
            </a:r>
          </a:p>
          <a:p>
            <a:r>
              <a:rPr lang="es-ES" b="1" dirty="0"/>
              <a:t>Y El me ha dicho: </a:t>
            </a:r>
            <a:r>
              <a:rPr lang="es-ES" b="1" u="sng" dirty="0">
                <a:solidFill>
                  <a:srgbClr val="7030A0"/>
                </a:solidFill>
              </a:rPr>
              <a:t>Te basta mi gracia,</a:t>
            </a:r>
            <a:r>
              <a:rPr lang="es-ES" b="1" dirty="0"/>
              <a:t> pues mi poder se perfecciona en la debilidad. Por tanto, muy gustosamente me gloriaré más bien en mis debilidades, para que el poder de Cristo more en mí. </a:t>
            </a:r>
          </a:p>
          <a:p>
            <a:r>
              <a:rPr lang="es-ES" b="1" dirty="0"/>
              <a:t>La oración de Pablo tuvo respuesta, pero no de la manera que él esperaba. </a:t>
            </a:r>
          </a:p>
          <a:p>
            <a:r>
              <a:rPr lang="es-ES" b="1" dirty="0"/>
              <a:t>En efecto, Dios le vino a decir a Pablo: </a:t>
            </a:r>
          </a:p>
          <a:p>
            <a:r>
              <a:rPr lang="es-ES" b="1" dirty="0"/>
              <a:t>«No te quitaré la espina, pero te daré algo mejor: </a:t>
            </a:r>
          </a:p>
          <a:p>
            <a:r>
              <a:rPr lang="es-ES" b="1" dirty="0"/>
              <a:t>te daré gracia para soportarla.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67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68D0F7-17F3-4958-BDDE-08E4E030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Y recuerda, Pablo, que aunque no te doy lo que pides, te doy lo que más necesitas. </a:t>
            </a:r>
          </a:p>
          <a:p>
            <a:r>
              <a:rPr lang="es-ES" b="1" dirty="0"/>
              <a:t>Necesitas mi poder y fuerza para acompañar a tu predicación.</a:t>
            </a:r>
          </a:p>
          <a:p>
            <a:r>
              <a:rPr lang="es-ES" b="1" dirty="0"/>
              <a:t>Por eso debemos fortalecernos en la gracia.</a:t>
            </a:r>
          </a:p>
          <a:p>
            <a:r>
              <a:rPr lang="es-ES" b="1" dirty="0"/>
              <a:t>II Timoteo.2:1.</a:t>
            </a:r>
          </a:p>
          <a:p>
            <a:r>
              <a:rPr lang="es-ES" b="1" dirty="0"/>
              <a:t>Tú, pues, hijo mío, </a:t>
            </a:r>
            <a:r>
              <a:rPr lang="es-ES" b="1" u="sng" dirty="0">
                <a:solidFill>
                  <a:srgbClr val="FF0000"/>
                </a:solidFill>
              </a:rPr>
              <a:t>fortalécete en la gracia</a:t>
            </a:r>
            <a:r>
              <a:rPr lang="es-ES" b="1" dirty="0"/>
              <a:t> que hay en Cristo Jesús. </a:t>
            </a:r>
          </a:p>
          <a:p>
            <a:r>
              <a:rPr lang="es-ES" b="1" dirty="0"/>
              <a:t>Revestirse de poder en la gracia que es en Cristo Jesús significa ser valeroso con el poder que su gracia provee.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6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142EB9D-5BA8-4963-9F99-34733B95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dirty="0"/>
              <a:t>Proseguir fielmente por el Señor con la inmerecida capacidad que proviene de estar unido a Él.</a:t>
            </a:r>
          </a:p>
          <a:p>
            <a:r>
              <a:rPr lang="es-ES" b="1" dirty="0"/>
              <a:t>El Señor era el que fortalecía al Apóstol Pablo.</a:t>
            </a:r>
          </a:p>
          <a:p>
            <a:r>
              <a:rPr lang="es-ES" b="1" dirty="0"/>
              <a:t>I Timoteo.1:12.</a:t>
            </a:r>
          </a:p>
          <a:p>
            <a:r>
              <a:rPr lang="es-ES" b="1" dirty="0"/>
              <a:t>Doy gracias a Cristo Jesús nuestro Señor, </a:t>
            </a:r>
            <a:r>
              <a:rPr lang="es-ES" b="1" u="sng" dirty="0">
                <a:solidFill>
                  <a:srgbClr val="FF0000"/>
                </a:solidFill>
              </a:rPr>
              <a:t>que me ha fortalecido,</a:t>
            </a:r>
            <a:r>
              <a:rPr lang="es-ES" b="1" dirty="0"/>
              <a:t> porque me tuvo por fiel, poniéndome en el ministerio; </a:t>
            </a:r>
          </a:p>
          <a:p>
            <a:r>
              <a:rPr lang="es-ES" b="1" dirty="0"/>
              <a:t>El Señor estaba con El Siempre fortaleciéndole.</a:t>
            </a:r>
          </a:p>
          <a:p>
            <a:r>
              <a:rPr lang="es-ES" b="1" dirty="0"/>
              <a:t>II Timoteo.4:17.</a:t>
            </a:r>
          </a:p>
          <a:p>
            <a:endParaRPr lang="es-ES" b="1" dirty="0"/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6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AF3078-372E-4A04-8997-8A3206883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7030A0"/>
                </a:solidFill>
              </a:rPr>
              <a:t>Pero el Señor estuvo conmigo y me fortaleció,</a:t>
            </a:r>
            <a:r>
              <a:rPr lang="es-ES" b="1" dirty="0"/>
              <a:t> a fin de que por mí se cumpliera cabalmente la proclamación del mensaje y que todos los gentiles oyeran. Y fui librado de la boca del león. </a:t>
            </a:r>
          </a:p>
          <a:p>
            <a:r>
              <a:rPr lang="es-ES" b="1" dirty="0"/>
              <a:t>Es su poder el que nos mantiene y nos ayuda hacer lo que El nos manda.</a:t>
            </a:r>
          </a:p>
          <a:p>
            <a:r>
              <a:rPr lang="es-ES" b="1" dirty="0"/>
              <a:t>Efesios.1:19.</a:t>
            </a:r>
          </a:p>
          <a:p>
            <a:r>
              <a:rPr lang="es-ES" b="1" dirty="0"/>
              <a:t>y cuál es la extraordinaria grandeza de su poder para con nosotros los que creemos, conforme a </a:t>
            </a:r>
            <a:r>
              <a:rPr lang="es-ES" b="1" u="sng" dirty="0">
                <a:solidFill>
                  <a:srgbClr val="FF0000"/>
                </a:solidFill>
              </a:rPr>
              <a:t>la eficacia de la fuerza de su poder,</a:t>
            </a:r>
          </a:p>
          <a:p>
            <a:r>
              <a:rPr lang="es-ES" b="1" dirty="0"/>
              <a:t>El Apóstol Pablo fue ministro por la gracia y el poder que actuaba en El.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01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3302FC5-E73E-4FCD-A163-48463B0BE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dirty="0"/>
              <a:t>Efesios.3:7.</a:t>
            </a:r>
          </a:p>
          <a:p>
            <a:r>
              <a:rPr lang="es-ES" b="1" dirty="0"/>
              <a:t>del cual fui hecho ministro, conforme al don de la gracia de Dios que se me ha concedido </a:t>
            </a:r>
            <a:r>
              <a:rPr lang="es-ES" b="1" u="sng" dirty="0">
                <a:solidFill>
                  <a:srgbClr val="002060"/>
                </a:solidFill>
              </a:rPr>
              <a:t>según la eficacia de su poder.</a:t>
            </a:r>
            <a:r>
              <a:rPr lang="es-ES" b="1" dirty="0"/>
              <a:t> </a:t>
            </a:r>
          </a:p>
          <a:p>
            <a:r>
              <a:rPr lang="es-ES" b="1" dirty="0"/>
              <a:t>Sin ese poder esa gracia no hubiera podido hacer nada.</a:t>
            </a:r>
          </a:p>
          <a:p>
            <a:r>
              <a:rPr lang="es-ES" b="1" dirty="0"/>
              <a:t>Ese poder que actuaba poderosamente en El.</a:t>
            </a:r>
          </a:p>
          <a:p>
            <a:r>
              <a:rPr lang="es-ES" b="1" dirty="0"/>
              <a:t>Colosenses.1:29.</a:t>
            </a:r>
          </a:p>
          <a:p>
            <a:r>
              <a:rPr lang="es-ES" b="1" dirty="0"/>
              <a:t>Y con este fin también trabajo, </a:t>
            </a:r>
            <a:r>
              <a:rPr lang="es-ES" b="1" u="sng" dirty="0">
                <a:solidFill>
                  <a:srgbClr val="00B0F0"/>
                </a:solidFill>
              </a:rPr>
              <a:t>esforzándome según su poder que obra poderosamente en mí.</a:t>
            </a:r>
            <a:r>
              <a:rPr lang="es-ES" b="1" dirty="0"/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83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CF634D3-8FC9-49F9-92C5-E1730C015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El trabajaba gracias a ese poder a esa gracia que venia de parte de Dios.</a:t>
            </a:r>
          </a:p>
          <a:p>
            <a:r>
              <a:rPr lang="es-ES" b="1" dirty="0"/>
              <a:t>I Corintios.15:10.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Pero por la gracia de Dios soy lo que soy,</a:t>
            </a:r>
            <a:r>
              <a:rPr lang="es-ES" b="1" dirty="0"/>
              <a:t> y su gracia para conmigo no resultó vana; antes bien he trabajado mucho más que todos ellos, </a:t>
            </a:r>
            <a:r>
              <a:rPr lang="es-ES" b="1" u="sng" dirty="0">
                <a:solidFill>
                  <a:srgbClr val="FF0000"/>
                </a:solidFill>
              </a:rPr>
              <a:t>aunque no yo, sino la gracia de Dios en mí.</a:t>
            </a:r>
            <a:r>
              <a:rPr lang="es-ES" b="1" dirty="0"/>
              <a:t> </a:t>
            </a:r>
          </a:p>
          <a:p>
            <a:r>
              <a:rPr lang="es-ES" b="1" dirty="0"/>
              <a:t>No dependía del apóstol Pablo sino de Dios.</a:t>
            </a:r>
          </a:p>
          <a:p>
            <a:r>
              <a:rPr lang="es-ES" b="1" dirty="0"/>
              <a:t>II Corintios.3:5.</a:t>
            </a:r>
          </a:p>
          <a:p>
            <a:r>
              <a:rPr lang="es-ES" b="1" dirty="0"/>
              <a:t>no que seamos suficientes en nosotros mismos para pensar que cosa alguna procede de nosotros, </a:t>
            </a:r>
            <a:r>
              <a:rPr lang="es-ES" b="1" u="sng" dirty="0">
                <a:solidFill>
                  <a:srgbClr val="00B050"/>
                </a:solidFill>
              </a:rPr>
              <a:t>sino que nuestra suficiencia es de Dios,</a:t>
            </a:r>
            <a:r>
              <a:rPr lang="es-ES" b="1" dirty="0"/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8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7689D8-1D6F-4B98-BFBE-F68308BDE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Es Dios que actúa en nosotros.</a:t>
            </a:r>
          </a:p>
          <a:p>
            <a:r>
              <a:rPr lang="es-ES" b="1" dirty="0"/>
              <a:t>Filipenses.2:13.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porque Dios es quien obra en vosotros</a:t>
            </a:r>
            <a:r>
              <a:rPr lang="es-ES" b="1" dirty="0"/>
              <a:t> tanto el querer como el hacer, para su beneplácito. </a:t>
            </a:r>
          </a:p>
          <a:p>
            <a:r>
              <a:rPr lang="es-ES" b="1" dirty="0"/>
              <a:t>Dios es quien distribuye en nosotros.</a:t>
            </a:r>
          </a:p>
          <a:p>
            <a:r>
              <a:rPr lang="es-ES" b="1" dirty="0"/>
              <a:t>Romanos.12:3.</a:t>
            </a:r>
          </a:p>
          <a:p>
            <a:r>
              <a:rPr lang="es-ES" b="1" dirty="0"/>
              <a:t>Porque en virtud de la gracia que me ha sido dada, digo a cada uno de vosotros que no piense más alto de sí que lo que debe pensar, sino que piense con buen juicio, </a:t>
            </a:r>
            <a:r>
              <a:rPr lang="es-ES" b="1" u="sng" dirty="0">
                <a:solidFill>
                  <a:srgbClr val="00B050"/>
                </a:solidFill>
              </a:rPr>
              <a:t>según la medida de fe que Dios ha distribuido a cada uno.</a:t>
            </a:r>
            <a:r>
              <a:rPr lang="es-ES" b="1" dirty="0"/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70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FC5F41-BEED-45C9-8769-4A477EE0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Ya que Dios es el que obra en nosotros.</a:t>
            </a:r>
          </a:p>
          <a:p>
            <a:r>
              <a:rPr lang="es-ES" b="1" dirty="0"/>
              <a:t>Hebreos.13:21.</a:t>
            </a:r>
          </a:p>
          <a:p>
            <a:r>
              <a:rPr lang="es-ES" b="1" dirty="0"/>
              <a:t>os haga aptos en toda obra buena para hacer su voluntad, </a:t>
            </a:r>
            <a:r>
              <a:rPr lang="es-ES" b="1" u="sng" dirty="0">
                <a:solidFill>
                  <a:srgbClr val="FF0000"/>
                </a:solidFill>
              </a:rPr>
              <a:t>obrando El en nosotros</a:t>
            </a:r>
            <a:r>
              <a:rPr lang="es-ES" b="1" dirty="0"/>
              <a:t> lo que es agradable delante de El mediante Jesucristo, a quien sea la gloria por los siglos de los siglos. Amén. </a:t>
            </a:r>
          </a:p>
          <a:p>
            <a:r>
              <a:rPr lang="es-ES" b="1" dirty="0"/>
              <a:t>Es por eso que El Apóstol Pablo pudo decir con tanta certeza, confianza.</a:t>
            </a:r>
          </a:p>
          <a:p>
            <a:r>
              <a:rPr lang="es-ES" b="1" dirty="0"/>
              <a:t>Filipenses.4:13.</a:t>
            </a:r>
          </a:p>
          <a:p>
            <a:r>
              <a:rPr lang="es-ES" b="1" dirty="0"/>
              <a:t>Todo lo puedo en Cristo </a:t>
            </a:r>
            <a:r>
              <a:rPr lang="es-ES" b="1" u="sng" dirty="0">
                <a:solidFill>
                  <a:srgbClr val="00B0F0"/>
                </a:solidFill>
              </a:rPr>
              <a:t>que me fortalece.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1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90D2E8B-A050-43EB-91A6-81AFFD231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dirty="0"/>
              <a:t>¿En quien estamos buscando nuestra fuerza?</a:t>
            </a:r>
          </a:p>
          <a:p>
            <a:r>
              <a:rPr lang="es-ES" b="1" dirty="0"/>
              <a:t>¿En nuestra familia?</a:t>
            </a:r>
          </a:p>
          <a:p>
            <a:r>
              <a:rPr lang="es-ES" b="1" dirty="0"/>
              <a:t>¿En nuestra capacidad económica?</a:t>
            </a:r>
          </a:p>
          <a:p>
            <a:r>
              <a:rPr lang="es-ES" b="1" dirty="0"/>
              <a:t>¿En su </a:t>
            </a:r>
            <a:r>
              <a:rPr lang="es-ES" b="1"/>
              <a:t>posición fama?</a:t>
            </a:r>
            <a:endParaRPr lang="es-ES" b="1" dirty="0"/>
          </a:p>
          <a:p>
            <a:r>
              <a:rPr lang="es-ES" b="1" dirty="0"/>
              <a:t>¿En nuestra fuerza?</a:t>
            </a:r>
          </a:p>
          <a:p>
            <a:r>
              <a:rPr lang="es-ES" b="1" dirty="0"/>
              <a:t>Si estamos buscando la fuerza en estas cosas vamos a fracasar totalmente.</a:t>
            </a:r>
          </a:p>
          <a:p>
            <a:r>
              <a:rPr lang="es-ES" b="1" dirty="0"/>
              <a:t>La única fuerza que tiene el cristiano es en El Señor.</a:t>
            </a:r>
          </a:p>
          <a:p>
            <a:r>
              <a:rPr lang="es-ES" b="1" dirty="0"/>
              <a:t>Tenemos esta fortaleza a nuestras manos aprovechémosla al máximo.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77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7118219-A2F0-4C3D-A909-6C7757FD4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BD39FD2-A8B4-4DD9-B501-E46483382D3B}"/>
              </a:ext>
            </a:extLst>
          </p:cNvPr>
          <p:cNvSpPr/>
          <p:nvPr/>
        </p:nvSpPr>
        <p:spPr>
          <a:xfrm>
            <a:off x="1934818" y="0"/>
            <a:ext cx="5035825" cy="11926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34808D-F243-415C-B720-BA0F52320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818" y="20569"/>
            <a:ext cx="5168348" cy="1325563"/>
          </a:xfrm>
        </p:spPr>
        <p:txBody>
          <a:bodyPr/>
          <a:lstStyle/>
          <a:p>
            <a:pPr algn="ctr"/>
            <a:r>
              <a:rPr lang="es-E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CONCLUSION: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EBF8EA-6E39-4518-84F8-8AA0E23E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82495"/>
            <a:ext cx="9144000" cy="5454935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/>
              <a:t>Nuestra fortaleza solo esta en Dios en nadie mas.</a:t>
            </a:r>
          </a:p>
          <a:p>
            <a:r>
              <a:rPr lang="es-ES" b="1" dirty="0"/>
              <a:t>Busquemos y asegurémonos que estamos conectada a la única fuente que nos puede dar la fuerza y la fortaleza para poder triunfar.</a:t>
            </a:r>
          </a:p>
          <a:p>
            <a:r>
              <a:rPr lang="es-ES" b="1" dirty="0"/>
              <a:t>Esta es en Dios en su palabra en nadie mas.</a:t>
            </a:r>
          </a:p>
          <a:p>
            <a:r>
              <a:rPr lang="es-ES" b="1" dirty="0"/>
              <a:t>Ni nuestra familia.</a:t>
            </a:r>
          </a:p>
          <a:p>
            <a:r>
              <a:rPr lang="es-ES" b="1" dirty="0"/>
              <a:t>Ni nuestra fama</a:t>
            </a:r>
          </a:p>
          <a:p>
            <a:r>
              <a:rPr lang="es-ES" b="1" dirty="0"/>
              <a:t>Ni nuestro dinero nos puede dar la fortaleza para ganar y triunfar sobre nuestro enemigo que es Satanás.</a:t>
            </a:r>
          </a:p>
          <a:p>
            <a:r>
              <a:rPr lang="es-ES" b="1" dirty="0"/>
              <a:t>Conectémonos a esta fuerza para triunfar siempre.</a:t>
            </a:r>
          </a:p>
          <a:p>
            <a:r>
              <a:rPr lang="es-ES" b="1" dirty="0"/>
              <a:t>Ya que separados de El nada podemos hacer.</a:t>
            </a:r>
          </a:p>
          <a:p>
            <a:r>
              <a:rPr lang="es-ES" b="1" dirty="0"/>
              <a:t>Juan.15:5.</a:t>
            </a:r>
          </a:p>
          <a:p>
            <a:r>
              <a:rPr lang="es-ES" b="1" dirty="0"/>
              <a:t>Yo soy la vid, vosotros los sarmientos; el que permanece en mí y yo en él, ése da mucho fruto, </a:t>
            </a:r>
            <a:r>
              <a:rPr lang="es-ES" b="1" u="sng" dirty="0">
                <a:solidFill>
                  <a:srgbClr val="00B050"/>
                </a:solidFill>
              </a:rPr>
              <a:t>porque separados de mí nada podéis hacer. </a:t>
            </a:r>
          </a:p>
        </p:txBody>
      </p:sp>
    </p:spTree>
    <p:extLst>
      <p:ext uri="{BB962C8B-B14F-4D97-AF65-F5344CB8AC3E}">
        <p14:creationId xmlns:p14="http://schemas.microsoft.com/office/powerpoint/2010/main" val="675715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2F0B4FE4-D31A-4B6C-AB3E-8B541BAE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Nuestra única fortaleza esta en El Señor.</a:t>
            </a:r>
          </a:p>
          <a:p>
            <a:r>
              <a:rPr lang="es-ES" b="1" dirty="0"/>
              <a:t>El apóstol Pablo sabia y entendía que la única manera para poder hacerle frente a Satanás era tomar la fuerza en El Señor.</a:t>
            </a:r>
          </a:p>
          <a:p>
            <a:r>
              <a:rPr lang="es-ES" b="1" dirty="0"/>
              <a:t>David fue uno que se fortaleció en El Señor.</a:t>
            </a:r>
          </a:p>
          <a:p>
            <a:r>
              <a:rPr lang="es-ES" b="1" dirty="0"/>
              <a:t>I Samuel.30:6.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Y David estaba muy angustiado</a:t>
            </a:r>
            <a:r>
              <a:rPr lang="es-ES" b="1" dirty="0"/>
              <a:t> porque la gente hablaba de apedrearlo, pues todo el pueblo estaba amargado, cada uno a causa de sus hijos y de sus hijas. </a:t>
            </a:r>
            <a:r>
              <a:rPr lang="es-ES" b="1" u="sng" dirty="0">
                <a:solidFill>
                  <a:srgbClr val="7030A0"/>
                </a:solidFill>
              </a:rPr>
              <a:t>Mas David se fortaleció en el SEÑOR su Dios.</a:t>
            </a:r>
            <a:r>
              <a:rPr lang="es-ES" b="1" dirty="0"/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044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CEB590-1955-4AA2-A13F-518E39AA6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A0C7ABB-493A-4AE7-8F98-719939DD7F06}"/>
              </a:ext>
            </a:extLst>
          </p:cNvPr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DIOS NOS BENDIGA A TODOS.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71CA1EB-6078-45A9-94AE-E761E7B07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B209F5-6CCF-41CD-8531-E3E6B744A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dirty="0"/>
              <a:t>La gente esta enojada y quiere matar, apedrear a David.</a:t>
            </a:r>
          </a:p>
          <a:p>
            <a:r>
              <a:rPr lang="es-ES" b="1" dirty="0"/>
              <a:t>Qué momento tan difícil en la vida de David.</a:t>
            </a:r>
          </a:p>
          <a:p>
            <a:r>
              <a:rPr lang="es-ES" b="1" dirty="0"/>
              <a:t>¿Pero que hizo David?</a:t>
            </a:r>
          </a:p>
          <a:p>
            <a:r>
              <a:rPr lang="es-ES" b="1" dirty="0"/>
              <a:t>Se fortaleció en El Señor.</a:t>
            </a:r>
          </a:p>
          <a:p>
            <a:r>
              <a:rPr lang="es-ES" b="1" dirty="0"/>
              <a:t>Su fortaleza fue El Señor.</a:t>
            </a:r>
          </a:p>
          <a:p>
            <a:r>
              <a:rPr lang="es-E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FORTALECER:</a:t>
            </a:r>
            <a:r>
              <a:rPr lang="es-ES" b="1" dirty="0"/>
              <a:t> En su palabra original significa “sasac”- Que quiere decir agarrarse de o aferrarse de algo.</a:t>
            </a:r>
          </a:p>
          <a:p>
            <a:r>
              <a:rPr lang="es-ES" b="1" dirty="0"/>
              <a:t>Siempre Dios ha sido la fortaleza para su pueblo.</a:t>
            </a:r>
          </a:p>
          <a:p>
            <a:r>
              <a:rPr lang="es-ES" b="1" dirty="0"/>
              <a:t>Exodo.15:2.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42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2352AB0-CDCE-4F6C-B82D-4C983368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u="sng" dirty="0">
                <a:solidFill>
                  <a:srgbClr val="00B0F0"/>
                </a:solidFill>
              </a:rPr>
              <a:t>Mi fortaleza y mi canción es el SEÑOR,</a:t>
            </a:r>
            <a:r>
              <a:rPr lang="es-ES" b="1" dirty="0"/>
              <a:t> y ha sido para mí salvación; éste es mi Dios, y le glorificaré, el Dios de mi padre, y le ensalzaré. </a:t>
            </a:r>
          </a:p>
          <a:p>
            <a:r>
              <a:rPr lang="es-ES" b="1" dirty="0"/>
              <a:t>La fortaleza y desde luego la salvación viene del Señor.</a:t>
            </a:r>
          </a:p>
          <a:p>
            <a:r>
              <a:rPr lang="es-ES" b="1" dirty="0"/>
              <a:t>El Señor es nuestro escudo y nuestra fuerza, fortaleza.</a:t>
            </a:r>
          </a:p>
          <a:p>
            <a:r>
              <a:rPr lang="es-ES" b="1" dirty="0"/>
              <a:t>Salmos.28:7-8.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El SEÑOR es mi fuerza</a:t>
            </a:r>
            <a:r>
              <a:rPr lang="es-ES" b="1" dirty="0"/>
              <a:t> y mi escudo; en El confía mi corazón, y soy socorrido; por tanto, mi corazón se regocija, y le daré gracias con mi cántico.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67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F8B20AE-DF7E-4C18-944D-42ED7BC15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V.8.</a:t>
            </a:r>
          </a:p>
          <a:p>
            <a:r>
              <a:rPr lang="es-ES" b="1" u="sng" dirty="0">
                <a:solidFill>
                  <a:srgbClr val="7030A0"/>
                </a:solidFill>
              </a:rPr>
              <a:t>El SEÑOR es la fuerza de su pueblo,</a:t>
            </a:r>
            <a:r>
              <a:rPr lang="es-ES" b="1" dirty="0"/>
              <a:t> y El es defensa salvadora de su ungido. </a:t>
            </a:r>
          </a:p>
          <a:p>
            <a:r>
              <a:rPr lang="es-ES" b="1" dirty="0"/>
              <a:t>El es nuestra fuerza- fortaleza.</a:t>
            </a:r>
          </a:p>
          <a:p>
            <a:r>
              <a:rPr lang="es-ES" b="1"/>
              <a:t>II </a:t>
            </a:r>
            <a:r>
              <a:rPr lang="es-ES" b="1" dirty="0"/>
              <a:t>Samuel.22:3, 33.</a:t>
            </a:r>
          </a:p>
          <a:p>
            <a:r>
              <a:rPr lang="es-ES" b="1" dirty="0"/>
              <a:t>mi Dios, mi roca en quien me refugio; mi escudo y el cuerno </a:t>
            </a:r>
            <a:r>
              <a:rPr lang="es-ES" b="1" u="sng" dirty="0">
                <a:solidFill>
                  <a:srgbClr val="FF0000"/>
                </a:solidFill>
              </a:rPr>
              <a:t>de mi salvación,</a:t>
            </a:r>
            <a:r>
              <a:rPr lang="es-ES" b="1" dirty="0"/>
              <a:t> mi altura inexpugnable y mi refugio; salvador mío, tú me salvas de la violencia. </a:t>
            </a:r>
          </a:p>
          <a:p>
            <a:r>
              <a:rPr lang="es-ES" b="1" dirty="0"/>
              <a:t>V.33.</a:t>
            </a:r>
          </a:p>
          <a:p>
            <a:r>
              <a:rPr lang="es-ES" b="1" u="sng" dirty="0">
                <a:solidFill>
                  <a:srgbClr val="00B0F0"/>
                </a:solidFill>
              </a:rPr>
              <a:t>Dios es mi fortaleza</a:t>
            </a:r>
            <a:r>
              <a:rPr lang="es-ES" b="1" dirty="0"/>
              <a:t> poderosa, y el que pone al íntegro en su camino.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96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C700A3-7F6E-43E2-9AB4-053BB826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/>
          <a:lstStyle/>
          <a:p>
            <a:r>
              <a:rPr lang="es-ES" b="1" dirty="0"/>
              <a:t>El es nuestra fuerza, fortaleza que nos salva.</a:t>
            </a:r>
          </a:p>
          <a:p>
            <a:r>
              <a:rPr lang="es-ES" b="1" dirty="0"/>
              <a:t>Salmos.31:2-3.</a:t>
            </a:r>
          </a:p>
          <a:p>
            <a:r>
              <a:rPr lang="es-ES" b="1" dirty="0"/>
              <a:t>Inclina a mí tu oído, rescátame pronto; sé para mí roca fuerte, </a:t>
            </a:r>
            <a:r>
              <a:rPr lang="es-ES" b="1" u="sng" dirty="0">
                <a:solidFill>
                  <a:srgbClr val="7030A0"/>
                </a:solidFill>
              </a:rPr>
              <a:t>fortaleza para salvarme.</a:t>
            </a:r>
          </a:p>
          <a:p>
            <a:r>
              <a:rPr lang="es-ES" b="1" dirty="0"/>
              <a:t>V.3.</a:t>
            </a:r>
          </a:p>
          <a:p>
            <a:r>
              <a:rPr lang="es-ES" b="1" dirty="0"/>
              <a:t>Porque tú eres mi roca y </a:t>
            </a:r>
            <a:r>
              <a:rPr lang="es-ES" b="1" u="sng" dirty="0">
                <a:solidFill>
                  <a:srgbClr val="FF0000"/>
                </a:solidFill>
              </a:rPr>
              <a:t>mi fortaleza,</a:t>
            </a:r>
            <a:r>
              <a:rPr lang="es-ES" b="1" dirty="0"/>
              <a:t> y por amor de tu nombre me conducirás y me guiarás.</a:t>
            </a:r>
          </a:p>
          <a:p>
            <a:r>
              <a:rPr lang="es-ES" b="1" dirty="0"/>
              <a:t>El siempre será nuestra fortaleza en tiempos de angustia.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3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5A805C-DE56-4773-91E0-360CB9B6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Salmos.37:39-40.</a:t>
            </a:r>
          </a:p>
          <a:p>
            <a:r>
              <a:rPr lang="es-ES" b="1" dirty="0"/>
              <a:t>Mas la salvación de los justos viene del SEÑOR; </a:t>
            </a:r>
            <a:r>
              <a:rPr lang="es-ES" b="1" u="sng" dirty="0">
                <a:solidFill>
                  <a:srgbClr val="7030A0"/>
                </a:solidFill>
              </a:rPr>
              <a:t>El es su fortaleza en el tiempo de la angustia.</a:t>
            </a:r>
            <a:r>
              <a:rPr lang="es-ES" b="1" dirty="0"/>
              <a:t> </a:t>
            </a:r>
          </a:p>
          <a:p>
            <a:r>
              <a:rPr lang="es-ES" b="1" dirty="0"/>
              <a:t>V.40.</a:t>
            </a:r>
          </a:p>
          <a:p>
            <a:r>
              <a:rPr lang="es-ES" b="1" u="sng" dirty="0">
                <a:solidFill>
                  <a:srgbClr val="00B050"/>
                </a:solidFill>
              </a:rPr>
              <a:t>El SEÑOR los ayuda y los libra;</a:t>
            </a:r>
            <a:r>
              <a:rPr lang="es-ES" b="1" dirty="0"/>
              <a:t> los libra de los impíos y los salva, porque en El se refugian.</a:t>
            </a:r>
          </a:p>
          <a:p>
            <a:r>
              <a:rPr lang="es-ES" b="1" dirty="0"/>
              <a:t>Salmos.46:1.</a:t>
            </a:r>
          </a:p>
          <a:p>
            <a:r>
              <a:rPr lang="es-ES" b="1" dirty="0"/>
              <a:t>Dios es nuestro refugio </a:t>
            </a:r>
            <a:r>
              <a:rPr lang="es-ES" b="1" u="sng" dirty="0">
                <a:solidFill>
                  <a:srgbClr val="FF0000"/>
                </a:solidFill>
              </a:rPr>
              <a:t>y fortaleza,</a:t>
            </a:r>
            <a:r>
              <a:rPr lang="es-ES" b="1" dirty="0"/>
              <a:t> nuestro pronto auxilio en las tribulaciones. </a:t>
            </a:r>
          </a:p>
          <a:p>
            <a:r>
              <a:rPr lang="es-ES" b="1" dirty="0"/>
              <a:t>Por que Dios hace aumentar el vigor.</a:t>
            </a:r>
          </a:p>
          <a:p>
            <a:r>
              <a:rPr lang="es-ES" b="1" dirty="0"/>
              <a:t>Isaias.40:29.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E716B95-6221-4A86-BBEE-5931CF08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rgbClr val="7030A0"/>
                </a:solidFill>
              </a:rPr>
              <a:t>El da fuerzas al fatigado,</a:t>
            </a:r>
            <a:r>
              <a:rPr lang="es-ES" b="1" dirty="0"/>
              <a:t> y al que no tiene fuerzas, aumenta el vigor. </a:t>
            </a:r>
          </a:p>
          <a:p>
            <a:r>
              <a:rPr lang="es-ES" b="1" dirty="0"/>
              <a:t>Por eso en El Señor recobramos las fuerzas.</a:t>
            </a:r>
          </a:p>
          <a:p>
            <a:r>
              <a:rPr lang="es-ES" b="1" dirty="0"/>
              <a:t>Isaías.40:31.</a:t>
            </a:r>
          </a:p>
          <a:p>
            <a:r>
              <a:rPr lang="es-ES" b="1" dirty="0"/>
              <a:t>pero los que esperan en el SEÑOR </a:t>
            </a:r>
            <a:r>
              <a:rPr lang="es-ES" b="1" u="sng" dirty="0">
                <a:solidFill>
                  <a:srgbClr val="FF0000"/>
                </a:solidFill>
              </a:rPr>
              <a:t>renovarán sus fuerzas;</a:t>
            </a:r>
            <a:r>
              <a:rPr lang="es-ES" b="1" dirty="0"/>
              <a:t> se remontarán con alas como las águilas, correrán y no se cansarán, caminarán y no se fatigarán.</a:t>
            </a:r>
          </a:p>
          <a:p>
            <a:r>
              <a:rPr lang="es-ES" b="1" dirty="0"/>
              <a:t>Es nuestra fuerza en los tiempos de angustias.</a:t>
            </a:r>
          </a:p>
          <a:p>
            <a:r>
              <a:rPr lang="es-ES" b="1" dirty="0"/>
              <a:t>Nahum.1:7.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DFA8CD6-87CF-4BCF-81B2-86C38BBC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2D900D-B6FC-4C4B-876D-231921C8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461" y="0"/>
            <a:ext cx="4810538" cy="6858000"/>
          </a:xfrm>
        </p:spPr>
        <p:txBody>
          <a:bodyPr>
            <a:normAutofit/>
          </a:bodyPr>
          <a:lstStyle/>
          <a:p>
            <a:r>
              <a:rPr lang="es-ES" b="1" dirty="0"/>
              <a:t>Bueno es el SEÑOR, </a:t>
            </a:r>
            <a:r>
              <a:rPr lang="es-ES" b="1" u="sng" dirty="0">
                <a:solidFill>
                  <a:srgbClr val="00B0F0"/>
                </a:solidFill>
              </a:rPr>
              <a:t>una fortaleza en el día de la angustia,</a:t>
            </a:r>
            <a:r>
              <a:rPr lang="es-ES" b="1" dirty="0"/>
              <a:t> y conoce a los que en El se refugian. </a:t>
            </a:r>
          </a:p>
          <a:p>
            <a:r>
              <a:rPr lang="es-ES" b="1" dirty="0"/>
              <a:t>El hace nuestros pies tan rápido como venados.</a:t>
            </a:r>
          </a:p>
          <a:p>
            <a:r>
              <a:rPr lang="es-ES" b="1" dirty="0"/>
              <a:t>Habacuc.3:19.</a:t>
            </a:r>
          </a:p>
          <a:p>
            <a:r>
              <a:rPr lang="es-ES" b="1" u="sng" dirty="0">
                <a:solidFill>
                  <a:srgbClr val="FF0000"/>
                </a:solidFill>
              </a:rPr>
              <a:t>El Señor DIOS es mi fortaleza;</a:t>
            </a:r>
            <a:r>
              <a:rPr lang="es-ES" b="1" dirty="0"/>
              <a:t> El ha hecho mis pies como los de las ciervas, y por las alturas me hace caminar. Para el director del coro, con mis instrumentos de cuerda.</a:t>
            </a:r>
          </a:p>
          <a:p>
            <a:r>
              <a:rPr lang="es-ES" b="1" dirty="0"/>
              <a:t>El Apóstol Pablo se fortalecía en la gracia de Dios. </a:t>
            </a:r>
          </a:p>
          <a:p>
            <a:endParaRPr lang="es-ES" b="1" dirty="0">
              <a:solidFill>
                <a:schemeClr val="bg1"/>
              </a:solidFill>
            </a:endParaRP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0E8CAAD-478C-498D-9784-9D6B8B168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7096"/>
            <a:ext cx="4333461" cy="4750904"/>
          </a:xfrm>
          <a:prstGeom prst="rect">
            <a:avLst/>
          </a:prstGeom>
        </p:spPr>
      </p:pic>
      <p:sp>
        <p:nvSpPr>
          <p:cNvPr id="5" name="Flecha: curvada hacia abajo 4">
            <a:extLst>
              <a:ext uri="{FF2B5EF4-FFF2-40B4-BE49-F238E27FC236}">
                <a16:creationId xmlns:a16="http://schemas.microsoft.com/office/drawing/2014/main" id="{E865E4D1-9F9D-48BB-88CF-E28FA1C77516}"/>
              </a:ext>
            </a:extLst>
          </p:cNvPr>
          <p:cNvSpPr/>
          <p:nvPr/>
        </p:nvSpPr>
        <p:spPr>
          <a:xfrm rot="18895180">
            <a:off x="1446400" y="175453"/>
            <a:ext cx="2398504" cy="1268914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1647</Words>
  <Application>Microsoft Office PowerPoint</Application>
  <PresentationFormat>Presentación en pantalla (4:3)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de Office</vt:lpstr>
      <vt:lpstr>FORTALECERNOS EN EL SEÑOR. EFESIOS.6:10.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FORTALECERNOS EN EL SEÑOR. EFESIOS.6:10.</dc:title>
  <dc:creator>Mario Moreno</dc:creator>
  <cp:lastModifiedBy>Mario Moreno</cp:lastModifiedBy>
  <cp:revision>32</cp:revision>
  <dcterms:created xsi:type="dcterms:W3CDTF">2021-05-18T21:52:07Z</dcterms:created>
  <dcterms:modified xsi:type="dcterms:W3CDTF">2021-05-24T23:18:56Z</dcterms:modified>
</cp:coreProperties>
</file>