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80" r:id="rId3"/>
    <p:sldId id="268" r:id="rId4"/>
    <p:sldId id="376" r:id="rId5"/>
    <p:sldId id="377" r:id="rId6"/>
    <p:sldId id="269" r:id="rId7"/>
    <p:sldId id="281" r:id="rId8"/>
    <p:sldId id="282" r:id="rId9"/>
    <p:sldId id="284" r:id="rId10"/>
    <p:sldId id="286" r:id="rId11"/>
    <p:sldId id="285" r:id="rId12"/>
    <p:sldId id="287" r:id="rId13"/>
    <p:sldId id="288" r:id="rId14"/>
    <p:sldId id="289" r:id="rId15"/>
    <p:sldId id="290" r:id="rId16"/>
    <p:sldId id="291" r:id="rId17"/>
    <p:sldId id="292" r:id="rId18"/>
    <p:sldId id="293" r:id="rId19"/>
    <p:sldId id="273" r:id="rId20"/>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64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4673600" y="1498602"/>
            <a:ext cx="7010400" cy="3298825"/>
          </a:xfrm>
        </p:spPr>
        <p:txBody>
          <a:bodyPr rtlCol="0">
            <a:normAutofit/>
          </a:bodyPr>
          <a:lstStyle>
            <a:lvl1pPr algn="l" rtl="0">
              <a:lnSpc>
                <a:spcPct val="90000"/>
              </a:lnSpc>
              <a:defRPr sz="5400" cap="none" baseline="0"/>
            </a:lvl1pPr>
          </a:lstStyle>
          <a:p>
            <a:pPr rtl="0"/>
            <a:r>
              <a:rPr lang="es-ES" noProof="0"/>
              <a:t>Haga clic para modificar el estilo de título del patrón</a:t>
            </a:r>
            <a:endParaRPr lang="es-ES" noProof="0" dirty="0"/>
          </a:p>
        </p:txBody>
      </p:sp>
      <p:sp>
        <p:nvSpPr>
          <p:cNvPr id="3" name="Subtítulo 2"/>
          <p:cNvSpPr>
            <a:spLocks noGrp="1"/>
          </p:cNvSpPr>
          <p:nvPr>
            <p:ph type="subTitle" idx="1"/>
          </p:nvPr>
        </p:nvSpPr>
        <p:spPr>
          <a:xfrm>
            <a:off x="4673600" y="4927600"/>
            <a:ext cx="7010400" cy="1244600"/>
          </a:xfrm>
        </p:spPr>
        <p:txBody>
          <a:bodyPr rtlCol="0">
            <a:normAutofit/>
          </a:bodyPr>
          <a:lstStyle>
            <a:lvl1pPr marL="0" indent="0" algn="l" rtl="0">
              <a:spcBef>
                <a:spcPts val="0"/>
              </a:spcBef>
              <a:buNone/>
              <a:defRPr sz="2800" b="0">
                <a:solidFill>
                  <a:schemeClr val="tx1"/>
                </a:solidFill>
              </a:defRPr>
            </a:lvl1pPr>
            <a:lvl2pPr marL="609493" indent="0" algn="ctr" rtl="0">
              <a:buNone/>
              <a:defRPr>
                <a:solidFill>
                  <a:schemeClr val="tx1">
                    <a:tint val="75000"/>
                  </a:schemeClr>
                </a:solidFill>
              </a:defRPr>
            </a:lvl2pPr>
            <a:lvl3pPr marL="1218987" indent="0" algn="ctr" rtl="0">
              <a:buNone/>
              <a:defRPr>
                <a:solidFill>
                  <a:schemeClr val="tx1">
                    <a:tint val="75000"/>
                  </a:schemeClr>
                </a:solidFill>
              </a:defRPr>
            </a:lvl3pPr>
            <a:lvl4pPr marL="1828480" indent="0" algn="ctr" rtl="0">
              <a:buNone/>
              <a:defRPr>
                <a:solidFill>
                  <a:schemeClr val="tx1">
                    <a:tint val="75000"/>
                  </a:schemeClr>
                </a:solidFill>
              </a:defRPr>
            </a:lvl4pPr>
            <a:lvl5pPr marL="2437973" indent="0" algn="ctr" rtl="0">
              <a:buNone/>
              <a:defRPr>
                <a:solidFill>
                  <a:schemeClr val="tx1">
                    <a:tint val="75000"/>
                  </a:schemeClr>
                </a:solidFill>
              </a:defRPr>
            </a:lvl5pPr>
            <a:lvl6pPr marL="3047467" indent="0" algn="ctr" rtl="0">
              <a:buNone/>
              <a:defRPr>
                <a:solidFill>
                  <a:schemeClr val="tx1">
                    <a:tint val="75000"/>
                  </a:schemeClr>
                </a:solidFill>
              </a:defRPr>
            </a:lvl6pPr>
            <a:lvl7pPr marL="3656960" indent="0" algn="ctr" rtl="0">
              <a:buNone/>
              <a:defRPr>
                <a:solidFill>
                  <a:schemeClr val="tx1">
                    <a:tint val="75000"/>
                  </a:schemeClr>
                </a:solidFill>
              </a:defRPr>
            </a:lvl7pPr>
            <a:lvl8pPr marL="4266453" indent="0" algn="ctr" rtl="0">
              <a:buNone/>
              <a:defRPr>
                <a:solidFill>
                  <a:schemeClr val="tx1">
                    <a:tint val="75000"/>
                  </a:schemeClr>
                </a:solidFill>
              </a:defRPr>
            </a:lvl8pPr>
            <a:lvl9pPr marL="4875947" indent="0" algn="ctr" rtl="0">
              <a:buNone/>
              <a:defRPr>
                <a:solidFill>
                  <a:schemeClr val="tx1">
                    <a:tint val="75000"/>
                  </a:schemeClr>
                </a:solidFill>
              </a:defRPr>
            </a:lvl9pPr>
          </a:lstStyle>
          <a:p>
            <a:pPr rtl="0"/>
            <a:r>
              <a:rPr lang="es-ES" noProof="0"/>
              <a:t>Haga clic para modificar el estilo de subtítulo del patrón</a:t>
            </a:r>
            <a:endParaRPr lang="es-ES" noProof="0" dirty="0"/>
          </a:p>
        </p:txBody>
      </p:sp>
    </p:spTree>
    <p:extLst>
      <p:ext uri="{BB962C8B-B14F-4D97-AF65-F5344CB8AC3E}">
        <p14:creationId xmlns:p14="http://schemas.microsoft.com/office/powerpoint/2010/main" val="11296163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texto vertical 2"/>
          <p:cNvSpPr>
            <a:spLocks noGrp="1"/>
          </p:cNvSpPr>
          <p:nvPr>
            <p:ph type="body" orient="vert" idx="1"/>
          </p:nvPr>
        </p:nvSpPr>
        <p:spPr/>
        <p:txBody>
          <a:bodyPr vert="eaVert"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fecha 3"/>
          <p:cNvSpPr>
            <a:spLocks noGrp="1"/>
          </p:cNvSpPr>
          <p:nvPr>
            <p:ph type="dt" sz="half" idx="10"/>
          </p:nvPr>
        </p:nvSpPr>
        <p:spPr/>
        <p:txBody>
          <a:bodyPr rtlCol="0"/>
          <a:lstStyle>
            <a:lvl1pPr>
              <a:defRPr/>
            </a:lvl1pPr>
          </a:lstStyle>
          <a:p>
            <a:fld id="{2DA6EC49-7015-4469-9A74-004F639B3FDA}" type="datetime1">
              <a:rPr lang="es-ES" smtClean="0"/>
              <a:pPr/>
              <a:t>11/04/2021</a:t>
            </a:fld>
            <a:endParaRPr lang="es-ES"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6" name="Marcador de posición de número de diapositiva 5"/>
          <p:cNvSpPr>
            <a:spLocks noGrp="1"/>
          </p:cNvSpPr>
          <p:nvPr>
            <p:ph type="sldNum" sz="quarter" idx="12"/>
          </p:nvPr>
        </p:nvSpPr>
        <p:spPr/>
        <p:txBody>
          <a:bodyPr rtlCol="0"/>
          <a:lstStyle/>
          <a:p>
            <a:pPr rtl="0"/>
            <a:fld id="{591C5AD9-787D-40FA-8A4D-16A055B9AF81}" type="slidenum">
              <a:rPr lang="es-ES" noProof="0"/>
              <a:t>‹Nº›</a:t>
            </a:fld>
            <a:endParaRPr lang="es-ES" noProof="0" dirty="0"/>
          </a:p>
        </p:txBody>
      </p:sp>
    </p:spTree>
    <p:extLst>
      <p:ext uri="{BB962C8B-B14F-4D97-AF65-F5344CB8AC3E}">
        <p14:creationId xmlns:p14="http://schemas.microsoft.com/office/powerpoint/2010/main" val="1444728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9855200" y="274639"/>
            <a:ext cx="1422400" cy="5897561"/>
          </a:xfrm>
        </p:spPr>
        <p:txBody>
          <a:bodyPr vert="eaVert" rtlCol="0"/>
          <a:lstStyle/>
          <a:p>
            <a:pPr rtl="0"/>
            <a:r>
              <a:rPr lang="es-ES" noProof="0"/>
              <a:t>Haga clic para modificar el estilo de título del patrón</a:t>
            </a:r>
            <a:endParaRPr lang="es-ES" noProof="0" dirty="0"/>
          </a:p>
        </p:txBody>
      </p:sp>
      <p:sp>
        <p:nvSpPr>
          <p:cNvPr id="3" name="Marcador de posición de texto vertical 2"/>
          <p:cNvSpPr>
            <a:spLocks noGrp="1"/>
          </p:cNvSpPr>
          <p:nvPr>
            <p:ph type="body" orient="vert" idx="1"/>
          </p:nvPr>
        </p:nvSpPr>
        <p:spPr>
          <a:xfrm>
            <a:off x="1117600" y="274639"/>
            <a:ext cx="8534401" cy="5897561"/>
          </a:xfrm>
        </p:spPr>
        <p:txBody>
          <a:bodyPr vert="eaVert"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fecha 3"/>
          <p:cNvSpPr>
            <a:spLocks noGrp="1"/>
          </p:cNvSpPr>
          <p:nvPr>
            <p:ph type="dt" sz="half" idx="10"/>
          </p:nvPr>
        </p:nvSpPr>
        <p:spPr/>
        <p:txBody>
          <a:bodyPr rtlCol="0"/>
          <a:lstStyle>
            <a:lvl1pPr>
              <a:defRPr/>
            </a:lvl1pPr>
          </a:lstStyle>
          <a:p>
            <a:fld id="{8F778434-5D58-47CE-9224-ED2BB79A18DD}" type="datetime1">
              <a:rPr lang="es-ES" smtClean="0"/>
              <a:pPr/>
              <a:t>11/04/2021</a:t>
            </a:fld>
            <a:endParaRPr lang="es-ES"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6" name="Marcador de posición de número de diapositiva 5"/>
          <p:cNvSpPr>
            <a:spLocks noGrp="1"/>
          </p:cNvSpPr>
          <p:nvPr>
            <p:ph type="sldNum" sz="quarter" idx="12"/>
          </p:nvPr>
        </p:nvSpPr>
        <p:spPr/>
        <p:txBody>
          <a:bodyPr rtlCol="0"/>
          <a:lstStyle/>
          <a:p>
            <a:pPr rtl="0"/>
            <a:fld id="{591C5AD9-787D-40FA-8A4D-16A055B9AF81}" type="slidenum">
              <a:rPr lang="es-ES" noProof="0"/>
              <a:t>‹Nº›</a:t>
            </a:fld>
            <a:endParaRPr lang="es-ES" noProof="0" dirty="0"/>
          </a:p>
        </p:txBody>
      </p:sp>
    </p:spTree>
    <p:extLst>
      <p:ext uri="{BB962C8B-B14F-4D97-AF65-F5344CB8AC3E}">
        <p14:creationId xmlns:p14="http://schemas.microsoft.com/office/powerpoint/2010/main" val="2166655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8"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8"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5998" spc="-38"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1799" cap="all" spc="150" baseline="0">
                <a:solidFill>
                  <a:schemeClr val="tx2"/>
                </a:solidFill>
                <a:latin typeface="+mj-lt"/>
              </a:defRPr>
            </a:lvl1pPr>
            <a:lvl2pPr marL="342797" indent="0" algn="ctr">
              <a:buNone/>
              <a:defRPr sz="1799"/>
            </a:lvl2pPr>
            <a:lvl3pPr marL="685594" indent="0" algn="ctr">
              <a:buNone/>
              <a:defRPr sz="1799"/>
            </a:lvl3pPr>
            <a:lvl4pPr marL="1028391" indent="0" algn="ctr">
              <a:buNone/>
              <a:defRPr sz="1500"/>
            </a:lvl4pPr>
            <a:lvl5pPr marL="1371189" indent="0" algn="ctr">
              <a:buNone/>
              <a:defRPr sz="1500"/>
            </a:lvl5pPr>
            <a:lvl6pPr marL="1713986" indent="0" algn="ctr">
              <a:buNone/>
              <a:defRPr sz="1500"/>
            </a:lvl6pPr>
            <a:lvl7pPr marL="2056783" indent="0" algn="ctr">
              <a:buNone/>
              <a:defRPr sz="1500"/>
            </a:lvl7pPr>
            <a:lvl8pPr marL="2399580" indent="0" algn="ctr">
              <a:buNone/>
              <a:defRPr sz="1500"/>
            </a:lvl8pPr>
            <a:lvl9pPr marL="2742377" indent="0" algn="ctr">
              <a:buNone/>
              <a:defRPr sz="15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4/11/2021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27697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4/11/2021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‹Nº›</a:t>
            </a:fld>
            <a:endParaRPr lang="en-US" dirty="0"/>
          </a:p>
        </p:txBody>
      </p:sp>
    </p:spTree>
    <p:extLst>
      <p:ext uri="{BB962C8B-B14F-4D97-AF65-F5344CB8AC3E}">
        <p14:creationId xmlns:p14="http://schemas.microsoft.com/office/powerpoint/2010/main" val="11219344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8"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8"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5998"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1799" cap="all" spc="150" baseline="0">
                <a:solidFill>
                  <a:schemeClr val="tx2"/>
                </a:solidFill>
                <a:latin typeface="+mj-lt"/>
              </a:defRPr>
            </a:lvl1pPr>
            <a:lvl2pPr marL="342797" indent="0">
              <a:buNone/>
              <a:defRPr sz="1350">
                <a:solidFill>
                  <a:schemeClr val="tx1">
                    <a:tint val="75000"/>
                  </a:schemeClr>
                </a:solidFill>
              </a:defRPr>
            </a:lvl2pPr>
            <a:lvl3pPr marL="685594" indent="0">
              <a:buNone/>
              <a:defRPr sz="1200">
                <a:solidFill>
                  <a:schemeClr val="tx1">
                    <a:tint val="75000"/>
                  </a:schemeClr>
                </a:solidFill>
              </a:defRPr>
            </a:lvl3pPr>
            <a:lvl4pPr marL="1028391" indent="0">
              <a:buNone/>
              <a:defRPr sz="1050">
                <a:solidFill>
                  <a:schemeClr val="tx1">
                    <a:tint val="75000"/>
                  </a:schemeClr>
                </a:solidFill>
              </a:defRPr>
            </a:lvl4pPr>
            <a:lvl5pPr marL="1371189" indent="0">
              <a:buNone/>
              <a:defRPr sz="1050">
                <a:solidFill>
                  <a:schemeClr val="tx1">
                    <a:tint val="75000"/>
                  </a:schemeClr>
                </a:solidFill>
              </a:defRPr>
            </a:lvl5pPr>
            <a:lvl6pPr marL="1713986" indent="0">
              <a:buNone/>
              <a:defRPr sz="1050">
                <a:solidFill>
                  <a:schemeClr val="tx1">
                    <a:tint val="75000"/>
                  </a:schemeClr>
                </a:solidFill>
              </a:defRPr>
            </a:lvl6pPr>
            <a:lvl7pPr marL="2056783" indent="0">
              <a:buNone/>
              <a:defRPr sz="1050">
                <a:solidFill>
                  <a:schemeClr val="tx1">
                    <a:tint val="75000"/>
                  </a:schemeClr>
                </a:solidFill>
              </a:defRPr>
            </a:lvl7pPr>
            <a:lvl8pPr marL="2399580" indent="0">
              <a:buNone/>
              <a:defRPr sz="1050">
                <a:solidFill>
                  <a:schemeClr val="tx1">
                    <a:tint val="75000"/>
                  </a:schemeClr>
                </a:solidFill>
              </a:defRPr>
            </a:lvl8pPr>
            <a:lvl9pPr marL="2742377" indent="0">
              <a:buNone/>
              <a:defRPr sz="105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20EBB0C4-6273-4C6E-B9BD-2EDC30F1CD52}" type="datetimeFigureOut">
              <a:rPr lang="en-US" dirty="0"/>
              <a:t>4/11/2021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43218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7"/>
            <a:ext cx="100584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4/11/2021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293012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7"/>
            <a:ext cx="100584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1500" b="0" cap="all" baseline="0">
                <a:solidFill>
                  <a:schemeClr val="tx2"/>
                </a:solidFill>
              </a:defRPr>
            </a:lvl1pPr>
            <a:lvl2pPr marL="342797" indent="0">
              <a:buNone/>
              <a:defRPr sz="1500" b="1"/>
            </a:lvl2pPr>
            <a:lvl3pPr marL="685594" indent="0">
              <a:buNone/>
              <a:defRPr sz="1350" b="1"/>
            </a:lvl3pPr>
            <a:lvl4pPr marL="1028391" indent="0">
              <a:buNone/>
              <a:defRPr sz="1200" b="1"/>
            </a:lvl4pPr>
            <a:lvl5pPr marL="1371189" indent="0">
              <a:buNone/>
              <a:defRPr sz="1200" b="1"/>
            </a:lvl5pPr>
            <a:lvl6pPr marL="1713986" indent="0">
              <a:buNone/>
              <a:defRPr sz="1200" b="1"/>
            </a:lvl6pPr>
            <a:lvl7pPr marL="2056783" indent="0">
              <a:buNone/>
              <a:defRPr sz="1200" b="1"/>
            </a:lvl7pPr>
            <a:lvl8pPr marL="2399580" indent="0">
              <a:buNone/>
              <a:defRPr sz="1200" b="1"/>
            </a:lvl8pPr>
            <a:lvl9pPr marL="2742377" indent="0">
              <a:buNone/>
              <a:defRPr sz="1200" b="1"/>
            </a:lvl9pPr>
          </a:lstStyle>
          <a:p>
            <a:pPr lvl="0"/>
            <a:r>
              <a:rPr lang="es-ES"/>
              <a:t>Editar el estilo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1500" b="0" cap="all" baseline="0">
                <a:solidFill>
                  <a:schemeClr val="tx2"/>
                </a:solidFill>
              </a:defRPr>
            </a:lvl1pPr>
            <a:lvl2pPr marL="342797" indent="0">
              <a:buNone/>
              <a:defRPr sz="1500" b="1"/>
            </a:lvl2pPr>
            <a:lvl3pPr marL="685594" indent="0">
              <a:buNone/>
              <a:defRPr sz="1350" b="1"/>
            </a:lvl3pPr>
            <a:lvl4pPr marL="1028391" indent="0">
              <a:buNone/>
              <a:defRPr sz="1200" b="1"/>
            </a:lvl4pPr>
            <a:lvl5pPr marL="1371189" indent="0">
              <a:buNone/>
              <a:defRPr sz="1200" b="1"/>
            </a:lvl5pPr>
            <a:lvl6pPr marL="1713986" indent="0">
              <a:buNone/>
              <a:defRPr sz="1200" b="1"/>
            </a:lvl6pPr>
            <a:lvl7pPr marL="2056783" indent="0">
              <a:buNone/>
              <a:defRPr sz="1200" b="1"/>
            </a:lvl7pPr>
            <a:lvl8pPr marL="2399580" indent="0">
              <a:buNone/>
              <a:defRPr sz="1200" b="1"/>
            </a:lvl8pPr>
            <a:lvl9pPr marL="2742377" indent="0">
              <a:buNone/>
              <a:defRPr sz="1200" b="1"/>
            </a:lvl9pPr>
          </a:lstStyle>
          <a:p>
            <a:pPr lvl="0"/>
            <a:r>
              <a:rPr lang="es-ES"/>
              <a:t>Editar el estilo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4/11/2021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4490343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4/11/2021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7566019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8"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8"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4/11/2021</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1962277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9"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1" y="594359"/>
            <a:ext cx="3200400" cy="2286000"/>
          </a:xfrm>
        </p:spPr>
        <p:txBody>
          <a:bodyPr anchor="b">
            <a:normAutofit/>
          </a:bodyPr>
          <a:lstStyle>
            <a:lvl1pPr>
              <a:defRPr sz="2699"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00601" y="731520"/>
            <a:ext cx="6492240" cy="52578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57201" y="2926080"/>
            <a:ext cx="3200400" cy="3379124"/>
          </a:xfrm>
        </p:spPr>
        <p:txBody>
          <a:bodyPr lIns="91440" rIns="91440">
            <a:normAutofit/>
          </a:bodyPr>
          <a:lstStyle>
            <a:lvl1pPr marL="0" indent="0">
              <a:buNone/>
              <a:defRPr sz="1125">
                <a:solidFill>
                  <a:srgbClr val="FFFFFF"/>
                </a:solidFill>
              </a:defRPr>
            </a:lvl1pPr>
            <a:lvl2pPr marL="342797" indent="0">
              <a:buNone/>
              <a:defRPr sz="900"/>
            </a:lvl2pPr>
            <a:lvl3pPr marL="685594" indent="0">
              <a:buNone/>
              <a:defRPr sz="750"/>
            </a:lvl3pPr>
            <a:lvl4pPr marL="1028391" indent="0">
              <a:buNone/>
              <a:defRPr sz="675"/>
            </a:lvl4pPr>
            <a:lvl5pPr marL="1371189" indent="0">
              <a:buNone/>
              <a:defRPr sz="675"/>
            </a:lvl5pPr>
            <a:lvl6pPr marL="1713986" indent="0">
              <a:buNone/>
              <a:defRPr sz="675"/>
            </a:lvl6pPr>
            <a:lvl7pPr marL="2056783" indent="0">
              <a:buNone/>
              <a:defRPr sz="675"/>
            </a:lvl7pPr>
            <a:lvl8pPr marL="2399580" indent="0">
              <a:buNone/>
              <a:defRPr sz="675"/>
            </a:lvl8pPr>
            <a:lvl9pPr marL="2742377" indent="0">
              <a:buNone/>
              <a:defRPr sz="675"/>
            </a:lvl9pPr>
          </a:lstStyle>
          <a:p>
            <a:pPr lvl="0"/>
            <a:r>
              <a:rPr lang="es-ES"/>
              <a:t>Editar el estilo de texto del patrón</a:t>
            </a:r>
          </a:p>
        </p:txBody>
      </p:sp>
      <p:sp>
        <p:nvSpPr>
          <p:cNvPr id="5" name="Date Placeholder 4"/>
          <p:cNvSpPr>
            <a:spLocks noGrp="1"/>
          </p:cNvSpPr>
          <p:nvPr>
            <p:ph type="dt" sz="half" idx="10"/>
          </p:nvPr>
        </p:nvSpPr>
        <p:spPr>
          <a:xfrm>
            <a:off x="465514" y="6459789"/>
            <a:ext cx="2618511" cy="365125"/>
          </a:xfrm>
        </p:spPr>
        <p:txBody>
          <a:bodyPr/>
          <a:lstStyle>
            <a:lvl1pPr algn="l">
              <a:defRPr/>
            </a:lvl1pPr>
          </a:lstStyle>
          <a:p>
            <a:fld id="{32ABBEA6-7C60-4B02-AE87-00D78D8422AF}" type="datetimeFigureOut">
              <a:rPr lang="en-US" dirty="0"/>
              <a:t>4/11/2021</a:t>
            </a:fld>
            <a:endParaRPr lang="en-US" dirty="0"/>
          </a:p>
        </p:txBody>
      </p:sp>
      <p:sp>
        <p:nvSpPr>
          <p:cNvPr id="6" name="Footer Placeholder 5"/>
          <p:cNvSpPr>
            <a:spLocks noGrp="1"/>
          </p:cNvSpPr>
          <p:nvPr>
            <p:ph type="ftr" sz="quarter" idx="11"/>
          </p:nvPr>
        </p:nvSpPr>
        <p:spPr>
          <a:xfrm>
            <a:off x="4800600" y="6459789"/>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1043328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contenido 2"/>
          <p:cNvSpPr>
            <a:spLocks noGrp="1"/>
          </p:cNvSpPr>
          <p:nvPr>
            <p:ph idx="1"/>
          </p:nvPr>
        </p:nvSpPr>
        <p:spPr/>
        <p:txBody>
          <a:bodyPr rtlCol="0"/>
          <a:lstStyle>
            <a:lvl5pPr algn="l" rtl="0">
              <a:defRPr/>
            </a:lvl5pPr>
            <a:lvl6pPr algn="l" rtl="0">
              <a:defRPr/>
            </a:lvl6pPr>
            <a:lvl7pPr algn="l" rtl="0">
              <a:defRPr baseline="0"/>
            </a:lvl7pPr>
            <a:lvl8pPr algn="l" rtl="0">
              <a:defRPr baseline="0"/>
            </a:lvl8pPr>
            <a:lvl9pPr algn="l" rtl="0">
              <a:defRPr baseline="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fecha 3"/>
          <p:cNvSpPr>
            <a:spLocks noGrp="1"/>
          </p:cNvSpPr>
          <p:nvPr>
            <p:ph type="dt" sz="half" idx="10"/>
          </p:nvPr>
        </p:nvSpPr>
        <p:spPr/>
        <p:txBody>
          <a:bodyPr rtlCol="0"/>
          <a:lstStyle>
            <a:lvl1pPr>
              <a:defRPr/>
            </a:lvl1pPr>
          </a:lstStyle>
          <a:p>
            <a:fld id="{B083ED9F-182D-465B-83F0-8108EBE0391A}" type="datetime1">
              <a:rPr lang="es-ES" smtClean="0"/>
              <a:pPr/>
              <a:t>11/04/2021</a:t>
            </a:fld>
            <a:endParaRPr lang="es-ES"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6" name="Marcador de posición de número de diapositiva 5"/>
          <p:cNvSpPr>
            <a:spLocks noGrp="1"/>
          </p:cNvSpPr>
          <p:nvPr>
            <p:ph type="sldNum" sz="quarter" idx="12"/>
          </p:nvPr>
        </p:nvSpPr>
        <p:spPr/>
        <p:txBody>
          <a:bodyPr rtlCol="0"/>
          <a:lstStyle/>
          <a:p>
            <a:pPr rtl="0"/>
            <a:fld id="{DA60BA0E-20D0-4E7C-B286-26C960A6788F}" type="slidenum">
              <a:rPr lang="es-ES" noProof="0"/>
              <a:t>‹Nº›</a:t>
            </a:fld>
            <a:endParaRPr lang="es-ES" noProof="0" dirty="0"/>
          </a:p>
        </p:txBody>
      </p:sp>
    </p:spTree>
    <p:extLst>
      <p:ext uri="{BB962C8B-B14F-4D97-AF65-F5344CB8AC3E}">
        <p14:creationId xmlns:p14="http://schemas.microsoft.com/office/powerpoint/2010/main" val="3849933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2"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8"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2699"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7" y="0"/>
            <a:ext cx="12191985" cy="4915076"/>
          </a:xfrm>
          <a:blipFill>
            <a:blip r:embed="rId2"/>
            <a:stretch>
              <a:fillRect/>
            </a:stretch>
          </a:blipFill>
        </p:spPr>
        <p:txBody>
          <a:bodyPr lIns="457200" tIns="457200" anchor="t"/>
          <a:lstStyle>
            <a:lvl1pPr marL="0" indent="0">
              <a:buNone/>
              <a:defRPr sz="2399">
                <a:solidFill>
                  <a:schemeClr val="bg1"/>
                </a:solidFill>
              </a:defRPr>
            </a:lvl1pPr>
            <a:lvl2pPr marL="342797" indent="0">
              <a:buNone/>
              <a:defRPr sz="2099"/>
            </a:lvl2pPr>
            <a:lvl3pPr marL="685594" indent="0">
              <a:buNone/>
              <a:defRPr sz="1799"/>
            </a:lvl3pPr>
            <a:lvl4pPr marL="1028391" indent="0">
              <a:buNone/>
              <a:defRPr sz="1500"/>
            </a:lvl4pPr>
            <a:lvl5pPr marL="1371189" indent="0">
              <a:buNone/>
              <a:defRPr sz="1500"/>
            </a:lvl5pPr>
            <a:lvl6pPr marL="1713986" indent="0">
              <a:buNone/>
              <a:defRPr sz="1500"/>
            </a:lvl6pPr>
            <a:lvl7pPr marL="2056783" indent="0">
              <a:buNone/>
              <a:defRPr sz="1500"/>
            </a:lvl7pPr>
            <a:lvl8pPr marL="2399580" indent="0">
              <a:buNone/>
              <a:defRPr sz="1500"/>
            </a:lvl8pPr>
            <a:lvl9pPr marL="2742377"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450"/>
              </a:spcAft>
              <a:buNone/>
              <a:defRPr sz="1125">
                <a:solidFill>
                  <a:srgbClr val="FFFFFF"/>
                </a:solidFill>
              </a:defRPr>
            </a:lvl1pPr>
            <a:lvl2pPr marL="342797" indent="0">
              <a:buNone/>
              <a:defRPr sz="900"/>
            </a:lvl2pPr>
            <a:lvl3pPr marL="685594" indent="0">
              <a:buNone/>
              <a:defRPr sz="750"/>
            </a:lvl3pPr>
            <a:lvl4pPr marL="1028391" indent="0">
              <a:buNone/>
              <a:defRPr sz="675"/>
            </a:lvl4pPr>
            <a:lvl5pPr marL="1371189" indent="0">
              <a:buNone/>
              <a:defRPr sz="675"/>
            </a:lvl5pPr>
            <a:lvl6pPr marL="1713986" indent="0">
              <a:buNone/>
              <a:defRPr sz="675"/>
            </a:lvl6pPr>
            <a:lvl7pPr marL="2056783" indent="0">
              <a:buNone/>
              <a:defRPr sz="675"/>
            </a:lvl7pPr>
            <a:lvl8pPr marL="2399580" indent="0">
              <a:buNone/>
              <a:defRPr sz="675"/>
            </a:lvl8pPr>
            <a:lvl9pPr marL="2742377" indent="0">
              <a:buNone/>
              <a:defRPr sz="675"/>
            </a:lvl9pPr>
          </a:lstStyle>
          <a:p>
            <a:pPr lvl="0"/>
            <a:r>
              <a:rPr lang="es-ES"/>
              <a:t>Editar el estilo de texto del patrón</a:t>
            </a:r>
          </a:p>
        </p:txBody>
      </p:sp>
      <p:sp>
        <p:nvSpPr>
          <p:cNvPr id="5" name="Date Placeholder 4"/>
          <p:cNvSpPr>
            <a:spLocks noGrp="1"/>
          </p:cNvSpPr>
          <p:nvPr>
            <p:ph type="dt" sz="half" idx="10"/>
          </p:nvPr>
        </p:nvSpPr>
        <p:spPr/>
        <p:txBody>
          <a:bodyPr/>
          <a:lstStyle/>
          <a:p>
            <a:fld id="{C9CAD897-D46E-4AD2-BD9B-49DD3E640873}" type="datetimeFigureOut">
              <a:rPr lang="en-US" dirty="0"/>
              <a:t>4/11/2021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536718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4/11/2021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7040848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8"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8"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1" y="414782"/>
            <a:ext cx="2628900" cy="575742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1" y="414778"/>
            <a:ext cx="7734300" cy="5757422"/>
          </a:xfrm>
        </p:spPr>
        <p:txBody>
          <a:bodyPr vert="eaVert" lIns="45720" tIns="0" rIns="45720" bIns="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4/11/2021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851490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12800" y="4445000"/>
            <a:ext cx="7010400" cy="1930400"/>
          </a:xfrm>
        </p:spPr>
        <p:txBody>
          <a:bodyPr rtlCol="0" anchor="t">
            <a:normAutofit/>
          </a:bodyPr>
          <a:lstStyle>
            <a:lvl1pPr algn="l" rtl="0">
              <a:defRPr sz="5400" b="0" cap="none" baseline="0"/>
            </a:lvl1pPr>
          </a:lstStyle>
          <a:p>
            <a:pPr rtl="0"/>
            <a:r>
              <a:rPr lang="es-ES" noProof="0"/>
              <a:t>Haga clic para modificar el estilo de título del patrón</a:t>
            </a:r>
            <a:endParaRPr lang="es-ES" noProof="0" dirty="0"/>
          </a:p>
        </p:txBody>
      </p:sp>
      <p:sp>
        <p:nvSpPr>
          <p:cNvPr id="3" name="Marcador de posición de texto 2"/>
          <p:cNvSpPr>
            <a:spLocks noGrp="1"/>
          </p:cNvSpPr>
          <p:nvPr>
            <p:ph type="body" idx="1"/>
          </p:nvPr>
        </p:nvSpPr>
        <p:spPr>
          <a:xfrm>
            <a:off x="812800" y="3124201"/>
            <a:ext cx="7010400" cy="1296987"/>
          </a:xfrm>
        </p:spPr>
        <p:txBody>
          <a:bodyPr rtlCol="0" anchor="b">
            <a:normAutofit/>
          </a:bodyPr>
          <a:lstStyle>
            <a:lvl1pPr marL="0" indent="0" algn="l" rtl="0">
              <a:spcBef>
                <a:spcPts val="0"/>
              </a:spcBef>
              <a:buNone/>
              <a:defRPr sz="2800">
                <a:solidFill>
                  <a:schemeClr val="tx1"/>
                </a:solidFill>
              </a:defRPr>
            </a:lvl1pPr>
            <a:lvl2pPr marL="609493" indent="0" algn="l" rtl="0">
              <a:buNone/>
              <a:defRPr sz="2400">
                <a:solidFill>
                  <a:schemeClr val="tx1">
                    <a:tint val="75000"/>
                  </a:schemeClr>
                </a:solidFill>
              </a:defRPr>
            </a:lvl2pPr>
            <a:lvl3pPr marL="1218987" indent="0" algn="l" rtl="0">
              <a:buNone/>
              <a:defRPr sz="2100">
                <a:solidFill>
                  <a:schemeClr val="tx1">
                    <a:tint val="75000"/>
                  </a:schemeClr>
                </a:solidFill>
              </a:defRPr>
            </a:lvl3pPr>
            <a:lvl4pPr marL="1828480" indent="0" algn="l" rtl="0">
              <a:buNone/>
              <a:defRPr sz="1900">
                <a:solidFill>
                  <a:schemeClr val="tx1">
                    <a:tint val="75000"/>
                  </a:schemeClr>
                </a:solidFill>
              </a:defRPr>
            </a:lvl4pPr>
            <a:lvl5pPr marL="2437973" indent="0" algn="l" rtl="0">
              <a:buNone/>
              <a:defRPr sz="1900">
                <a:solidFill>
                  <a:schemeClr val="tx1">
                    <a:tint val="75000"/>
                  </a:schemeClr>
                </a:solidFill>
              </a:defRPr>
            </a:lvl5pPr>
            <a:lvl6pPr marL="3047467" indent="0" algn="l" rtl="0">
              <a:buNone/>
              <a:defRPr sz="1900">
                <a:solidFill>
                  <a:schemeClr val="tx1">
                    <a:tint val="75000"/>
                  </a:schemeClr>
                </a:solidFill>
              </a:defRPr>
            </a:lvl6pPr>
            <a:lvl7pPr marL="3656960" indent="0" algn="l" rtl="0">
              <a:buNone/>
              <a:defRPr sz="1900">
                <a:solidFill>
                  <a:schemeClr val="tx1">
                    <a:tint val="75000"/>
                  </a:schemeClr>
                </a:solidFill>
              </a:defRPr>
            </a:lvl7pPr>
            <a:lvl8pPr marL="4266453" indent="0" algn="l" rtl="0">
              <a:buNone/>
              <a:defRPr sz="1900">
                <a:solidFill>
                  <a:schemeClr val="tx1">
                    <a:tint val="75000"/>
                  </a:schemeClr>
                </a:solidFill>
              </a:defRPr>
            </a:lvl8pPr>
            <a:lvl9pPr marL="4875947" indent="0" algn="l" rtl="0">
              <a:buNone/>
              <a:defRPr sz="1900">
                <a:solidFill>
                  <a:schemeClr val="tx1">
                    <a:tint val="75000"/>
                  </a:schemeClr>
                </a:solidFill>
              </a:defRPr>
            </a:lvl9pPr>
          </a:lstStyle>
          <a:p>
            <a:pPr lvl="0" rtl="0"/>
            <a:r>
              <a:rPr lang="es-ES" noProof="0"/>
              <a:t>Haga clic para modificar los estilos de texto del patrón</a:t>
            </a:r>
          </a:p>
        </p:txBody>
      </p:sp>
    </p:spTree>
    <p:extLst>
      <p:ext uri="{BB962C8B-B14F-4D97-AF65-F5344CB8AC3E}">
        <p14:creationId xmlns:p14="http://schemas.microsoft.com/office/powerpoint/2010/main" val="13706530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contenido 2"/>
          <p:cNvSpPr>
            <a:spLocks noGrp="1"/>
          </p:cNvSpPr>
          <p:nvPr>
            <p:ph sz="half" idx="1"/>
          </p:nvPr>
        </p:nvSpPr>
        <p:spPr>
          <a:xfrm>
            <a:off x="1117600" y="1701800"/>
            <a:ext cx="4978400" cy="4470400"/>
          </a:xfrm>
        </p:spPr>
        <p:txBody>
          <a:bodyPr rtlCol="0">
            <a:normAutofit/>
          </a:bodyPr>
          <a:lstStyle>
            <a:lvl1pPr algn="l" rtl="0">
              <a:defRPr sz="2400"/>
            </a:lvl1pPr>
            <a:lvl2pPr algn="l" rtl="0">
              <a:defRPr sz="20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contenido 3"/>
          <p:cNvSpPr>
            <a:spLocks noGrp="1"/>
          </p:cNvSpPr>
          <p:nvPr>
            <p:ph sz="half" idx="2"/>
          </p:nvPr>
        </p:nvSpPr>
        <p:spPr>
          <a:xfrm>
            <a:off x="6299200" y="1701800"/>
            <a:ext cx="4978400" cy="4470400"/>
          </a:xfrm>
        </p:spPr>
        <p:txBody>
          <a:bodyPr rtlCol="0">
            <a:normAutofit/>
          </a:bodyPr>
          <a:lstStyle>
            <a:lvl1pPr algn="l" rtl="0">
              <a:defRPr sz="2400"/>
            </a:lvl1pPr>
            <a:lvl2pPr algn="l" rtl="0">
              <a:defRPr sz="20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posición de fecha 4"/>
          <p:cNvSpPr>
            <a:spLocks noGrp="1"/>
          </p:cNvSpPr>
          <p:nvPr>
            <p:ph type="dt" sz="half" idx="10"/>
          </p:nvPr>
        </p:nvSpPr>
        <p:spPr/>
        <p:txBody>
          <a:bodyPr rtlCol="0"/>
          <a:lstStyle>
            <a:lvl1pPr>
              <a:defRPr/>
            </a:lvl1pPr>
          </a:lstStyle>
          <a:p>
            <a:fld id="{F91690F1-80DA-4D8B-B458-8D4BD410131D}" type="datetime1">
              <a:rPr lang="es-ES" smtClean="0"/>
              <a:pPr/>
              <a:t>11/04/2021</a:t>
            </a:fld>
            <a:endParaRPr lang="es-ES" dirty="0"/>
          </a:p>
        </p:txBody>
      </p:sp>
      <p:sp>
        <p:nvSpPr>
          <p:cNvPr id="6" name="Marcador de posición de pie de página 5"/>
          <p:cNvSpPr>
            <a:spLocks noGrp="1"/>
          </p:cNvSpPr>
          <p:nvPr>
            <p:ph type="ftr" sz="quarter" idx="11"/>
          </p:nvPr>
        </p:nvSpPr>
        <p:spPr/>
        <p:txBody>
          <a:bodyPr rtlCol="0"/>
          <a:lstStyle/>
          <a:p>
            <a:pPr rtl="0"/>
            <a:endParaRPr lang="es-ES" noProof="0" dirty="0"/>
          </a:p>
        </p:txBody>
      </p:sp>
      <p:sp>
        <p:nvSpPr>
          <p:cNvPr id="7" name="Marcador de posición de número de diapositiva 6"/>
          <p:cNvSpPr>
            <a:spLocks noGrp="1"/>
          </p:cNvSpPr>
          <p:nvPr>
            <p:ph type="sldNum" sz="quarter" idx="12"/>
          </p:nvPr>
        </p:nvSpPr>
        <p:spPr/>
        <p:txBody>
          <a:bodyPr rtlCol="0"/>
          <a:lstStyle/>
          <a:p>
            <a:pPr rtl="0"/>
            <a:fld id="{EB37DED6-D4C7-42EE-AB49-D2E39E64FDE4}" type="slidenum">
              <a:rPr lang="es-ES" noProof="0"/>
              <a:t>‹Nº›</a:t>
            </a:fld>
            <a:endParaRPr lang="es-ES" noProof="0" dirty="0"/>
          </a:p>
        </p:txBody>
      </p:sp>
    </p:spTree>
    <p:extLst>
      <p:ext uri="{BB962C8B-B14F-4D97-AF65-F5344CB8AC3E}">
        <p14:creationId xmlns:p14="http://schemas.microsoft.com/office/powerpoint/2010/main" val="3160180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algn="l" rtl="0">
              <a:defRPr/>
            </a:lvl1pPr>
          </a:lstStyle>
          <a:p>
            <a:pPr rtl="0"/>
            <a:r>
              <a:rPr lang="es-ES" noProof="0"/>
              <a:t>Haga clic para modificar el estilo de título del patrón</a:t>
            </a:r>
            <a:endParaRPr lang="es-ES" noProof="0" dirty="0"/>
          </a:p>
        </p:txBody>
      </p:sp>
      <p:sp>
        <p:nvSpPr>
          <p:cNvPr id="3" name="Marcador de posición de texto 2"/>
          <p:cNvSpPr>
            <a:spLocks noGrp="1"/>
          </p:cNvSpPr>
          <p:nvPr>
            <p:ph type="body" idx="1"/>
          </p:nvPr>
        </p:nvSpPr>
        <p:spPr>
          <a:xfrm>
            <a:off x="1121665" y="1608836"/>
            <a:ext cx="4974336" cy="512064"/>
          </a:xfrm>
        </p:spPr>
        <p:txBody>
          <a:bodyPr rtlCol="0" anchor="b">
            <a:noAutofit/>
          </a:bodyPr>
          <a:lstStyle>
            <a:lvl1pPr marL="0" indent="0" algn="l" rtl="0">
              <a:spcBef>
                <a:spcPts val="0"/>
              </a:spcBef>
              <a:buNone/>
              <a:defRPr sz="2400" b="1"/>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es-ES" noProof="0"/>
              <a:t>Haga clic para modificar los estilos de texto del patrón</a:t>
            </a:r>
          </a:p>
        </p:txBody>
      </p:sp>
      <p:sp>
        <p:nvSpPr>
          <p:cNvPr id="4" name="Marcador de posición de contenido 3"/>
          <p:cNvSpPr>
            <a:spLocks noGrp="1"/>
          </p:cNvSpPr>
          <p:nvPr>
            <p:ph sz="half" idx="2"/>
          </p:nvPr>
        </p:nvSpPr>
        <p:spPr>
          <a:xfrm>
            <a:off x="1117600" y="2209800"/>
            <a:ext cx="4978400" cy="3962400"/>
          </a:xfrm>
        </p:spPr>
        <p:txBody>
          <a:bodyPr rtlCol="0">
            <a:normAutofit/>
          </a:bodyPr>
          <a:lstStyle>
            <a:lvl1pPr algn="l" rtl="0">
              <a:defRPr sz="2000"/>
            </a:lvl1pPr>
            <a:lvl2pPr algn="l" rtl="0">
              <a:defRPr sz="18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posición de texto 4"/>
          <p:cNvSpPr>
            <a:spLocks noGrp="1"/>
          </p:cNvSpPr>
          <p:nvPr>
            <p:ph type="body" sz="quarter" idx="3"/>
          </p:nvPr>
        </p:nvSpPr>
        <p:spPr>
          <a:xfrm>
            <a:off x="6303264" y="1608836"/>
            <a:ext cx="4974336" cy="512064"/>
          </a:xfrm>
        </p:spPr>
        <p:txBody>
          <a:bodyPr rtlCol="0" anchor="b">
            <a:noAutofit/>
          </a:bodyPr>
          <a:lstStyle>
            <a:lvl1pPr marL="0" indent="0" algn="l" rtl="0">
              <a:spcBef>
                <a:spcPts val="0"/>
              </a:spcBef>
              <a:buNone/>
              <a:defRPr sz="2400" b="1"/>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es-ES" noProof="0"/>
              <a:t>Haga clic para modificar los estilos de texto del patrón</a:t>
            </a:r>
          </a:p>
        </p:txBody>
      </p:sp>
      <p:sp>
        <p:nvSpPr>
          <p:cNvPr id="6" name="Marcador de posición de contenido 5"/>
          <p:cNvSpPr>
            <a:spLocks noGrp="1"/>
          </p:cNvSpPr>
          <p:nvPr>
            <p:ph sz="quarter" idx="4"/>
          </p:nvPr>
        </p:nvSpPr>
        <p:spPr>
          <a:xfrm>
            <a:off x="6299200" y="2209800"/>
            <a:ext cx="4978400" cy="3962400"/>
          </a:xfrm>
        </p:spPr>
        <p:txBody>
          <a:bodyPr rtlCol="0">
            <a:normAutofit/>
          </a:bodyPr>
          <a:lstStyle>
            <a:lvl1pPr algn="l" rtl="0">
              <a:defRPr sz="2000"/>
            </a:lvl1pPr>
            <a:lvl2pPr algn="l" rtl="0">
              <a:defRPr sz="18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7" name="Marcador de posición de fecha 6"/>
          <p:cNvSpPr>
            <a:spLocks noGrp="1"/>
          </p:cNvSpPr>
          <p:nvPr>
            <p:ph type="dt" sz="half" idx="10"/>
          </p:nvPr>
        </p:nvSpPr>
        <p:spPr/>
        <p:txBody>
          <a:bodyPr rtlCol="0"/>
          <a:lstStyle>
            <a:lvl1pPr>
              <a:defRPr/>
            </a:lvl1pPr>
          </a:lstStyle>
          <a:p>
            <a:fld id="{BA778C7E-2806-4739-BD8D-319D61955722}" type="datetime1">
              <a:rPr lang="es-ES" smtClean="0"/>
              <a:pPr/>
              <a:t>11/04/2021</a:t>
            </a:fld>
            <a:endParaRPr lang="es-ES" dirty="0"/>
          </a:p>
        </p:txBody>
      </p:sp>
      <p:sp>
        <p:nvSpPr>
          <p:cNvPr id="8" name="Marcador de posición de pie de página 7"/>
          <p:cNvSpPr>
            <a:spLocks noGrp="1"/>
          </p:cNvSpPr>
          <p:nvPr>
            <p:ph type="ftr" sz="quarter" idx="11"/>
          </p:nvPr>
        </p:nvSpPr>
        <p:spPr/>
        <p:txBody>
          <a:bodyPr rtlCol="0"/>
          <a:lstStyle/>
          <a:p>
            <a:pPr rtl="0"/>
            <a:endParaRPr lang="es-ES" noProof="0" dirty="0"/>
          </a:p>
        </p:txBody>
      </p:sp>
      <p:sp>
        <p:nvSpPr>
          <p:cNvPr id="9" name="Marcador de posición de número de diapositiva 8"/>
          <p:cNvSpPr>
            <a:spLocks noGrp="1"/>
          </p:cNvSpPr>
          <p:nvPr>
            <p:ph type="sldNum" sz="quarter" idx="12"/>
          </p:nvPr>
        </p:nvSpPr>
        <p:spPr/>
        <p:txBody>
          <a:bodyPr rtlCol="0"/>
          <a:lstStyle/>
          <a:p>
            <a:pPr rtl="0"/>
            <a:fld id="{EB37DED6-D4C7-42EE-AB49-D2E39E64FDE4}" type="slidenum">
              <a:rPr lang="es-ES" noProof="0"/>
              <a:t>‹Nº›</a:t>
            </a:fld>
            <a:endParaRPr lang="es-ES" noProof="0" dirty="0"/>
          </a:p>
        </p:txBody>
      </p:sp>
    </p:spTree>
    <p:extLst>
      <p:ext uri="{BB962C8B-B14F-4D97-AF65-F5344CB8AC3E}">
        <p14:creationId xmlns:p14="http://schemas.microsoft.com/office/powerpoint/2010/main" val="189077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fecha 2"/>
          <p:cNvSpPr>
            <a:spLocks noGrp="1"/>
          </p:cNvSpPr>
          <p:nvPr>
            <p:ph type="dt" sz="half" idx="10"/>
          </p:nvPr>
        </p:nvSpPr>
        <p:spPr/>
        <p:txBody>
          <a:bodyPr rtlCol="0"/>
          <a:lstStyle>
            <a:lvl1pPr>
              <a:defRPr/>
            </a:lvl1pPr>
          </a:lstStyle>
          <a:p>
            <a:fld id="{708437A7-884C-4343-A93E-6370C2487814}" type="datetime1">
              <a:rPr lang="es-ES" smtClean="0"/>
              <a:pPr/>
              <a:t>11/04/2021</a:t>
            </a:fld>
            <a:endParaRPr lang="es-ES" dirty="0"/>
          </a:p>
        </p:txBody>
      </p:sp>
      <p:sp>
        <p:nvSpPr>
          <p:cNvPr id="4" name="Marcador de posición de pie de página 3"/>
          <p:cNvSpPr>
            <a:spLocks noGrp="1"/>
          </p:cNvSpPr>
          <p:nvPr>
            <p:ph type="ftr" sz="quarter" idx="11"/>
          </p:nvPr>
        </p:nvSpPr>
        <p:spPr/>
        <p:txBody>
          <a:bodyPr rtlCol="0"/>
          <a:lstStyle/>
          <a:p>
            <a:pPr rtl="0"/>
            <a:endParaRPr lang="es-ES" noProof="0" dirty="0"/>
          </a:p>
        </p:txBody>
      </p:sp>
      <p:sp>
        <p:nvSpPr>
          <p:cNvPr id="5" name="Marcador de posición de número de diapositiva 4"/>
          <p:cNvSpPr>
            <a:spLocks noGrp="1"/>
          </p:cNvSpPr>
          <p:nvPr>
            <p:ph type="sldNum" sz="quarter" idx="12"/>
          </p:nvPr>
        </p:nvSpPr>
        <p:spPr/>
        <p:txBody>
          <a:bodyPr rtlCol="0"/>
          <a:lstStyle/>
          <a:p>
            <a:pPr rtl="0"/>
            <a:fld id="{EB37DED6-D4C7-42EE-AB49-D2E39E64FDE4}" type="slidenum">
              <a:rPr lang="es-ES" noProof="0"/>
              <a:t>‹Nº›</a:t>
            </a:fld>
            <a:endParaRPr lang="es-ES" noProof="0" dirty="0"/>
          </a:p>
        </p:txBody>
      </p:sp>
    </p:spTree>
    <p:extLst>
      <p:ext uri="{BB962C8B-B14F-4D97-AF65-F5344CB8AC3E}">
        <p14:creationId xmlns:p14="http://schemas.microsoft.com/office/powerpoint/2010/main" val="419405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Marcador de posición de fecha 1"/>
          <p:cNvSpPr>
            <a:spLocks noGrp="1"/>
          </p:cNvSpPr>
          <p:nvPr>
            <p:ph type="dt" sz="half" idx="10"/>
          </p:nvPr>
        </p:nvSpPr>
        <p:spPr/>
        <p:txBody>
          <a:bodyPr rtlCol="0"/>
          <a:lstStyle>
            <a:lvl1pPr>
              <a:defRPr/>
            </a:lvl1pPr>
          </a:lstStyle>
          <a:p>
            <a:fld id="{BDED79CC-2E17-4813-9B77-E03A744EFEA4}" type="datetime1">
              <a:rPr lang="es-ES" smtClean="0"/>
              <a:pPr/>
              <a:t>11/04/2021</a:t>
            </a:fld>
            <a:endParaRPr lang="es-ES" dirty="0"/>
          </a:p>
        </p:txBody>
      </p:sp>
      <p:sp>
        <p:nvSpPr>
          <p:cNvPr id="3" name="Marcador de posición de pie de página 2"/>
          <p:cNvSpPr>
            <a:spLocks noGrp="1"/>
          </p:cNvSpPr>
          <p:nvPr>
            <p:ph type="ftr" sz="quarter" idx="11"/>
          </p:nvPr>
        </p:nvSpPr>
        <p:spPr/>
        <p:txBody>
          <a:bodyPr rtlCol="0"/>
          <a:lstStyle/>
          <a:p>
            <a:pPr rtl="0"/>
            <a:endParaRPr lang="es-ES" noProof="0" dirty="0"/>
          </a:p>
        </p:txBody>
      </p:sp>
      <p:sp>
        <p:nvSpPr>
          <p:cNvPr id="4" name="Marcador de posición de número de diapositiva 3"/>
          <p:cNvSpPr>
            <a:spLocks noGrp="1"/>
          </p:cNvSpPr>
          <p:nvPr>
            <p:ph type="sldNum" sz="quarter" idx="12"/>
          </p:nvPr>
        </p:nvSpPr>
        <p:spPr/>
        <p:txBody>
          <a:bodyPr rtlCol="0"/>
          <a:lstStyle/>
          <a:p>
            <a:pPr rtl="0"/>
            <a:fld id="{EB37DED6-D4C7-42EE-AB49-D2E39E64FDE4}" type="slidenum">
              <a:rPr lang="es-ES" noProof="0"/>
              <a:t>‹Nº›</a:t>
            </a:fld>
            <a:endParaRPr lang="es-ES" noProof="0" dirty="0"/>
          </a:p>
        </p:txBody>
      </p:sp>
    </p:spTree>
    <p:extLst>
      <p:ext uri="{BB962C8B-B14F-4D97-AF65-F5344CB8AC3E}">
        <p14:creationId xmlns:p14="http://schemas.microsoft.com/office/powerpoint/2010/main" val="3362301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ángulo 7"/>
          <p:cNvSpPr/>
          <p:nvPr/>
        </p:nvSpPr>
        <p:spPr>
          <a:xfrm>
            <a:off x="3962400" y="0"/>
            <a:ext cx="792480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sz="1800" noProof="0" dirty="0"/>
          </a:p>
        </p:txBody>
      </p:sp>
      <p:sp>
        <p:nvSpPr>
          <p:cNvPr id="2" name="Título 1"/>
          <p:cNvSpPr>
            <a:spLocks noGrp="1"/>
          </p:cNvSpPr>
          <p:nvPr>
            <p:ph type="title"/>
          </p:nvPr>
        </p:nvSpPr>
        <p:spPr>
          <a:xfrm>
            <a:off x="304801" y="1701800"/>
            <a:ext cx="3352800" cy="2844800"/>
          </a:xfrm>
        </p:spPr>
        <p:txBody>
          <a:bodyPr rtlCol="0" anchor="b">
            <a:normAutofit/>
          </a:bodyPr>
          <a:lstStyle>
            <a:lvl1pPr algn="l" rtl="0">
              <a:defRPr sz="2000" b="1"/>
            </a:lvl1pPr>
          </a:lstStyle>
          <a:p>
            <a:pPr rtl="0"/>
            <a:r>
              <a:rPr lang="es-ES" noProof="0"/>
              <a:t>Haga clic para modificar el estilo de título del patrón</a:t>
            </a:r>
            <a:endParaRPr lang="es-ES" noProof="0" dirty="0"/>
          </a:p>
        </p:txBody>
      </p:sp>
      <p:sp>
        <p:nvSpPr>
          <p:cNvPr id="3" name="Marcador de posición de contenido 2"/>
          <p:cNvSpPr>
            <a:spLocks noGrp="1"/>
          </p:cNvSpPr>
          <p:nvPr>
            <p:ph idx="1"/>
          </p:nvPr>
        </p:nvSpPr>
        <p:spPr>
          <a:xfrm>
            <a:off x="4470401" y="482600"/>
            <a:ext cx="6807200" cy="5892800"/>
          </a:xfrm>
        </p:spPr>
        <p:txBody>
          <a:bodyPr rtlCol="0">
            <a:normAutofit/>
          </a:bodyPr>
          <a:lstStyle>
            <a:lvl1pPr algn="l" rtl="0">
              <a:defRPr sz="2400"/>
            </a:lvl1pPr>
            <a:lvl2pPr algn="l" rtl="0">
              <a:defRPr sz="2000"/>
            </a:lvl2pPr>
            <a:lvl3pPr algn="l" rtl="0">
              <a:defRPr sz="1800"/>
            </a:lvl3pPr>
            <a:lvl4pPr algn="l" rtl="0">
              <a:defRPr sz="1800"/>
            </a:lvl4pPr>
            <a:lvl5pPr algn="l" rtl="0">
              <a:defRPr sz="1800"/>
            </a:lvl5pPr>
            <a:lvl6pPr algn="l" rtl="0">
              <a:defRPr sz="1800"/>
            </a:lvl6pPr>
            <a:lvl7pPr algn="l" rtl="0">
              <a:defRPr sz="1800"/>
            </a:lvl7pPr>
            <a:lvl8pPr algn="l" rtl="0">
              <a:defRPr sz="1800"/>
            </a:lvl8pPr>
            <a:lvl9pPr algn="l" rtl="0">
              <a:defRPr sz="180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texto 3"/>
          <p:cNvSpPr>
            <a:spLocks noGrp="1"/>
          </p:cNvSpPr>
          <p:nvPr>
            <p:ph type="body" sz="half" idx="2"/>
          </p:nvPr>
        </p:nvSpPr>
        <p:spPr>
          <a:xfrm>
            <a:off x="304801" y="4648200"/>
            <a:ext cx="3352800" cy="1727200"/>
          </a:xfrm>
        </p:spPr>
        <p:txBody>
          <a:bodyPr rtlCol="0">
            <a:normAutofit/>
          </a:bodyPr>
          <a:lstStyle>
            <a:lvl1pPr marL="0" indent="0" algn="l" rtl="0">
              <a:spcBef>
                <a:spcPts val="1200"/>
              </a:spcBef>
              <a:buNone/>
              <a:defRPr sz="16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es-ES" noProof="0"/>
              <a:t>Haga clic para modificar los estilos de texto del patrón</a:t>
            </a:r>
          </a:p>
        </p:txBody>
      </p:sp>
      <p:sp>
        <p:nvSpPr>
          <p:cNvPr id="5" name="Marcador de posición de fecha 4"/>
          <p:cNvSpPr>
            <a:spLocks noGrp="1"/>
          </p:cNvSpPr>
          <p:nvPr>
            <p:ph type="dt" sz="half" idx="10"/>
          </p:nvPr>
        </p:nvSpPr>
        <p:spPr/>
        <p:txBody>
          <a:bodyPr rtlCol="0"/>
          <a:lstStyle>
            <a:lvl1pPr>
              <a:defRPr/>
            </a:lvl1pPr>
          </a:lstStyle>
          <a:p>
            <a:fld id="{24229622-6F3C-4902-9962-43BF7D6E67A7}" type="datetime1">
              <a:rPr lang="es-ES" smtClean="0"/>
              <a:pPr/>
              <a:t>11/04/2021</a:t>
            </a:fld>
            <a:endParaRPr lang="es-ES" dirty="0"/>
          </a:p>
        </p:txBody>
      </p:sp>
      <p:sp>
        <p:nvSpPr>
          <p:cNvPr id="6" name="Marcador de posición de pie de página 5"/>
          <p:cNvSpPr>
            <a:spLocks noGrp="1"/>
          </p:cNvSpPr>
          <p:nvPr>
            <p:ph type="ftr" sz="quarter" idx="11"/>
          </p:nvPr>
        </p:nvSpPr>
        <p:spPr/>
        <p:txBody>
          <a:bodyPr rtlCol="0"/>
          <a:lstStyle/>
          <a:p>
            <a:pPr rtl="0"/>
            <a:endParaRPr lang="es-ES" noProof="0" dirty="0"/>
          </a:p>
        </p:txBody>
      </p:sp>
      <p:sp>
        <p:nvSpPr>
          <p:cNvPr id="7" name="Marcador de posición de número de diapositiva 6"/>
          <p:cNvSpPr>
            <a:spLocks noGrp="1"/>
          </p:cNvSpPr>
          <p:nvPr>
            <p:ph type="sldNum" sz="quarter" idx="12"/>
          </p:nvPr>
        </p:nvSpPr>
        <p:spPr/>
        <p:txBody>
          <a:bodyPr rtlCol="0"/>
          <a:lstStyle/>
          <a:p>
            <a:pPr rtl="0"/>
            <a:fld id="{2DFBB78A-01B4-41F2-96B0-677A4A282832}" type="slidenum">
              <a:rPr lang="es-ES" noProof="0"/>
              <a:t>‹Nº›</a:t>
            </a:fld>
            <a:endParaRPr lang="es-ES" noProof="0" dirty="0"/>
          </a:p>
        </p:txBody>
      </p:sp>
    </p:spTree>
    <p:extLst>
      <p:ext uri="{BB962C8B-B14F-4D97-AF65-F5344CB8AC3E}">
        <p14:creationId xmlns:p14="http://schemas.microsoft.com/office/powerpoint/2010/main" val="3812084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ángulo 7"/>
          <p:cNvSpPr/>
          <p:nvPr/>
        </p:nvSpPr>
        <p:spPr>
          <a:xfrm>
            <a:off x="2082801" y="0"/>
            <a:ext cx="802640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sz="1800" noProof="0" dirty="0"/>
          </a:p>
        </p:txBody>
      </p:sp>
      <p:sp>
        <p:nvSpPr>
          <p:cNvPr id="2" name="Título 1"/>
          <p:cNvSpPr>
            <a:spLocks noGrp="1"/>
          </p:cNvSpPr>
          <p:nvPr>
            <p:ph type="title"/>
          </p:nvPr>
        </p:nvSpPr>
        <p:spPr>
          <a:xfrm>
            <a:off x="2438401" y="4800600"/>
            <a:ext cx="7315200" cy="762000"/>
          </a:xfrm>
        </p:spPr>
        <p:txBody>
          <a:bodyPr rtlCol="0" anchor="b">
            <a:normAutofit/>
          </a:bodyPr>
          <a:lstStyle>
            <a:lvl1pPr algn="l" rtl="0">
              <a:defRPr sz="2000" b="1"/>
            </a:lvl1pPr>
          </a:lstStyle>
          <a:p>
            <a:pPr rtl="0"/>
            <a:r>
              <a:rPr lang="es-ES" noProof="0"/>
              <a:t>Haga clic para modificar el estilo de título del patrón</a:t>
            </a:r>
            <a:endParaRPr lang="es-ES" noProof="0" dirty="0"/>
          </a:p>
        </p:txBody>
      </p:sp>
      <p:sp>
        <p:nvSpPr>
          <p:cNvPr id="3" name="Marcador de posición de imagen 2"/>
          <p:cNvSpPr>
            <a:spLocks noGrp="1"/>
          </p:cNvSpPr>
          <p:nvPr>
            <p:ph type="pic" idx="1"/>
          </p:nvPr>
        </p:nvSpPr>
        <p:spPr>
          <a:xfrm>
            <a:off x="2438401" y="279402"/>
            <a:ext cx="7315200" cy="4448175"/>
          </a:xfrm>
        </p:spPr>
        <p:txBody>
          <a:bodyPr rtlCol="0">
            <a:normAutofit/>
          </a:bodyPr>
          <a:lstStyle>
            <a:lvl1pPr marL="0" indent="0" algn="l" rtl="0">
              <a:buNone/>
              <a:defRPr sz="2800"/>
            </a:lvl1pPr>
            <a:lvl2pPr marL="609493" indent="0" algn="l" rtl="0">
              <a:buNone/>
              <a:defRPr sz="3700"/>
            </a:lvl2pPr>
            <a:lvl3pPr marL="1218987" indent="0" algn="l" rtl="0">
              <a:buNone/>
              <a:defRPr sz="3200"/>
            </a:lvl3pPr>
            <a:lvl4pPr marL="1828480" indent="0" algn="l" rtl="0">
              <a:buNone/>
              <a:defRPr sz="2700"/>
            </a:lvl4pPr>
            <a:lvl5pPr marL="2437973" indent="0" algn="l" rtl="0">
              <a:buNone/>
              <a:defRPr sz="2700"/>
            </a:lvl5pPr>
            <a:lvl6pPr marL="3047467" indent="0" algn="l" rtl="0">
              <a:buNone/>
              <a:defRPr sz="2700"/>
            </a:lvl6pPr>
            <a:lvl7pPr marL="3656960" indent="0" algn="l" rtl="0">
              <a:buNone/>
              <a:defRPr sz="2700"/>
            </a:lvl7pPr>
            <a:lvl8pPr marL="4266453" indent="0" algn="l" rtl="0">
              <a:buNone/>
              <a:defRPr sz="2700"/>
            </a:lvl8pPr>
            <a:lvl9pPr marL="4875947" indent="0" algn="l" rtl="0">
              <a:buNone/>
              <a:defRPr sz="2700"/>
            </a:lvl9pPr>
          </a:lstStyle>
          <a:p>
            <a:pPr rtl="0"/>
            <a:r>
              <a:rPr lang="es-ES" noProof="0"/>
              <a:t>Haga clic en el icono para agregar una imagen</a:t>
            </a:r>
            <a:endParaRPr lang="es-ES" noProof="0" dirty="0"/>
          </a:p>
        </p:txBody>
      </p:sp>
      <p:sp>
        <p:nvSpPr>
          <p:cNvPr id="4" name="Marcador de posición de texto 3"/>
          <p:cNvSpPr>
            <a:spLocks noGrp="1"/>
          </p:cNvSpPr>
          <p:nvPr>
            <p:ph type="body" sz="half" idx="2"/>
          </p:nvPr>
        </p:nvSpPr>
        <p:spPr>
          <a:xfrm>
            <a:off x="2438401" y="5562600"/>
            <a:ext cx="7315200" cy="812800"/>
          </a:xfrm>
        </p:spPr>
        <p:txBody>
          <a:bodyPr rtlCol="0">
            <a:normAutofit/>
          </a:bodyPr>
          <a:lstStyle>
            <a:lvl1pPr marL="0" indent="0" algn="l" rtl="0">
              <a:spcBef>
                <a:spcPts val="0"/>
              </a:spcBef>
              <a:buNone/>
              <a:defRPr sz="16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es-ES" noProof="0"/>
              <a:t>Haga clic para modificar los estilos de texto del patrón</a:t>
            </a:r>
          </a:p>
        </p:txBody>
      </p:sp>
      <p:sp>
        <p:nvSpPr>
          <p:cNvPr id="5" name="Marcador de posición de fecha 4"/>
          <p:cNvSpPr>
            <a:spLocks noGrp="1"/>
          </p:cNvSpPr>
          <p:nvPr>
            <p:ph type="dt" sz="half" idx="10"/>
          </p:nvPr>
        </p:nvSpPr>
        <p:spPr/>
        <p:txBody>
          <a:bodyPr rtlCol="0"/>
          <a:lstStyle>
            <a:lvl1pPr>
              <a:defRPr/>
            </a:lvl1pPr>
          </a:lstStyle>
          <a:p>
            <a:fld id="{C4F52E44-9152-44CF-BA11-17304D98E8E7}" type="datetime1">
              <a:rPr lang="es-ES" smtClean="0"/>
              <a:pPr/>
              <a:t>11/04/2021</a:t>
            </a:fld>
            <a:endParaRPr lang="es-ES" dirty="0"/>
          </a:p>
        </p:txBody>
      </p:sp>
      <p:sp>
        <p:nvSpPr>
          <p:cNvPr id="6" name="Marcador de posición de pie de página 5"/>
          <p:cNvSpPr>
            <a:spLocks noGrp="1"/>
          </p:cNvSpPr>
          <p:nvPr>
            <p:ph type="ftr" sz="quarter" idx="11"/>
          </p:nvPr>
        </p:nvSpPr>
        <p:spPr/>
        <p:txBody>
          <a:bodyPr rtlCol="0"/>
          <a:lstStyle/>
          <a:p>
            <a:pPr rtl="0"/>
            <a:endParaRPr lang="es-ES" noProof="0" dirty="0"/>
          </a:p>
        </p:txBody>
      </p:sp>
      <p:sp>
        <p:nvSpPr>
          <p:cNvPr id="7" name="Marcador de posición de número de diapositiva 6"/>
          <p:cNvSpPr>
            <a:spLocks noGrp="1"/>
          </p:cNvSpPr>
          <p:nvPr>
            <p:ph type="sldNum" sz="quarter" idx="12"/>
          </p:nvPr>
        </p:nvSpPr>
        <p:spPr/>
        <p:txBody>
          <a:bodyPr rtlCol="0"/>
          <a:lstStyle/>
          <a:p>
            <a:pPr rtl="0"/>
            <a:fld id="{2DFBB78A-01B4-41F2-96B0-677A4A282832}" type="slidenum">
              <a:rPr lang="es-ES" noProof="0"/>
              <a:t>‹Nº›</a:t>
            </a:fld>
            <a:endParaRPr lang="es-ES" noProof="0" dirty="0"/>
          </a:p>
        </p:txBody>
      </p:sp>
    </p:spTree>
    <p:extLst>
      <p:ext uri="{BB962C8B-B14F-4D97-AF65-F5344CB8AC3E}">
        <p14:creationId xmlns:p14="http://schemas.microsoft.com/office/powerpoint/2010/main" val="3363058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ángulo 8"/>
          <p:cNvSpPr/>
          <p:nvPr/>
        </p:nvSpPr>
        <p:spPr>
          <a:xfrm>
            <a:off x="304801" y="0"/>
            <a:ext cx="1158240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sz="1800" noProof="0" dirty="0"/>
          </a:p>
        </p:txBody>
      </p:sp>
      <p:sp>
        <p:nvSpPr>
          <p:cNvPr id="2" name="Marcador de posición de título 1"/>
          <p:cNvSpPr>
            <a:spLocks noGrp="1"/>
          </p:cNvSpPr>
          <p:nvPr>
            <p:ph type="title"/>
          </p:nvPr>
        </p:nvSpPr>
        <p:spPr>
          <a:xfrm>
            <a:off x="1117600" y="76200"/>
            <a:ext cx="10160000" cy="1397000"/>
          </a:xfrm>
          <a:prstGeom prst="rect">
            <a:avLst/>
          </a:prstGeom>
        </p:spPr>
        <p:txBody>
          <a:bodyPr vert="horz" lIns="121899" tIns="60949" rIns="121899" bIns="60949" rtlCol="0" anchor="b">
            <a:normAutofit/>
          </a:bodyPr>
          <a:lstStyle/>
          <a:p>
            <a:pPr rtl="0"/>
            <a:r>
              <a:rPr lang="es-ES" noProof="0" dirty="0"/>
              <a:t>Haga clic para modificar el estilo de título del patrón</a:t>
            </a:r>
          </a:p>
        </p:txBody>
      </p:sp>
      <p:sp>
        <p:nvSpPr>
          <p:cNvPr id="3" name="Marcador de posición de texto 2"/>
          <p:cNvSpPr>
            <a:spLocks noGrp="1"/>
          </p:cNvSpPr>
          <p:nvPr>
            <p:ph type="body" idx="1"/>
          </p:nvPr>
        </p:nvSpPr>
        <p:spPr>
          <a:xfrm>
            <a:off x="1117600" y="1701800"/>
            <a:ext cx="10160000" cy="4470400"/>
          </a:xfrm>
          <a:prstGeom prst="rect">
            <a:avLst/>
          </a:prstGeom>
        </p:spPr>
        <p:txBody>
          <a:bodyPr vert="horz" lIns="121899" tIns="60949" rIns="121899" bIns="60949" rtlCol="0">
            <a:normAutofit/>
          </a:bodyPr>
          <a:lstStyle/>
          <a:p>
            <a:pPr lvl="0" rtl="0"/>
            <a:r>
              <a:rPr lang="es-ES" noProof="0" dirty="0"/>
              <a:t>Haga clic para modificar el estilo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4" name="Marcador de posición de fecha 3"/>
          <p:cNvSpPr>
            <a:spLocks noGrp="1"/>
          </p:cNvSpPr>
          <p:nvPr>
            <p:ph type="dt" sz="half" idx="2"/>
          </p:nvPr>
        </p:nvSpPr>
        <p:spPr>
          <a:xfrm>
            <a:off x="1117600" y="6400802"/>
            <a:ext cx="2743200" cy="320675"/>
          </a:xfrm>
          <a:prstGeom prst="rect">
            <a:avLst/>
          </a:prstGeom>
        </p:spPr>
        <p:txBody>
          <a:bodyPr vert="horz" lIns="121899" tIns="60949" rIns="121899" bIns="60949" rtlCol="0" anchor="b"/>
          <a:lstStyle>
            <a:lvl1pPr algn="l" rtl="0">
              <a:defRPr sz="1200">
                <a:solidFill>
                  <a:schemeClr val="tx2">
                    <a:lumMod val="50000"/>
                    <a:lumOff val="50000"/>
                  </a:schemeClr>
                </a:solidFill>
              </a:defRPr>
            </a:lvl1pPr>
          </a:lstStyle>
          <a:p>
            <a:fld id="{C6F3C807-97E5-4EB1-B67A-316AEC28F394}" type="datetime1">
              <a:rPr lang="es-ES" smtClean="0"/>
              <a:pPr/>
              <a:t>11/04/2021</a:t>
            </a:fld>
            <a:endParaRPr lang="es-ES" dirty="0"/>
          </a:p>
        </p:txBody>
      </p:sp>
      <p:sp>
        <p:nvSpPr>
          <p:cNvPr id="5" name="Marcador de posición de pie de página 4"/>
          <p:cNvSpPr>
            <a:spLocks noGrp="1"/>
          </p:cNvSpPr>
          <p:nvPr>
            <p:ph type="ftr" sz="quarter" idx="3"/>
          </p:nvPr>
        </p:nvSpPr>
        <p:spPr>
          <a:xfrm>
            <a:off x="3908861" y="6400802"/>
            <a:ext cx="6217920" cy="320675"/>
          </a:xfrm>
          <a:prstGeom prst="rect">
            <a:avLst/>
          </a:prstGeom>
        </p:spPr>
        <p:txBody>
          <a:bodyPr vert="horz" lIns="121899" tIns="60949" rIns="121899" bIns="60949" rtlCol="0" anchor="b"/>
          <a:lstStyle>
            <a:lvl1pPr algn="ctr" rtl="0">
              <a:defRPr sz="1200">
                <a:solidFill>
                  <a:schemeClr val="tx2">
                    <a:lumMod val="50000"/>
                    <a:lumOff val="50000"/>
                  </a:schemeClr>
                </a:solidFill>
              </a:defRPr>
            </a:lvl1pPr>
          </a:lstStyle>
          <a:p>
            <a:pPr rtl="0"/>
            <a:endParaRPr lang="es-ES" noProof="0" dirty="0"/>
          </a:p>
        </p:txBody>
      </p:sp>
      <p:sp>
        <p:nvSpPr>
          <p:cNvPr id="6" name="Marcador de posición de número de diapositiva 5"/>
          <p:cNvSpPr>
            <a:spLocks noGrp="1"/>
          </p:cNvSpPr>
          <p:nvPr>
            <p:ph type="sldNum" sz="quarter" idx="4"/>
          </p:nvPr>
        </p:nvSpPr>
        <p:spPr>
          <a:xfrm>
            <a:off x="10169795" y="6400802"/>
            <a:ext cx="1107806" cy="320675"/>
          </a:xfrm>
          <a:prstGeom prst="rect">
            <a:avLst/>
          </a:prstGeom>
        </p:spPr>
        <p:txBody>
          <a:bodyPr vert="horz" lIns="121899" tIns="60949" rIns="121899" bIns="60949" rtlCol="0" anchor="b"/>
          <a:lstStyle>
            <a:lvl1pPr algn="r" rtl="0">
              <a:defRPr sz="1200">
                <a:solidFill>
                  <a:schemeClr val="tx2">
                    <a:lumMod val="50000"/>
                    <a:lumOff val="50000"/>
                  </a:schemeClr>
                </a:solidFill>
              </a:defRPr>
            </a:lvl1pPr>
          </a:lstStyle>
          <a:p>
            <a:fld id="{EB37DED6-D4C7-42EE-AB49-D2E39E64FDE4}" type="slidenum">
              <a:rPr lang="es-ES" smtClean="0"/>
              <a:pPr/>
              <a:t>‹Nº›</a:t>
            </a:fld>
            <a:endParaRPr lang="es-ES" dirty="0"/>
          </a:p>
        </p:txBody>
      </p:sp>
    </p:spTree>
    <p:extLst>
      <p:ext uri="{BB962C8B-B14F-4D97-AF65-F5344CB8AC3E}">
        <p14:creationId xmlns:p14="http://schemas.microsoft.com/office/powerpoint/2010/main" val="16045761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2"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7"/>
            <a:ext cx="10058400" cy="145075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97283" y="6459789"/>
            <a:ext cx="2472271" cy="365125"/>
          </a:xfrm>
          <a:prstGeom prst="rect">
            <a:avLst/>
          </a:prstGeom>
        </p:spPr>
        <p:txBody>
          <a:bodyPr vert="horz" lIns="91440" tIns="45720" rIns="91440" bIns="45720" rtlCol="0" anchor="ctr"/>
          <a:lstStyle>
            <a:lvl1pPr algn="l">
              <a:defRPr sz="675">
                <a:solidFill>
                  <a:srgbClr val="FFFFFF"/>
                </a:solidFill>
              </a:defRPr>
            </a:lvl1pPr>
          </a:lstStyle>
          <a:p>
            <a:fld id="{98624D31-43A5-475A-80CF-332C9F6DCF35}" type="datetimeFigureOut">
              <a:rPr lang="en-US" dirty="0"/>
              <a:t>4/11/2021</a:t>
            </a:fld>
            <a:endParaRPr lang="en-US" dirty="0"/>
          </a:p>
        </p:txBody>
      </p:sp>
      <p:sp>
        <p:nvSpPr>
          <p:cNvPr id="5" name="Footer Placeholder 4"/>
          <p:cNvSpPr>
            <a:spLocks noGrp="1"/>
          </p:cNvSpPr>
          <p:nvPr>
            <p:ph type="ftr" sz="quarter" idx="3"/>
          </p:nvPr>
        </p:nvSpPr>
        <p:spPr>
          <a:xfrm>
            <a:off x="3686186" y="6459789"/>
            <a:ext cx="4822804" cy="365125"/>
          </a:xfrm>
          <a:prstGeom prst="rect">
            <a:avLst/>
          </a:prstGeom>
        </p:spPr>
        <p:txBody>
          <a:bodyPr vert="horz" lIns="91440" tIns="45720" rIns="91440" bIns="45720" rtlCol="0" anchor="ctr"/>
          <a:lstStyle>
            <a:lvl1pPr algn="ctr">
              <a:defRPr sz="675"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61" y="6459789"/>
            <a:ext cx="1312025" cy="365125"/>
          </a:xfrm>
          <a:prstGeom prst="rect">
            <a:avLst/>
          </a:prstGeom>
        </p:spPr>
        <p:txBody>
          <a:bodyPr vert="horz" lIns="91440" tIns="45720" rIns="91440" bIns="45720" rtlCol="0" anchor="ctr"/>
          <a:lstStyle>
            <a:lvl1pPr algn="r">
              <a:defRPr sz="788">
                <a:solidFill>
                  <a:srgbClr val="FFFFFF"/>
                </a:solidFill>
              </a:defRPr>
            </a:lvl1pPr>
          </a:lstStyle>
          <a:p>
            <a:fld id="{4FAB73BC-B049-4115-A692-8D63A059BFB8}" type="slidenum">
              <a:rPr lang="en-US" dirty="0"/>
              <a:pPr/>
              <a:t>‹Nº›</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77496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685594" rtl="0" eaLnBrk="1" latinLnBrk="0" hangingPunct="1">
        <a:lnSpc>
          <a:spcPct val="85000"/>
        </a:lnSpc>
        <a:spcBef>
          <a:spcPct val="0"/>
        </a:spcBef>
        <a:buNone/>
        <a:defRPr sz="3599" kern="1200" spc="-38" baseline="0">
          <a:solidFill>
            <a:schemeClr val="tx1">
              <a:lumMod val="75000"/>
              <a:lumOff val="25000"/>
            </a:schemeClr>
          </a:solidFill>
          <a:latin typeface="+mj-lt"/>
          <a:ea typeface="+mj-ea"/>
          <a:cs typeface="+mj-cs"/>
        </a:defRPr>
      </a:lvl1pPr>
    </p:titleStyle>
    <p:bodyStyle>
      <a:lvl1pPr marL="68559" indent="-68559" algn="l" defTabSz="685594"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7950" indent="-137119" algn="l" defTabSz="685594"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068" indent="-137119" algn="l" defTabSz="685594"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187" indent="-137119" algn="l" defTabSz="685594"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306" indent="-137119" algn="l" defTabSz="685594"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4753" indent="-171399" algn="l" defTabSz="685594"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4708" indent="-171399" algn="l" defTabSz="685594"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4663" indent="-171399" algn="l" defTabSz="685594"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4618" indent="-171399" algn="l" defTabSz="685594"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594" rtl="0" eaLnBrk="1" latinLnBrk="0" hangingPunct="1">
        <a:defRPr sz="1350" kern="1200">
          <a:solidFill>
            <a:schemeClr val="tx1"/>
          </a:solidFill>
          <a:latin typeface="+mn-lt"/>
          <a:ea typeface="+mn-ea"/>
          <a:cs typeface="+mn-cs"/>
        </a:defRPr>
      </a:lvl1pPr>
      <a:lvl2pPr marL="342797" algn="l" defTabSz="685594" rtl="0" eaLnBrk="1" latinLnBrk="0" hangingPunct="1">
        <a:defRPr sz="1350" kern="1200">
          <a:solidFill>
            <a:schemeClr val="tx1"/>
          </a:solidFill>
          <a:latin typeface="+mn-lt"/>
          <a:ea typeface="+mn-ea"/>
          <a:cs typeface="+mn-cs"/>
        </a:defRPr>
      </a:lvl2pPr>
      <a:lvl3pPr marL="685594" algn="l" defTabSz="685594" rtl="0" eaLnBrk="1" latinLnBrk="0" hangingPunct="1">
        <a:defRPr sz="1350" kern="1200">
          <a:solidFill>
            <a:schemeClr val="tx1"/>
          </a:solidFill>
          <a:latin typeface="+mn-lt"/>
          <a:ea typeface="+mn-ea"/>
          <a:cs typeface="+mn-cs"/>
        </a:defRPr>
      </a:lvl3pPr>
      <a:lvl4pPr marL="1028391" algn="l" defTabSz="685594" rtl="0" eaLnBrk="1" latinLnBrk="0" hangingPunct="1">
        <a:defRPr sz="1350" kern="1200">
          <a:solidFill>
            <a:schemeClr val="tx1"/>
          </a:solidFill>
          <a:latin typeface="+mn-lt"/>
          <a:ea typeface="+mn-ea"/>
          <a:cs typeface="+mn-cs"/>
        </a:defRPr>
      </a:lvl4pPr>
      <a:lvl5pPr marL="1371189" algn="l" defTabSz="685594" rtl="0" eaLnBrk="1" latinLnBrk="0" hangingPunct="1">
        <a:defRPr sz="1350" kern="1200">
          <a:solidFill>
            <a:schemeClr val="tx1"/>
          </a:solidFill>
          <a:latin typeface="+mn-lt"/>
          <a:ea typeface="+mn-ea"/>
          <a:cs typeface="+mn-cs"/>
        </a:defRPr>
      </a:lvl5pPr>
      <a:lvl6pPr marL="1713986" algn="l" defTabSz="685594" rtl="0" eaLnBrk="1" latinLnBrk="0" hangingPunct="1">
        <a:defRPr sz="1350" kern="1200">
          <a:solidFill>
            <a:schemeClr val="tx1"/>
          </a:solidFill>
          <a:latin typeface="+mn-lt"/>
          <a:ea typeface="+mn-ea"/>
          <a:cs typeface="+mn-cs"/>
        </a:defRPr>
      </a:lvl6pPr>
      <a:lvl7pPr marL="2056783" algn="l" defTabSz="685594" rtl="0" eaLnBrk="1" latinLnBrk="0" hangingPunct="1">
        <a:defRPr sz="1350" kern="1200">
          <a:solidFill>
            <a:schemeClr val="tx1"/>
          </a:solidFill>
          <a:latin typeface="+mn-lt"/>
          <a:ea typeface="+mn-ea"/>
          <a:cs typeface="+mn-cs"/>
        </a:defRPr>
      </a:lvl7pPr>
      <a:lvl8pPr marL="2399580" algn="l" defTabSz="685594" rtl="0" eaLnBrk="1" latinLnBrk="0" hangingPunct="1">
        <a:defRPr sz="1350" kern="1200">
          <a:solidFill>
            <a:schemeClr val="tx1"/>
          </a:solidFill>
          <a:latin typeface="+mn-lt"/>
          <a:ea typeface="+mn-ea"/>
          <a:cs typeface="+mn-cs"/>
        </a:defRPr>
      </a:lvl8pPr>
      <a:lvl9pPr marL="2742377" algn="l" defTabSz="685594"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9DA16D1-ECE5-4276-9528-5FFC4C06AE2D}"/>
              </a:ext>
            </a:extLst>
          </p:cNvPr>
          <p:cNvSpPr>
            <a:spLocks noGrp="1"/>
          </p:cNvSpPr>
          <p:nvPr>
            <p:ph type="ctrTitle"/>
          </p:nvPr>
        </p:nvSpPr>
        <p:spPr>
          <a:xfrm>
            <a:off x="4673971" y="1498602"/>
            <a:ext cx="7008574" cy="2074415"/>
          </a:xfrm>
        </p:spPr>
        <p:txBody>
          <a:bodyPr/>
          <a:lstStyle/>
          <a:p>
            <a:r>
              <a:rPr lang="es-MX" sz="6600" dirty="0">
                <a:solidFill>
                  <a:srgbClr val="C00000"/>
                </a:solidFill>
                <a:effectLst>
                  <a:outerShdw blurRad="38100" dist="38100" dir="2700000" algn="tl">
                    <a:srgbClr val="000000">
                      <a:alpha val="43137"/>
                    </a:srgbClr>
                  </a:outerShdw>
                </a:effectLst>
                <a:latin typeface="Britannic Bold" panose="020B0903060703020204" pitchFamily="34" charset="0"/>
              </a:rPr>
              <a:t>“Si Este Fuera Mi Último Sermón”</a:t>
            </a:r>
            <a:endParaRPr lang="en-US" dirty="0"/>
          </a:p>
        </p:txBody>
      </p:sp>
      <p:sp>
        <p:nvSpPr>
          <p:cNvPr id="13" name="Subtitle 2">
            <a:extLst>
              <a:ext uri="{FF2B5EF4-FFF2-40B4-BE49-F238E27FC236}">
                <a16:creationId xmlns:a16="http://schemas.microsoft.com/office/drawing/2014/main" id="{C87F42BC-D894-4A0D-A45B-305E77859137}"/>
              </a:ext>
            </a:extLst>
          </p:cNvPr>
          <p:cNvSpPr>
            <a:spLocks noGrp="1"/>
          </p:cNvSpPr>
          <p:nvPr>
            <p:ph type="subTitle" idx="1"/>
          </p:nvPr>
        </p:nvSpPr>
        <p:spPr>
          <a:xfrm>
            <a:off x="4367809" y="3933056"/>
            <a:ext cx="7314737" cy="2664296"/>
          </a:xfrm>
        </p:spPr>
        <p:txBody>
          <a:bodyPr>
            <a:normAutofit fontScale="85000" lnSpcReduction="20000"/>
          </a:bodyPr>
          <a:lstStyle/>
          <a:p>
            <a:pPr algn="ctr">
              <a:lnSpc>
                <a:spcPct val="120000"/>
              </a:lnSpc>
              <a:defRPr/>
            </a:pPr>
            <a:r>
              <a:rPr lang="es-MX" sz="3600" b="1" dirty="0">
                <a:solidFill>
                  <a:srgbClr val="002060"/>
                </a:solidFill>
                <a:latin typeface="Abadi" panose="020B0604020104020204" pitchFamily="34" charset="0"/>
              </a:rPr>
              <a:t>“Porque ¿qué es vuestra vida? Ciertamente es neblina que se aparece por un poco de tiempo, y luego se desvanece”.</a:t>
            </a:r>
          </a:p>
          <a:p>
            <a:pPr algn="ctr">
              <a:lnSpc>
                <a:spcPct val="120000"/>
              </a:lnSpc>
              <a:defRPr/>
            </a:pPr>
            <a:r>
              <a:rPr lang="es-MX" sz="3600" b="1" dirty="0">
                <a:solidFill>
                  <a:srgbClr val="002060"/>
                </a:solidFill>
                <a:latin typeface="Abadi" panose="020B0604020104020204" pitchFamily="34" charset="0"/>
              </a:rPr>
              <a:t>Santiago 4:14.</a:t>
            </a:r>
            <a:endParaRPr lang="es-ES" sz="3600" b="1" dirty="0">
              <a:solidFill>
                <a:srgbClr val="002060"/>
              </a:solidFill>
              <a:latin typeface="Abadi" panose="020B0604020104020204" pitchFamily="34" charset="0"/>
            </a:endParaRPr>
          </a:p>
          <a:p>
            <a:endParaRPr lang="en-US" dirty="0"/>
          </a:p>
        </p:txBody>
      </p:sp>
    </p:spTree>
    <p:extLst>
      <p:ext uri="{BB962C8B-B14F-4D97-AF65-F5344CB8AC3E}">
        <p14:creationId xmlns:p14="http://schemas.microsoft.com/office/powerpoint/2010/main" val="1750688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3000" fill="hold"/>
                                        <p:tgtEl>
                                          <p:spTgt spid="11"/>
                                        </p:tgtEl>
                                        <p:attrNameLst>
                                          <p:attrName>ppt_w</p:attrName>
                                        </p:attrNameLst>
                                      </p:cBhvr>
                                      <p:tavLst>
                                        <p:tav tm="0">
                                          <p:val>
                                            <p:fltVal val="0"/>
                                          </p:val>
                                        </p:tav>
                                        <p:tav tm="100000">
                                          <p:val>
                                            <p:strVal val="#ppt_w"/>
                                          </p:val>
                                        </p:tav>
                                      </p:tavLst>
                                    </p:anim>
                                    <p:anim calcmode="lin" valueType="num">
                                      <p:cBhvr>
                                        <p:cTn id="8" dur="3000" fill="hold"/>
                                        <p:tgtEl>
                                          <p:spTgt spid="11"/>
                                        </p:tgtEl>
                                        <p:attrNameLst>
                                          <p:attrName>ppt_h</p:attrName>
                                        </p:attrNameLst>
                                      </p:cBhvr>
                                      <p:tavLst>
                                        <p:tav tm="0">
                                          <p:val>
                                            <p:fltVal val="0"/>
                                          </p:val>
                                        </p:tav>
                                        <p:tav tm="100000">
                                          <p:val>
                                            <p:strVal val="#ppt_h"/>
                                          </p:val>
                                        </p:tav>
                                      </p:tavLst>
                                    </p:anim>
                                    <p:animEffect transition="in" filter="fade">
                                      <p:cBhvr>
                                        <p:cTn id="9" dur="30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Effect transition="in" filter="circle(in)">
                                      <p:cBhvr>
                                        <p:cTn id="14" dur="2000"/>
                                        <p:tgtEl>
                                          <p:spTgt spid="13">
                                            <p:txEl>
                                              <p:pRg st="0" end="0"/>
                                            </p:txEl>
                                          </p:spTgt>
                                        </p:tgtEl>
                                      </p:cBhvr>
                                    </p:animEffect>
                                  </p:childTnLst>
                                </p:cTn>
                              </p:par>
                              <p:par>
                                <p:cTn id="15" presetID="26" presetClass="entr" presetSubtype="0" fill="hold" nodeType="with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wipe(down)">
                                      <p:cBhvr>
                                        <p:cTn id="17" dur="580">
                                          <p:stCondLst>
                                            <p:cond delay="0"/>
                                          </p:stCondLst>
                                        </p:cTn>
                                        <p:tgtEl>
                                          <p:spTgt spid="13">
                                            <p:txEl>
                                              <p:pRg st="1" end="1"/>
                                            </p:txEl>
                                          </p:spTgt>
                                        </p:tgtEl>
                                      </p:cBhvr>
                                    </p:animEffect>
                                    <p:anim calcmode="lin" valueType="num">
                                      <p:cBhvr>
                                        <p:cTn id="18" dur="1822" tmFilter="0,0; 0.14,0.36; 0.43,0.73; 0.71,0.91; 1.0,1.0">
                                          <p:stCondLst>
                                            <p:cond delay="0"/>
                                          </p:stCondLst>
                                        </p:cTn>
                                        <p:tgtEl>
                                          <p:spTgt spid="13">
                                            <p:txEl>
                                              <p:pRg st="1" end="1"/>
                                            </p:txEl>
                                          </p:spTgt>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3">
                                            <p:txEl>
                                              <p:pRg st="1" end="1"/>
                                            </p:txEl>
                                          </p:spTgt>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3">
                                            <p:txEl>
                                              <p:pRg st="1" end="1"/>
                                            </p:txEl>
                                          </p:spTgt>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3">
                                            <p:txEl>
                                              <p:pRg st="1" end="1"/>
                                            </p:txEl>
                                          </p:spTgt>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3">
                                            <p:txEl>
                                              <p:pRg st="1" end="1"/>
                                            </p:txEl>
                                          </p:spTgt>
                                        </p:tgtEl>
                                        <p:attrNameLst>
                                          <p:attrName>ppt_y</p:attrName>
                                        </p:attrNameLst>
                                      </p:cBhvr>
                                      <p:tavLst>
                                        <p:tav tm="0" fmla="#ppt_y-sin(pi*$)/81">
                                          <p:val>
                                            <p:fltVal val="0"/>
                                          </p:val>
                                        </p:tav>
                                        <p:tav tm="100000">
                                          <p:val>
                                            <p:fltVal val="1"/>
                                          </p:val>
                                        </p:tav>
                                      </p:tavLst>
                                    </p:anim>
                                    <p:animScale>
                                      <p:cBhvr>
                                        <p:cTn id="23" dur="26">
                                          <p:stCondLst>
                                            <p:cond delay="650"/>
                                          </p:stCondLst>
                                        </p:cTn>
                                        <p:tgtEl>
                                          <p:spTgt spid="13">
                                            <p:txEl>
                                              <p:pRg st="1" end="1"/>
                                            </p:txEl>
                                          </p:spTgt>
                                        </p:tgtEl>
                                      </p:cBhvr>
                                      <p:to x="100000" y="60000"/>
                                    </p:animScale>
                                    <p:animScale>
                                      <p:cBhvr>
                                        <p:cTn id="24" dur="166" decel="50000">
                                          <p:stCondLst>
                                            <p:cond delay="676"/>
                                          </p:stCondLst>
                                        </p:cTn>
                                        <p:tgtEl>
                                          <p:spTgt spid="13">
                                            <p:txEl>
                                              <p:pRg st="1" end="1"/>
                                            </p:txEl>
                                          </p:spTgt>
                                        </p:tgtEl>
                                      </p:cBhvr>
                                      <p:to x="100000" y="100000"/>
                                    </p:animScale>
                                    <p:animScale>
                                      <p:cBhvr>
                                        <p:cTn id="25" dur="26">
                                          <p:stCondLst>
                                            <p:cond delay="1312"/>
                                          </p:stCondLst>
                                        </p:cTn>
                                        <p:tgtEl>
                                          <p:spTgt spid="13">
                                            <p:txEl>
                                              <p:pRg st="1" end="1"/>
                                            </p:txEl>
                                          </p:spTgt>
                                        </p:tgtEl>
                                      </p:cBhvr>
                                      <p:to x="100000" y="80000"/>
                                    </p:animScale>
                                    <p:animScale>
                                      <p:cBhvr>
                                        <p:cTn id="26" dur="166" decel="50000">
                                          <p:stCondLst>
                                            <p:cond delay="1338"/>
                                          </p:stCondLst>
                                        </p:cTn>
                                        <p:tgtEl>
                                          <p:spTgt spid="13">
                                            <p:txEl>
                                              <p:pRg st="1" end="1"/>
                                            </p:txEl>
                                          </p:spTgt>
                                        </p:tgtEl>
                                      </p:cBhvr>
                                      <p:to x="100000" y="100000"/>
                                    </p:animScale>
                                    <p:animScale>
                                      <p:cBhvr>
                                        <p:cTn id="27" dur="26">
                                          <p:stCondLst>
                                            <p:cond delay="1642"/>
                                          </p:stCondLst>
                                        </p:cTn>
                                        <p:tgtEl>
                                          <p:spTgt spid="13">
                                            <p:txEl>
                                              <p:pRg st="1" end="1"/>
                                            </p:txEl>
                                          </p:spTgt>
                                        </p:tgtEl>
                                      </p:cBhvr>
                                      <p:to x="100000" y="90000"/>
                                    </p:animScale>
                                    <p:animScale>
                                      <p:cBhvr>
                                        <p:cTn id="28" dur="166" decel="50000">
                                          <p:stCondLst>
                                            <p:cond delay="1668"/>
                                          </p:stCondLst>
                                        </p:cTn>
                                        <p:tgtEl>
                                          <p:spTgt spid="13">
                                            <p:txEl>
                                              <p:pRg st="1" end="1"/>
                                            </p:txEl>
                                          </p:spTgt>
                                        </p:tgtEl>
                                      </p:cBhvr>
                                      <p:to x="100000" y="100000"/>
                                    </p:animScale>
                                    <p:animScale>
                                      <p:cBhvr>
                                        <p:cTn id="29" dur="26">
                                          <p:stCondLst>
                                            <p:cond delay="1808"/>
                                          </p:stCondLst>
                                        </p:cTn>
                                        <p:tgtEl>
                                          <p:spTgt spid="13">
                                            <p:txEl>
                                              <p:pRg st="1" end="1"/>
                                            </p:txEl>
                                          </p:spTgt>
                                        </p:tgtEl>
                                      </p:cBhvr>
                                      <p:to x="100000" y="95000"/>
                                    </p:animScale>
                                    <p:animScale>
                                      <p:cBhvr>
                                        <p:cTn id="30" dur="166" decel="50000">
                                          <p:stCondLst>
                                            <p:cond delay="1834"/>
                                          </p:stCondLst>
                                        </p:cTn>
                                        <p:tgtEl>
                                          <p:spTgt spid="1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017858A1-4643-49FA-87F4-08505B943FD1}"/>
              </a:ext>
            </a:extLst>
          </p:cNvPr>
          <p:cNvSpPr>
            <a:spLocks noGrp="1"/>
          </p:cNvSpPr>
          <p:nvPr>
            <p:ph type="title"/>
          </p:nvPr>
        </p:nvSpPr>
        <p:spPr>
          <a:xfrm>
            <a:off x="1118897" y="76200"/>
            <a:ext cx="10157354" cy="688504"/>
          </a:xfrm>
        </p:spPr>
        <p:txBody>
          <a:bodyPr>
            <a:normAutofit/>
          </a:bodyPr>
          <a:lstStyle/>
          <a:p>
            <a:pPr algn="ctr"/>
            <a:r>
              <a:rPr lang="es-MX" sz="3200" dirty="0">
                <a:solidFill>
                  <a:srgbClr val="C00000"/>
                </a:solidFill>
                <a:latin typeface="Britannic Bold" panose="020B0903060703020204" pitchFamily="34" charset="0"/>
              </a:rPr>
              <a:t>Si Éste Fuera Mi Último Sermón Por Predicar.</a:t>
            </a:r>
            <a:endParaRPr lang="es-CL" sz="3200" dirty="0">
              <a:solidFill>
                <a:srgbClr val="C00000"/>
              </a:solidFill>
              <a:latin typeface="Britannic Bold" panose="020B0903060703020204" pitchFamily="34" charset="0"/>
            </a:endParaRPr>
          </a:p>
        </p:txBody>
      </p:sp>
      <p:sp>
        <p:nvSpPr>
          <p:cNvPr id="4" name="Marcador de contenido 3">
            <a:extLst>
              <a:ext uri="{FF2B5EF4-FFF2-40B4-BE49-F238E27FC236}">
                <a16:creationId xmlns:a16="http://schemas.microsoft.com/office/drawing/2014/main" id="{195CDA67-2F7C-44E6-9C4B-EFDB44FFCF36}"/>
              </a:ext>
            </a:extLst>
          </p:cNvPr>
          <p:cNvSpPr>
            <a:spLocks noGrp="1"/>
          </p:cNvSpPr>
          <p:nvPr>
            <p:ph idx="1"/>
          </p:nvPr>
        </p:nvSpPr>
        <p:spPr>
          <a:xfrm>
            <a:off x="1339245" y="1124744"/>
            <a:ext cx="10157354" cy="5472608"/>
          </a:xfrm>
        </p:spPr>
        <p:txBody>
          <a:bodyPr>
            <a:normAutofit fontScale="85000" lnSpcReduction="20000"/>
          </a:bodyPr>
          <a:lstStyle/>
          <a:p>
            <a:pPr>
              <a:lnSpc>
                <a:spcPct val="100000"/>
              </a:lnSpc>
              <a:buClr>
                <a:srgbClr val="FF0000"/>
              </a:buClr>
              <a:buFont typeface="Arial Narrow" panose="020B0606020202030204" pitchFamily="34" charset="0"/>
              <a:buChar char="■"/>
            </a:pPr>
            <a:r>
              <a:rPr lang="es-MX" sz="3000" b="1" dirty="0">
                <a:latin typeface="Arial" panose="020B0604020202020204" pitchFamily="34" charset="0"/>
                <a:cs typeface="Arial" panose="020B0604020202020204" pitchFamily="34" charset="0"/>
              </a:rPr>
              <a:t>Dios no envía a nadie al infierno, espera que  los hombres se arrepientan. </a:t>
            </a:r>
          </a:p>
          <a:p>
            <a:pPr lvl="1">
              <a:lnSpc>
                <a:spcPct val="100000"/>
              </a:lnSpc>
              <a:buClr>
                <a:schemeClr val="accent2">
                  <a:lumMod val="75000"/>
                </a:schemeClr>
              </a:buClr>
              <a:buFont typeface="Arial Narrow" panose="020B0606020202030204" pitchFamily="34" charset="0"/>
              <a:buChar char="■"/>
            </a:pPr>
            <a:r>
              <a:rPr lang="es-MX" sz="2600" b="1" dirty="0">
                <a:latin typeface="Arial" panose="020B0604020202020204" pitchFamily="34" charset="0"/>
                <a:cs typeface="Arial" panose="020B0604020202020204" pitchFamily="34" charset="0"/>
              </a:rPr>
              <a:t>“</a:t>
            </a:r>
            <a:r>
              <a:rPr lang="es-MX" sz="2600" b="1" i="1" dirty="0">
                <a:solidFill>
                  <a:srgbClr val="C00000"/>
                </a:solidFill>
                <a:latin typeface="Arial" panose="020B0604020202020204" pitchFamily="34" charset="0"/>
                <a:cs typeface="Arial" panose="020B0604020202020204" pitchFamily="34" charset="0"/>
              </a:rPr>
              <a:t>No es que el Señor se tarde en cumplir su promesa, como algunos suponen, sino que tiene paciencia con ustedes, pues no quiere que nadie muera, sino que todos se vuelvan a Dios</a:t>
            </a:r>
            <a:r>
              <a:rPr lang="es-MX" sz="2600" b="1" dirty="0">
                <a:latin typeface="Arial" panose="020B0604020202020204" pitchFamily="34" charset="0"/>
                <a:cs typeface="Arial" panose="020B0604020202020204" pitchFamily="34" charset="0"/>
              </a:rPr>
              <a:t>” (2 Ped. 3:9).</a:t>
            </a:r>
          </a:p>
          <a:p>
            <a:pPr>
              <a:lnSpc>
                <a:spcPct val="100000"/>
              </a:lnSpc>
              <a:buClr>
                <a:srgbClr val="FF0000"/>
              </a:buClr>
              <a:buFont typeface="Arial Narrow" panose="020B0606020202030204" pitchFamily="34" charset="0"/>
              <a:buChar char="■"/>
            </a:pPr>
            <a:r>
              <a:rPr lang="es-MX" sz="3000" b="1" dirty="0">
                <a:latin typeface="Arial" panose="020B0604020202020204" pitchFamily="34" charset="0"/>
                <a:cs typeface="Arial" panose="020B0604020202020204" pitchFamily="34" charset="0"/>
              </a:rPr>
              <a:t>Dios quiere que todos los hombres sean salvos. </a:t>
            </a:r>
          </a:p>
          <a:p>
            <a:pPr lvl="1">
              <a:lnSpc>
                <a:spcPct val="100000"/>
              </a:lnSpc>
              <a:buClr>
                <a:schemeClr val="accent2">
                  <a:lumMod val="75000"/>
                </a:schemeClr>
              </a:buClr>
              <a:buFont typeface="Arial Narrow" panose="020B0606020202030204" pitchFamily="34" charset="0"/>
              <a:buChar char="■"/>
            </a:pPr>
            <a:r>
              <a:rPr lang="es-MX" sz="2600" b="1" dirty="0">
                <a:latin typeface="Arial" panose="020B0604020202020204" pitchFamily="34" charset="0"/>
                <a:cs typeface="Arial" panose="020B0604020202020204" pitchFamily="34" charset="0"/>
              </a:rPr>
              <a:t>“</a:t>
            </a:r>
            <a:r>
              <a:rPr lang="es-MX" sz="2600" b="1" i="1" dirty="0">
                <a:solidFill>
                  <a:srgbClr val="C00000"/>
                </a:solidFill>
                <a:latin typeface="Arial" panose="020B0604020202020204" pitchFamily="34" charset="0"/>
                <a:cs typeface="Arial" panose="020B0604020202020204" pitchFamily="34" charset="0"/>
              </a:rPr>
              <a:t>el cual quiere que todos los hombres sean salvos y vengan al conocimiento de la verdad</a:t>
            </a:r>
            <a:r>
              <a:rPr lang="es-MX" sz="2600" b="1" dirty="0">
                <a:latin typeface="Arial" panose="020B0604020202020204" pitchFamily="34" charset="0"/>
                <a:cs typeface="Arial" panose="020B0604020202020204" pitchFamily="34" charset="0"/>
              </a:rPr>
              <a:t>” (1 Tim. 2:4).</a:t>
            </a:r>
          </a:p>
          <a:p>
            <a:pPr>
              <a:lnSpc>
                <a:spcPct val="100000"/>
              </a:lnSpc>
              <a:buClr>
                <a:srgbClr val="FF0000"/>
              </a:buClr>
              <a:buFont typeface="Arial Narrow" panose="020B0606020202030204" pitchFamily="34" charset="0"/>
              <a:buChar char="■"/>
            </a:pPr>
            <a:r>
              <a:rPr lang="es-MX" sz="3000" b="1" dirty="0">
                <a:latin typeface="Arial" panose="020B0604020202020204" pitchFamily="34" charset="0"/>
                <a:cs typeface="Arial" panose="020B0604020202020204" pitchFamily="34" charset="0"/>
              </a:rPr>
              <a:t>Jesucristo vino al mundo con el fin de salvar a las almas del infierno del diablo.</a:t>
            </a:r>
          </a:p>
          <a:p>
            <a:pPr lvl="1">
              <a:lnSpc>
                <a:spcPct val="100000"/>
              </a:lnSpc>
              <a:buClr>
                <a:schemeClr val="accent2">
                  <a:lumMod val="75000"/>
                </a:schemeClr>
              </a:buClr>
              <a:buFont typeface="Arial Narrow" panose="020B0606020202030204" pitchFamily="34" charset="0"/>
              <a:buChar char="■"/>
            </a:pPr>
            <a:r>
              <a:rPr lang="es-MX" sz="2600" b="1" dirty="0">
                <a:latin typeface="Arial" panose="020B0604020202020204" pitchFamily="34" charset="0"/>
                <a:cs typeface="Arial" panose="020B0604020202020204" pitchFamily="34" charset="0"/>
              </a:rPr>
              <a:t>“</a:t>
            </a:r>
            <a:r>
              <a:rPr lang="es-MX" sz="2600" b="1" i="1" dirty="0">
                <a:solidFill>
                  <a:srgbClr val="C00000"/>
                </a:solidFill>
                <a:latin typeface="Arial" panose="020B0604020202020204" pitchFamily="34" charset="0"/>
                <a:cs typeface="Arial" panose="020B0604020202020204" pitchFamily="34" charset="0"/>
              </a:rPr>
              <a:t>Porque el Hijo del Hombre vino a buscar y a salvar lo que se había perdido</a:t>
            </a:r>
            <a:r>
              <a:rPr lang="es-MX" sz="2600" b="1" dirty="0">
                <a:latin typeface="Arial" panose="020B0604020202020204" pitchFamily="34" charset="0"/>
                <a:cs typeface="Arial" panose="020B0604020202020204" pitchFamily="34" charset="0"/>
              </a:rPr>
              <a:t>” (Luc. 19:10). </a:t>
            </a:r>
          </a:p>
          <a:p>
            <a:pPr lvl="1">
              <a:lnSpc>
                <a:spcPct val="100000"/>
              </a:lnSpc>
              <a:buClr>
                <a:schemeClr val="accent2">
                  <a:lumMod val="75000"/>
                </a:schemeClr>
              </a:buClr>
              <a:buFont typeface="Arial Narrow" panose="020B0606020202030204" pitchFamily="34" charset="0"/>
              <a:buChar char="■"/>
            </a:pPr>
            <a:r>
              <a:rPr lang="es-MX" sz="2600" b="1" dirty="0">
                <a:latin typeface="Arial" panose="020B0604020202020204" pitchFamily="34" charset="0"/>
                <a:cs typeface="Arial" panose="020B0604020202020204" pitchFamily="34" charset="0"/>
              </a:rPr>
              <a:t>“</a:t>
            </a:r>
            <a:r>
              <a:rPr lang="es-MX" sz="2600" b="1" i="1" dirty="0">
                <a:solidFill>
                  <a:srgbClr val="C00000"/>
                </a:solidFill>
                <a:latin typeface="Arial" panose="020B0604020202020204" pitchFamily="34" charset="0"/>
                <a:cs typeface="Arial" panose="020B0604020202020204" pitchFamily="34" charset="0"/>
              </a:rPr>
              <a:t>Porque de tal manera amó Dios al mundo, que ha dado a su Hijo unigénito, para que todo aquel que en él cree, no se pierda, mas tenga vida eterna</a:t>
            </a:r>
            <a:r>
              <a:rPr lang="es-MX" sz="2600" b="1" dirty="0">
                <a:latin typeface="Arial" panose="020B0604020202020204" pitchFamily="34" charset="0"/>
                <a:cs typeface="Arial" panose="020B0604020202020204" pitchFamily="34" charset="0"/>
              </a:rPr>
              <a:t>” (Jn. 3:16). </a:t>
            </a:r>
          </a:p>
          <a:p>
            <a:endParaRPr lang="es-CL" dirty="0"/>
          </a:p>
        </p:txBody>
      </p:sp>
      <p:sp>
        <p:nvSpPr>
          <p:cNvPr id="5" name="CuadroTexto 4">
            <a:extLst>
              <a:ext uri="{FF2B5EF4-FFF2-40B4-BE49-F238E27FC236}">
                <a16:creationId xmlns:a16="http://schemas.microsoft.com/office/drawing/2014/main" id="{FE91CFCA-B13A-4926-B6DE-01EE6A13674E}"/>
              </a:ext>
            </a:extLst>
          </p:cNvPr>
          <p:cNvSpPr txBox="1"/>
          <p:nvPr/>
        </p:nvSpPr>
        <p:spPr>
          <a:xfrm rot="16200000">
            <a:off x="-3133854" y="3145078"/>
            <a:ext cx="6813376" cy="523220"/>
          </a:xfrm>
          <a:prstGeom prst="rect">
            <a:avLst/>
          </a:prstGeom>
          <a:solidFill>
            <a:srgbClr val="003300"/>
          </a:solidFill>
          <a:effectLst>
            <a:outerShdw blurRad="50800" dist="38100" dir="5400000" algn="t" rotWithShape="0">
              <a:prstClr val="black">
                <a:alpha val="40000"/>
              </a:prstClr>
            </a:outerShdw>
          </a:effectLst>
        </p:spPr>
        <p:txBody>
          <a:bodyPr wrap="square">
            <a:spAutoFit/>
          </a:bodyPr>
          <a:lstStyle/>
          <a:p>
            <a:pPr algn="ctr" defTabSz="1218987"/>
            <a:r>
              <a:rPr lang="es-MX" sz="2800" dirty="0">
                <a:solidFill>
                  <a:srgbClr val="FFFF00"/>
                </a:solidFill>
                <a:effectLst>
                  <a:outerShdw blurRad="38100" dist="38100" dir="2700000" algn="tl">
                    <a:srgbClr val="000000">
                      <a:alpha val="43137"/>
                    </a:srgbClr>
                  </a:outerShdw>
                </a:effectLst>
                <a:latin typeface="Britannic Bold" panose="020B0903060703020204" pitchFamily="34" charset="0"/>
              </a:rPr>
              <a:t>“Si Este Fuera Mi Último Sermón”</a:t>
            </a:r>
            <a:endParaRPr lang="es-CL" sz="1000" dirty="0">
              <a:solidFill>
                <a:srgbClr val="FFFF00"/>
              </a:solidFill>
              <a:latin typeface="Arial"/>
            </a:endParaRPr>
          </a:p>
        </p:txBody>
      </p:sp>
    </p:spTree>
    <p:extLst>
      <p:ext uri="{BB962C8B-B14F-4D97-AF65-F5344CB8AC3E}">
        <p14:creationId xmlns:p14="http://schemas.microsoft.com/office/powerpoint/2010/main" val="4131781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barn(inVertical)">
                                      <p:cBhvr>
                                        <p:cTn id="14" dur="250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 calcmode="lin" valueType="num">
                                      <p:cBhvr>
                                        <p:cTn id="26"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7"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28"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29" dur="1000"/>
                                        <p:tgtEl>
                                          <p:spTgt spid="4">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Effect transition="in" filter="fade">
                                      <p:cBhvr>
                                        <p:cTn id="34" dur="1000"/>
                                        <p:tgtEl>
                                          <p:spTgt spid="4">
                                            <p:txEl>
                                              <p:pRg st="4" end="4"/>
                                            </p:txEl>
                                          </p:spTgt>
                                        </p:tgtEl>
                                      </p:cBhvr>
                                    </p:animEffect>
                                    <p:anim calcmode="lin" valueType="num">
                                      <p:cBhvr>
                                        <p:cTn id="3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4">
                                            <p:txEl>
                                              <p:pRg st="5" end="5"/>
                                            </p:txEl>
                                          </p:spTgt>
                                        </p:tgtEl>
                                        <p:attrNameLst>
                                          <p:attrName>style.visibility</p:attrName>
                                        </p:attrNameLst>
                                      </p:cBhvr>
                                      <p:to>
                                        <p:strVal val="visible"/>
                                      </p:to>
                                    </p:set>
                                    <p:anim calcmode="lin" valueType="num">
                                      <p:cBhvr>
                                        <p:cTn id="41" dur="1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2" dur="1000" fill="hold"/>
                                        <p:tgtEl>
                                          <p:spTgt spid="4">
                                            <p:txEl>
                                              <p:pRg st="5" end="5"/>
                                            </p:txEl>
                                          </p:spTgt>
                                        </p:tgtEl>
                                        <p:attrNameLst>
                                          <p:attrName>ppt_h</p:attrName>
                                        </p:attrNameLst>
                                      </p:cBhvr>
                                      <p:tavLst>
                                        <p:tav tm="0">
                                          <p:val>
                                            <p:fltVal val="0"/>
                                          </p:val>
                                        </p:tav>
                                        <p:tav tm="100000">
                                          <p:val>
                                            <p:strVal val="#ppt_h"/>
                                          </p:val>
                                        </p:tav>
                                      </p:tavLst>
                                    </p:anim>
                                    <p:anim calcmode="lin" valueType="num">
                                      <p:cBhvr>
                                        <p:cTn id="43" dur="1000" fill="hold"/>
                                        <p:tgtEl>
                                          <p:spTgt spid="4">
                                            <p:txEl>
                                              <p:pRg st="5" end="5"/>
                                            </p:txEl>
                                          </p:spTgt>
                                        </p:tgtEl>
                                        <p:attrNameLst>
                                          <p:attrName>style.rotation</p:attrName>
                                        </p:attrNameLst>
                                      </p:cBhvr>
                                      <p:tavLst>
                                        <p:tav tm="0">
                                          <p:val>
                                            <p:fltVal val="90"/>
                                          </p:val>
                                        </p:tav>
                                        <p:tav tm="100000">
                                          <p:val>
                                            <p:fltVal val="0"/>
                                          </p:val>
                                        </p:tav>
                                      </p:tavLst>
                                    </p:anim>
                                    <p:animEffect transition="in" filter="fade">
                                      <p:cBhvr>
                                        <p:cTn id="44" dur="1000"/>
                                        <p:tgtEl>
                                          <p:spTgt spid="4">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fade">
                                      <p:cBhvr>
                                        <p:cTn id="49" dur="1000"/>
                                        <p:tgtEl>
                                          <p:spTgt spid="4">
                                            <p:txEl>
                                              <p:pRg st="6" end="6"/>
                                            </p:txEl>
                                          </p:spTgt>
                                        </p:tgtEl>
                                      </p:cBhvr>
                                    </p:animEffect>
                                    <p:anim calcmode="lin" valueType="num">
                                      <p:cBhvr>
                                        <p:cTn id="5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017858A1-4643-49FA-87F4-08505B943FD1}"/>
              </a:ext>
            </a:extLst>
          </p:cNvPr>
          <p:cNvSpPr>
            <a:spLocks noGrp="1"/>
          </p:cNvSpPr>
          <p:nvPr>
            <p:ph type="title"/>
          </p:nvPr>
        </p:nvSpPr>
        <p:spPr>
          <a:xfrm>
            <a:off x="1118897" y="76200"/>
            <a:ext cx="10157354" cy="688504"/>
          </a:xfrm>
        </p:spPr>
        <p:txBody>
          <a:bodyPr>
            <a:normAutofit/>
          </a:bodyPr>
          <a:lstStyle/>
          <a:p>
            <a:pPr algn="ctr"/>
            <a:r>
              <a:rPr lang="es-MX" sz="3200" dirty="0">
                <a:solidFill>
                  <a:srgbClr val="C00000"/>
                </a:solidFill>
                <a:latin typeface="Britannic Bold" panose="020B0903060703020204" pitchFamily="34" charset="0"/>
              </a:rPr>
              <a:t>Si Éste Fuera Mi Último Sermón Por Predicar.</a:t>
            </a:r>
            <a:endParaRPr lang="es-CL" sz="3200" dirty="0">
              <a:solidFill>
                <a:srgbClr val="C00000"/>
              </a:solidFill>
              <a:latin typeface="Britannic Bold" panose="020B0903060703020204" pitchFamily="34" charset="0"/>
            </a:endParaRPr>
          </a:p>
        </p:txBody>
      </p:sp>
      <p:sp>
        <p:nvSpPr>
          <p:cNvPr id="4" name="Marcador de contenido 3">
            <a:extLst>
              <a:ext uri="{FF2B5EF4-FFF2-40B4-BE49-F238E27FC236}">
                <a16:creationId xmlns:a16="http://schemas.microsoft.com/office/drawing/2014/main" id="{195CDA67-2F7C-44E6-9C4B-EFDB44FFCF36}"/>
              </a:ext>
            </a:extLst>
          </p:cNvPr>
          <p:cNvSpPr>
            <a:spLocks noGrp="1"/>
          </p:cNvSpPr>
          <p:nvPr>
            <p:ph idx="1"/>
          </p:nvPr>
        </p:nvSpPr>
        <p:spPr>
          <a:xfrm>
            <a:off x="1118897" y="1124744"/>
            <a:ext cx="10377702" cy="5472608"/>
          </a:xfrm>
        </p:spPr>
        <p:txBody>
          <a:bodyPr>
            <a:normAutofit fontScale="92500" lnSpcReduction="10000"/>
          </a:bodyPr>
          <a:lstStyle/>
          <a:p>
            <a:pPr>
              <a:lnSpc>
                <a:spcPct val="100000"/>
              </a:lnSpc>
              <a:buClr>
                <a:srgbClr val="FF0000"/>
              </a:buClr>
              <a:buFont typeface="Arial Narrow" panose="020B0606020202030204" pitchFamily="34" charset="0"/>
              <a:buChar char="■"/>
            </a:pPr>
            <a:r>
              <a:rPr lang="es-MX" sz="3000" b="1" dirty="0">
                <a:latin typeface="Arial" panose="020B0604020202020204" pitchFamily="34" charset="0"/>
                <a:cs typeface="Arial" panose="020B0604020202020204" pitchFamily="34" charset="0"/>
              </a:rPr>
              <a:t>Me esforzaría en convencerles que luchen por alcanzar el cielo.</a:t>
            </a:r>
          </a:p>
          <a:p>
            <a:pPr lvl="1">
              <a:lnSpc>
                <a:spcPct val="100000"/>
              </a:lnSpc>
              <a:buClr>
                <a:schemeClr val="accent2">
                  <a:lumMod val="75000"/>
                </a:schemeClr>
              </a:buClr>
              <a:buFont typeface="Arial Narrow" panose="020B0606020202030204" pitchFamily="34" charset="0"/>
              <a:buChar char="■"/>
            </a:pPr>
            <a:r>
              <a:rPr lang="es-MX" sz="2600" b="1" dirty="0">
                <a:latin typeface="Arial" panose="020B0604020202020204" pitchFamily="34" charset="0"/>
                <a:cs typeface="Arial" panose="020B0604020202020204" pitchFamily="34" charset="0"/>
              </a:rPr>
              <a:t>“</a:t>
            </a:r>
            <a:r>
              <a:rPr lang="es-MX" sz="2600" b="1" i="1" dirty="0">
                <a:solidFill>
                  <a:srgbClr val="C00000"/>
                </a:solidFill>
                <a:latin typeface="Arial" panose="020B0604020202020204" pitchFamily="34" charset="0"/>
                <a:cs typeface="Arial" panose="020B0604020202020204" pitchFamily="34" charset="0"/>
              </a:rPr>
              <a:t>Esforzaos a entrar por la puerta angosta; porque os digo que muchos procurarán entrar, y no podrán</a:t>
            </a:r>
            <a:r>
              <a:rPr lang="es-MX" sz="2600" b="1" dirty="0">
                <a:latin typeface="Arial" panose="020B0604020202020204" pitchFamily="34" charset="0"/>
                <a:cs typeface="Arial" panose="020B0604020202020204" pitchFamily="34" charset="0"/>
              </a:rPr>
              <a:t>” (Luc. 13:24).</a:t>
            </a:r>
          </a:p>
          <a:p>
            <a:pPr>
              <a:lnSpc>
                <a:spcPct val="100000"/>
              </a:lnSpc>
              <a:buClr>
                <a:srgbClr val="FF0000"/>
              </a:buClr>
              <a:buFont typeface="Arial Narrow" panose="020B0606020202030204" pitchFamily="34" charset="0"/>
              <a:buChar char="■"/>
            </a:pPr>
            <a:r>
              <a:rPr lang="es-MX" sz="3000" b="1" dirty="0">
                <a:latin typeface="Arial" panose="020B0604020202020204" pitchFamily="34" charset="0"/>
                <a:cs typeface="Arial" panose="020B0604020202020204" pitchFamily="34" charset="0"/>
              </a:rPr>
              <a:t>El cielo es la morada de Dios (Mat. 6:9). </a:t>
            </a:r>
          </a:p>
          <a:p>
            <a:pPr>
              <a:lnSpc>
                <a:spcPct val="100000"/>
              </a:lnSpc>
              <a:buClr>
                <a:srgbClr val="FF0000"/>
              </a:buClr>
              <a:buFont typeface="Arial Narrow" panose="020B0606020202030204" pitchFamily="34" charset="0"/>
              <a:buChar char="■"/>
            </a:pPr>
            <a:r>
              <a:rPr lang="es-MX" sz="3000" b="1" dirty="0">
                <a:latin typeface="Arial" panose="020B0604020202020204" pitchFamily="34" charset="0"/>
                <a:cs typeface="Arial" panose="020B0604020202020204" pitchFamily="34" charset="0"/>
              </a:rPr>
              <a:t>Jesús le llamó la casa de mi Padre (Jn. 14;1-3).</a:t>
            </a:r>
          </a:p>
          <a:p>
            <a:pPr>
              <a:lnSpc>
                <a:spcPct val="100000"/>
              </a:lnSpc>
              <a:buClr>
                <a:srgbClr val="FF0000"/>
              </a:buClr>
              <a:buFont typeface="Arial Narrow" panose="020B0606020202030204" pitchFamily="34" charset="0"/>
              <a:buChar char="■"/>
            </a:pPr>
            <a:r>
              <a:rPr lang="es-MX" sz="3000" b="1" dirty="0">
                <a:latin typeface="Arial" panose="020B0604020202020204" pitchFamily="34" charset="0"/>
                <a:cs typeface="Arial" panose="020B0604020202020204" pitchFamily="34" charset="0"/>
              </a:rPr>
              <a:t>Un lugar donde Dios mismo se encargará de nuestros pesares. </a:t>
            </a:r>
          </a:p>
          <a:p>
            <a:pPr lvl="1">
              <a:lnSpc>
                <a:spcPct val="100000"/>
              </a:lnSpc>
              <a:buClr>
                <a:schemeClr val="accent2">
                  <a:lumMod val="75000"/>
                </a:schemeClr>
              </a:buClr>
              <a:buFont typeface="Arial Narrow" panose="020B0606020202030204" pitchFamily="34" charset="0"/>
              <a:buChar char="■"/>
            </a:pPr>
            <a:r>
              <a:rPr lang="es-MX" sz="2600" b="1" dirty="0">
                <a:latin typeface="Arial" panose="020B0604020202020204" pitchFamily="34" charset="0"/>
                <a:cs typeface="Arial" panose="020B0604020202020204" pitchFamily="34" charset="0"/>
              </a:rPr>
              <a:t>“</a:t>
            </a:r>
            <a:r>
              <a:rPr lang="es-MX" sz="2600" b="1" i="1" dirty="0">
                <a:solidFill>
                  <a:srgbClr val="C00000"/>
                </a:solidFill>
                <a:latin typeface="Arial" panose="020B0604020202020204" pitchFamily="34" charset="0"/>
                <a:cs typeface="Arial" panose="020B0604020202020204" pitchFamily="34" charset="0"/>
              </a:rPr>
              <a:t>Enjugará Dios toda lágrima de los ojos de ellos; y ya no habrá muerte, ni habrá más llanto, ni clamor, ni dolor; porque las primeras cosas pasaron</a:t>
            </a:r>
            <a:r>
              <a:rPr lang="es-MX" sz="2600" b="1" dirty="0">
                <a:latin typeface="Arial" panose="020B0604020202020204" pitchFamily="34" charset="0"/>
                <a:cs typeface="Arial" panose="020B0604020202020204" pitchFamily="34" charset="0"/>
              </a:rPr>
              <a:t>” (Ap. 21:4; 7:17).</a:t>
            </a:r>
          </a:p>
          <a:p>
            <a:pPr>
              <a:lnSpc>
                <a:spcPct val="100000"/>
              </a:lnSpc>
              <a:buClr>
                <a:srgbClr val="FF0000"/>
              </a:buClr>
              <a:buFont typeface="Arial Narrow" panose="020B0606020202030204" pitchFamily="34" charset="0"/>
              <a:buChar char="■"/>
            </a:pPr>
            <a:endParaRPr lang="es-MX" sz="3000" b="1" dirty="0">
              <a:latin typeface="Arial" panose="020B0604020202020204" pitchFamily="34" charset="0"/>
              <a:cs typeface="Arial" panose="020B0604020202020204" pitchFamily="34" charset="0"/>
            </a:endParaRPr>
          </a:p>
          <a:p>
            <a:endParaRPr lang="es-CL" dirty="0"/>
          </a:p>
        </p:txBody>
      </p:sp>
      <p:sp>
        <p:nvSpPr>
          <p:cNvPr id="5" name="CuadroTexto 4">
            <a:extLst>
              <a:ext uri="{FF2B5EF4-FFF2-40B4-BE49-F238E27FC236}">
                <a16:creationId xmlns:a16="http://schemas.microsoft.com/office/drawing/2014/main" id="{EB4DC7C4-53EC-44E4-A52E-A4084617C614}"/>
              </a:ext>
            </a:extLst>
          </p:cNvPr>
          <p:cNvSpPr txBox="1"/>
          <p:nvPr/>
        </p:nvSpPr>
        <p:spPr>
          <a:xfrm rot="16200000">
            <a:off x="-3133854" y="3145078"/>
            <a:ext cx="6813376" cy="523220"/>
          </a:xfrm>
          <a:prstGeom prst="rect">
            <a:avLst/>
          </a:prstGeom>
          <a:solidFill>
            <a:srgbClr val="003300"/>
          </a:solidFill>
          <a:effectLst>
            <a:outerShdw blurRad="50800" dist="38100" dir="5400000" algn="t" rotWithShape="0">
              <a:prstClr val="black">
                <a:alpha val="40000"/>
              </a:prstClr>
            </a:outerShdw>
          </a:effectLst>
        </p:spPr>
        <p:txBody>
          <a:bodyPr wrap="square">
            <a:spAutoFit/>
          </a:bodyPr>
          <a:lstStyle/>
          <a:p>
            <a:pPr algn="ctr" defTabSz="1218987"/>
            <a:r>
              <a:rPr lang="es-MX" sz="2800" dirty="0">
                <a:solidFill>
                  <a:srgbClr val="FFFF00"/>
                </a:solidFill>
                <a:effectLst>
                  <a:outerShdw blurRad="38100" dist="38100" dir="2700000" algn="tl">
                    <a:srgbClr val="000000">
                      <a:alpha val="43137"/>
                    </a:srgbClr>
                  </a:outerShdw>
                </a:effectLst>
                <a:latin typeface="Britannic Bold" panose="020B0903060703020204" pitchFamily="34" charset="0"/>
              </a:rPr>
              <a:t>“Si Este Fuera Mi Último Sermón”</a:t>
            </a:r>
            <a:endParaRPr lang="es-CL" sz="1000" dirty="0">
              <a:solidFill>
                <a:srgbClr val="FFFF00"/>
              </a:solidFill>
              <a:latin typeface="Arial"/>
            </a:endParaRPr>
          </a:p>
        </p:txBody>
      </p:sp>
    </p:spTree>
    <p:extLst>
      <p:ext uri="{BB962C8B-B14F-4D97-AF65-F5344CB8AC3E}">
        <p14:creationId xmlns:p14="http://schemas.microsoft.com/office/powerpoint/2010/main" val="2464255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0" fill="hold"/>
                                        <p:tgtEl>
                                          <p:spTgt spid="3"/>
                                        </p:tgtEl>
                                        <p:attrNameLst>
                                          <p:attrName>ppt_w</p:attrName>
                                        </p:attrNameLst>
                                      </p:cBhvr>
                                      <p:tavLst>
                                        <p:tav tm="0">
                                          <p:val>
                                            <p:fltVal val="0"/>
                                          </p:val>
                                        </p:tav>
                                        <p:tav tm="100000">
                                          <p:val>
                                            <p:strVal val="#ppt_w"/>
                                          </p:val>
                                        </p:tav>
                                      </p:tavLst>
                                    </p:anim>
                                    <p:anim calcmode="lin" valueType="num">
                                      <p:cBhvr>
                                        <p:cTn id="8" dur="3000" fill="hold"/>
                                        <p:tgtEl>
                                          <p:spTgt spid="3"/>
                                        </p:tgtEl>
                                        <p:attrNameLst>
                                          <p:attrName>ppt_h</p:attrName>
                                        </p:attrNameLst>
                                      </p:cBhvr>
                                      <p:tavLst>
                                        <p:tav tm="0">
                                          <p:val>
                                            <p:fltVal val="0"/>
                                          </p:val>
                                        </p:tav>
                                        <p:tav tm="100000">
                                          <p:val>
                                            <p:strVal val="#ppt_h"/>
                                          </p:val>
                                        </p:tav>
                                      </p:tavLst>
                                    </p:anim>
                                    <p:animEffect transition="in" filter="fade">
                                      <p:cBhvr>
                                        <p:cTn id="9" dur="3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p:cTn id="21"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24" dur="1000"/>
                                        <p:tgtEl>
                                          <p:spTgt spid="4">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Effect transition="in" filter="wipe(down)">
                                      <p:cBhvr>
                                        <p:cTn id="29" dur="580">
                                          <p:stCondLst>
                                            <p:cond delay="0"/>
                                          </p:stCondLst>
                                        </p:cTn>
                                        <p:tgtEl>
                                          <p:spTgt spid="4">
                                            <p:txEl>
                                              <p:pRg st="2" end="2"/>
                                            </p:txEl>
                                          </p:spTgt>
                                        </p:tgtEl>
                                      </p:cBhvr>
                                    </p:animEffect>
                                    <p:anim calcmode="lin" valueType="num">
                                      <p:cBhvr>
                                        <p:cTn id="30"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35" dur="26">
                                          <p:stCondLst>
                                            <p:cond delay="650"/>
                                          </p:stCondLst>
                                        </p:cTn>
                                        <p:tgtEl>
                                          <p:spTgt spid="4">
                                            <p:txEl>
                                              <p:pRg st="2" end="2"/>
                                            </p:txEl>
                                          </p:spTgt>
                                        </p:tgtEl>
                                      </p:cBhvr>
                                      <p:to x="100000" y="60000"/>
                                    </p:animScale>
                                    <p:animScale>
                                      <p:cBhvr>
                                        <p:cTn id="36" dur="166" decel="50000">
                                          <p:stCondLst>
                                            <p:cond delay="676"/>
                                          </p:stCondLst>
                                        </p:cTn>
                                        <p:tgtEl>
                                          <p:spTgt spid="4">
                                            <p:txEl>
                                              <p:pRg st="2" end="2"/>
                                            </p:txEl>
                                          </p:spTgt>
                                        </p:tgtEl>
                                      </p:cBhvr>
                                      <p:to x="100000" y="100000"/>
                                    </p:animScale>
                                    <p:animScale>
                                      <p:cBhvr>
                                        <p:cTn id="37" dur="26">
                                          <p:stCondLst>
                                            <p:cond delay="1312"/>
                                          </p:stCondLst>
                                        </p:cTn>
                                        <p:tgtEl>
                                          <p:spTgt spid="4">
                                            <p:txEl>
                                              <p:pRg st="2" end="2"/>
                                            </p:txEl>
                                          </p:spTgt>
                                        </p:tgtEl>
                                      </p:cBhvr>
                                      <p:to x="100000" y="80000"/>
                                    </p:animScale>
                                    <p:animScale>
                                      <p:cBhvr>
                                        <p:cTn id="38" dur="166" decel="50000">
                                          <p:stCondLst>
                                            <p:cond delay="1338"/>
                                          </p:stCondLst>
                                        </p:cTn>
                                        <p:tgtEl>
                                          <p:spTgt spid="4">
                                            <p:txEl>
                                              <p:pRg st="2" end="2"/>
                                            </p:txEl>
                                          </p:spTgt>
                                        </p:tgtEl>
                                      </p:cBhvr>
                                      <p:to x="100000" y="100000"/>
                                    </p:animScale>
                                    <p:animScale>
                                      <p:cBhvr>
                                        <p:cTn id="39" dur="26">
                                          <p:stCondLst>
                                            <p:cond delay="1642"/>
                                          </p:stCondLst>
                                        </p:cTn>
                                        <p:tgtEl>
                                          <p:spTgt spid="4">
                                            <p:txEl>
                                              <p:pRg st="2" end="2"/>
                                            </p:txEl>
                                          </p:spTgt>
                                        </p:tgtEl>
                                      </p:cBhvr>
                                      <p:to x="100000" y="90000"/>
                                    </p:animScale>
                                    <p:animScale>
                                      <p:cBhvr>
                                        <p:cTn id="40" dur="166" decel="50000">
                                          <p:stCondLst>
                                            <p:cond delay="1668"/>
                                          </p:stCondLst>
                                        </p:cTn>
                                        <p:tgtEl>
                                          <p:spTgt spid="4">
                                            <p:txEl>
                                              <p:pRg st="2" end="2"/>
                                            </p:txEl>
                                          </p:spTgt>
                                        </p:tgtEl>
                                      </p:cBhvr>
                                      <p:to x="100000" y="100000"/>
                                    </p:animScale>
                                    <p:animScale>
                                      <p:cBhvr>
                                        <p:cTn id="41" dur="26">
                                          <p:stCondLst>
                                            <p:cond delay="1808"/>
                                          </p:stCondLst>
                                        </p:cTn>
                                        <p:tgtEl>
                                          <p:spTgt spid="4">
                                            <p:txEl>
                                              <p:pRg st="2" end="2"/>
                                            </p:txEl>
                                          </p:spTgt>
                                        </p:tgtEl>
                                      </p:cBhvr>
                                      <p:to x="100000" y="95000"/>
                                    </p:animScale>
                                    <p:animScale>
                                      <p:cBhvr>
                                        <p:cTn id="42" dur="166" decel="50000">
                                          <p:stCondLst>
                                            <p:cond delay="1834"/>
                                          </p:stCondLst>
                                        </p:cTn>
                                        <p:tgtEl>
                                          <p:spTgt spid="4">
                                            <p:txEl>
                                              <p:pRg st="2" end="2"/>
                                            </p:txEl>
                                          </p:spTgt>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animEffect transition="in" filter="fade">
                                      <p:cBhvr>
                                        <p:cTn id="47" dur="1000"/>
                                        <p:tgtEl>
                                          <p:spTgt spid="4">
                                            <p:txEl>
                                              <p:pRg st="3" end="3"/>
                                            </p:txEl>
                                          </p:spTgt>
                                        </p:tgtEl>
                                      </p:cBhvr>
                                    </p:animEffect>
                                    <p:anim calcmode="lin" valueType="num">
                                      <p:cBhvr>
                                        <p:cTn id="4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4">
                                            <p:txEl>
                                              <p:pRg st="4" end="4"/>
                                            </p:txEl>
                                          </p:spTgt>
                                        </p:tgtEl>
                                        <p:attrNameLst>
                                          <p:attrName>style.visibility</p:attrName>
                                        </p:attrNameLst>
                                      </p:cBhvr>
                                      <p:to>
                                        <p:strVal val="visible"/>
                                      </p:to>
                                    </p:set>
                                    <p:anim calcmode="lin" valueType="num">
                                      <p:cBhvr>
                                        <p:cTn id="54" dur="2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55" dur="2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56" dur="2500"/>
                                        <p:tgtEl>
                                          <p:spTgt spid="4">
                                            <p:txEl>
                                              <p:pRg st="4" end="4"/>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4" presetClass="entr" presetSubtype="16" fill="hold" nodeType="clickEffect">
                                  <p:stCondLst>
                                    <p:cond delay="0"/>
                                  </p:stCondLst>
                                  <p:childTnLst>
                                    <p:set>
                                      <p:cBhvr>
                                        <p:cTn id="60" dur="1" fill="hold">
                                          <p:stCondLst>
                                            <p:cond delay="0"/>
                                          </p:stCondLst>
                                        </p:cTn>
                                        <p:tgtEl>
                                          <p:spTgt spid="4">
                                            <p:txEl>
                                              <p:pRg st="5" end="5"/>
                                            </p:txEl>
                                          </p:spTgt>
                                        </p:tgtEl>
                                        <p:attrNameLst>
                                          <p:attrName>style.visibility</p:attrName>
                                        </p:attrNameLst>
                                      </p:cBhvr>
                                      <p:to>
                                        <p:strVal val="visible"/>
                                      </p:to>
                                    </p:set>
                                    <p:animEffect transition="in" filter="box(in)">
                                      <p:cBhvr>
                                        <p:cTn id="61" dur="2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017858A1-4643-49FA-87F4-08505B943FD1}"/>
              </a:ext>
            </a:extLst>
          </p:cNvPr>
          <p:cNvSpPr>
            <a:spLocks noGrp="1"/>
          </p:cNvSpPr>
          <p:nvPr>
            <p:ph type="title"/>
          </p:nvPr>
        </p:nvSpPr>
        <p:spPr>
          <a:xfrm>
            <a:off x="1118897" y="76200"/>
            <a:ext cx="10157354" cy="688504"/>
          </a:xfrm>
        </p:spPr>
        <p:txBody>
          <a:bodyPr>
            <a:normAutofit/>
          </a:bodyPr>
          <a:lstStyle/>
          <a:p>
            <a:pPr algn="ctr"/>
            <a:r>
              <a:rPr lang="es-MX" sz="3200" dirty="0">
                <a:solidFill>
                  <a:srgbClr val="C00000"/>
                </a:solidFill>
                <a:latin typeface="Britannic Bold" panose="020B0903060703020204" pitchFamily="34" charset="0"/>
              </a:rPr>
              <a:t>Si Éste Fuera Mi Último Sermón Por Predicar.</a:t>
            </a:r>
            <a:endParaRPr lang="es-CL" sz="3200" dirty="0">
              <a:solidFill>
                <a:srgbClr val="C00000"/>
              </a:solidFill>
              <a:latin typeface="Britannic Bold" panose="020B0903060703020204" pitchFamily="34" charset="0"/>
            </a:endParaRPr>
          </a:p>
        </p:txBody>
      </p:sp>
      <p:sp>
        <p:nvSpPr>
          <p:cNvPr id="4" name="Marcador de contenido 3">
            <a:extLst>
              <a:ext uri="{FF2B5EF4-FFF2-40B4-BE49-F238E27FC236}">
                <a16:creationId xmlns:a16="http://schemas.microsoft.com/office/drawing/2014/main" id="{195CDA67-2F7C-44E6-9C4B-EFDB44FFCF36}"/>
              </a:ext>
            </a:extLst>
          </p:cNvPr>
          <p:cNvSpPr>
            <a:spLocks noGrp="1"/>
          </p:cNvSpPr>
          <p:nvPr>
            <p:ph idx="1"/>
          </p:nvPr>
        </p:nvSpPr>
        <p:spPr>
          <a:xfrm>
            <a:off x="839417" y="1124744"/>
            <a:ext cx="10657183" cy="5472608"/>
          </a:xfrm>
        </p:spPr>
        <p:txBody>
          <a:bodyPr>
            <a:normAutofit fontScale="85000" lnSpcReduction="10000"/>
          </a:bodyPr>
          <a:lstStyle/>
          <a:p>
            <a:pPr>
              <a:lnSpc>
                <a:spcPct val="100000"/>
              </a:lnSpc>
              <a:buClr>
                <a:srgbClr val="FF0000"/>
              </a:buClr>
              <a:buFont typeface="Arial Narrow" panose="020B0606020202030204" pitchFamily="34" charset="0"/>
              <a:buChar char="■"/>
            </a:pPr>
            <a:r>
              <a:rPr lang="es-MX" sz="3000" b="1" dirty="0">
                <a:latin typeface="Arial" panose="020B0604020202020204" pitchFamily="34" charset="0"/>
                <a:cs typeface="Arial" panose="020B0604020202020204" pitchFamily="34" charset="0"/>
              </a:rPr>
              <a:t>Me esforzaría en convencerles que luchen por alcanzar el cielo.</a:t>
            </a:r>
          </a:p>
          <a:p>
            <a:pPr>
              <a:lnSpc>
                <a:spcPct val="100000"/>
              </a:lnSpc>
              <a:buClr>
                <a:srgbClr val="FF0000"/>
              </a:buClr>
              <a:buFont typeface="Arial Narrow" panose="020B0606020202030204" pitchFamily="34" charset="0"/>
              <a:buChar char="■"/>
            </a:pPr>
            <a:r>
              <a:rPr lang="es-MX" sz="3000" b="1" dirty="0">
                <a:latin typeface="Arial" panose="020B0604020202020204" pitchFamily="34" charset="0"/>
                <a:cs typeface="Arial" panose="020B0604020202020204" pitchFamily="34" charset="0"/>
              </a:rPr>
              <a:t>El cielo es la esperanza del cristiano.</a:t>
            </a:r>
          </a:p>
          <a:p>
            <a:pPr lvl="1">
              <a:lnSpc>
                <a:spcPct val="100000"/>
              </a:lnSpc>
              <a:buClr>
                <a:schemeClr val="accent2">
                  <a:lumMod val="75000"/>
                </a:schemeClr>
              </a:buClr>
              <a:buFont typeface="Arial Narrow" panose="020B0606020202030204" pitchFamily="34" charset="0"/>
              <a:buChar char="■"/>
            </a:pPr>
            <a:r>
              <a:rPr lang="es-MX" sz="2600" b="1" dirty="0">
                <a:latin typeface="Arial" panose="020B0604020202020204" pitchFamily="34" charset="0"/>
                <a:cs typeface="Arial" panose="020B0604020202020204" pitchFamily="34" charset="0"/>
              </a:rPr>
              <a:t>“</a:t>
            </a:r>
            <a:r>
              <a:rPr lang="es-MX" sz="2600" b="1" i="1" dirty="0">
                <a:solidFill>
                  <a:srgbClr val="C00000"/>
                </a:solidFill>
                <a:latin typeface="Arial" panose="020B0604020202020204" pitchFamily="34" charset="0"/>
                <a:cs typeface="Arial" panose="020B0604020202020204" pitchFamily="34" charset="0"/>
              </a:rPr>
              <a:t>Mas nuestra ciudadanía está en los cielos, de donde también esperamos al Salvador, al Señor Jesucristo</a:t>
            </a:r>
            <a:r>
              <a:rPr lang="es-MX" sz="2600" b="1" dirty="0">
                <a:latin typeface="Arial" panose="020B0604020202020204" pitchFamily="34" charset="0"/>
                <a:cs typeface="Arial" panose="020B0604020202020204" pitchFamily="34" charset="0"/>
              </a:rPr>
              <a:t>” (Fil. 3:20).</a:t>
            </a:r>
          </a:p>
          <a:p>
            <a:pPr>
              <a:lnSpc>
                <a:spcPct val="100000"/>
              </a:lnSpc>
              <a:buClr>
                <a:srgbClr val="FF0000"/>
              </a:buClr>
              <a:buFont typeface="Arial Narrow" panose="020B0606020202030204" pitchFamily="34" charset="0"/>
              <a:buChar char="■"/>
            </a:pPr>
            <a:r>
              <a:rPr lang="es-MX" sz="3000" b="1" dirty="0">
                <a:latin typeface="Arial" panose="020B0604020202020204" pitchFamily="34" charset="0"/>
                <a:cs typeface="Arial" panose="020B0604020202020204" pitchFamily="34" charset="0"/>
              </a:rPr>
              <a:t>El cielo es la esperanza de los fieles.</a:t>
            </a:r>
          </a:p>
          <a:p>
            <a:pPr lvl="1">
              <a:lnSpc>
                <a:spcPct val="100000"/>
              </a:lnSpc>
              <a:buClr>
                <a:schemeClr val="accent2">
                  <a:lumMod val="75000"/>
                </a:schemeClr>
              </a:buClr>
              <a:buFont typeface="Arial Narrow" panose="020B0606020202030204" pitchFamily="34" charset="0"/>
              <a:buChar char="■"/>
            </a:pPr>
            <a:r>
              <a:rPr lang="es-MX" sz="2600" b="1" dirty="0">
                <a:latin typeface="Arial" panose="020B0604020202020204" pitchFamily="34" charset="0"/>
                <a:cs typeface="Arial" panose="020B0604020202020204" pitchFamily="34" charset="0"/>
              </a:rPr>
              <a:t>“… </a:t>
            </a:r>
            <a:r>
              <a:rPr lang="es-MX" sz="2600" b="1" i="1" dirty="0">
                <a:solidFill>
                  <a:srgbClr val="C00000"/>
                </a:solidFill>
                <a:latin typeface="Arial" panose="020B0604020202020204" pitchFamily="34" charset="0"/>
                <a:cs typeface="Arial" panose="020B0604020202020204" pitchFamily="34" charset="0"/>
              </a:rPr>
              <a:t>a causa de la esperanza que os está guardada en los cielos, de la cual ya habéis oído por la palabra verdadera del evangelio</a:t>
            </a:r>
            <a:r>
              <a:rPr lang="es-MX" sz="2600" b="1" dirty="0">
                <a:latin typeface="Arial" panose="020B0604020202020204" pitchFamily="34" charset="0"/>
                <a:cs typeface="Arial" panose="020B0604020202020204" pitchFamily="34" charset="0"/>
              </a:rPr>
              <a:t>” (Col. 1:5).</a:t>
            </a:r>
          </a:p>
          <a:p>
            <a:pPr lvl="1">
              <a:lnSpc>
                <a:spcPct val="100000"/>
              </a:lnSpc>
              <a:buClr>
                <a:schemeClr val="tx1"/>
              </a:buClr>
              <a:buFont typeface="Arial Narrow" panose="020B0606020202030204" pitchFamily="34" charset="0"/>
              <a:buChar char="■"/>
            </a:pPr>
            <a:r>
              <a:rPr lang="es-MX" sz="2600" b="1" dirty="0">
                <a:latin typeface="Arial" panose="020B0604020202020204" pitchFamily="34" charset="0"/>
                <a:cs typeface="Arial" panose="020B0604020202020204" pitchFamily="34" charset="0"/>
              </a:rPr>
              <a:t>“</a:t>
            </a:r>
            <a:r>
              <a:rPr lang="es-MX" sz="2600" b="1" i="1" dirty="0">
                <a:solidFill>
                  <a:srgbClr val="C00000"/>
                </a:solidFill>
                <a:latin typeface="Arial" panose="020B0604020202020204" pitchFamily="34" charset="0"/>
                <a:cs typeface="Arial" panose="020B0604020202020204" pitchFamily="34" charset="0"/>
              </a:rPr>
              <a:t>Bendito el Dios y Padre de nuestro Señor Jesucristo, que según su grande misericordia nos hizo renacer para una esperanza viva, por la resurrección de Jesucristo de los muertos, para una herencia incorruptible, incontaminada e inmarcesible, reservada en los cielos para vosotros, que sois guardados por el poder de Dios mediante la fe, para alcanzar la salvación que está preparada para ser manifestada en el tiempo postrero</a:t>
            </a:r>
            <a:r>
              <a:rPr lang="es-MX" sz="2600" b="1" dirty="0">
                <a:latin typeface="Arial" panose="020B0604020202020204" pitchFamily="34" charset="0"/>
                <a:cs typeface="Arial" panose="020B0604020202020204" pitchFamily="34" charset="0"/>
              </a:rPr>
              <a:t>” (1Ped. 1:3-5).</a:t>
            </a:r>
          </a:p>
          <a:p>
            <a:pPr>
              <a:lnSpc>
                <a:spcPct val="100000"/>
              </a:lnSpc>
              <a:buClr>
                <a:srgbClr val="FF0000"/>
              </a:buClr>
              <a:buFont typeface="Arial Narrow" panose="020B0606020202030204" pitchFamily="34" charset="0"/>
              <a:buChar char="■"/>
            </a:pPr>
            <a:endParaRPr lang="es-MX" sz="3000" b="1" dirty="0">
              <a:latin typeface="Arial" panose="020B0604020202020204" pitchFamily="34" charset="0"/>
              <a:cs typeface="Arial" panose="020B0604020202020204" pitchFamily="34" charset="0"/>
            </a:endParaRPr>
          </a:p>
          <a:p>
            <a:endParaRPr lang="es-CL" dirty="0"/>
          </a:p>
        </p:txBody>
      </p:sp>
      <p:sp>
        <p:nvSpPr>
          <p:cNvPr id="5" name="CuadroTexto 4">
            <a:extLst>
              <a:ext uri="{FF2B5EF4-FFF2-40B4-BE49-F238E27FC236}">
                <a16:creationId xmlns:a16="http://schemas.microsoft.com/office/drawing/2014/main" id="{072F65A1-5EFB-44A9-8BEE-530CBBE426FE}"/>
              </a:ext>
            </a:extLst>
          </p:cNvPr>
          <p:cNvSpPr txBox="1"/>
          <p:nvPr/>
        </p:nvSpPr>
        <p:spPr>
          <a:xfrm rot="16200000">
            <a:off x="-3133854" y="3145078"/>
            <a:ext cx="6813376" cy="523220"/>
          </a:xfrm>
          <a:prstGeom prst="rect">
            <a:avLst/>
          </a:prstGeom>
          <a:solidFill>
            <a:srgbClr val="003300"/>
          </a:solidFill>
          <a:effectLst>
            <a:outerShdw blurRad="50800" dist="38100" dir="5400000" algn="t" rotWithShape="0">
              <a:prstClr val="black">
                <a:alpha val="40000"/>
              </a:prstClr>
            </a:outerShdw>
          </a:effectLst>
        </p:spPr>
        <p:txBody>
          <a:bodyPr wrap="square">
            <a:spAutoFit/>
          </a:bodyPr>
          <a:lstStyle/>
          <a:p>
            <a:pPr algn="ctr" defTabSz="1218987"/>
            <a:r>
              <a:rPr lang="es-MX" sz="2800" dirty="0">
                <a:solidFill>
                  <a:srgbClr val="FFFF00"/>
                </a:solidFill>
                <a:effectLst>
                  <a:outerShdw blurRad="38100" dist="38100" dir="2700000" algn="tl">
                    <a:srgbClr val="000000">
                      <a:alpha val="43137"/>
                    </a:srgbClr>
                  </a:outerShdw>
                </a:effectLst>
                <a:latin typeface="Britannic Bold" panose="020B0903060703020204" pitchFamily="34" charset="0"/>
              </a:rPr>
              <a:t>“Si Este Fuera Mi Último Sermón”</a:t>
            </a:r>
            <a:endParaRPr lang="es-CL" sz="1000" dirty="0">
              <a:solidFill>
                <a:srgbClr val="FFFF00"/>
              </a:solidFill>
              <a:latin typeface="Arial"/>
            </a:endParaRPr>
          </a:p>
        </p:txBody>
      </p:sp>
    </p:spTree>
    <p:extLst>
      <p:ext uri="{BB962C8B-B14F-4D97-AF65-F5344CB8AC3E}">
        <p14:creationId xmlns:p14="http://schemas.microsoft.com/office/powerpoint/2010/main" val="3450861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wipe(down)">
                                      <p:cBhvr>
                                        <p:cTn id="14" dur="580">
                                          <p:stCondLst>
                                            <p:cond delay="0"/>
                                          </p:stCondLst>
                                        </p:cTn>
                                        <p:tgtEl>
                                          <p:spTgt spid="4">
                                            <p:txEl>
                                              <p:pRg st="1" end="1"/>
                                            </p:txEl>
                                          </p:spTgt>
                                        </p:tgtEl>
                                      </p:cBhvr>
                                    </p:animEffect>
                                    <p:anim calcmode="lin" valueType="num">
                                      <p:cBhvr>
                                        <p:cTn id="15"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4">
                                            <p:txEl>
                                              <p:pRg st="1" end="1"/>
                                            </p:txEl>
                                          </p:spTgt>
                                        </p:tgtEl>
                                      </p:cBhvr>
                                      <p:to x="100000" y="60000"/>
                                    </p:animScale>
                                    <p:animScale>
                                      <p:cBhvr>
                                        <p:cTn id="21" dur="166" decel="50000">
                                          <p:stCondLst>
                                            <p:cond delay="676"/>
                                          </p:stCondLst>
                                        </p:cTn>
                                        <p:tgtEl>
                                          <p:spTgt spid="4">
                                            <p:txEl>
                                              <p:pRg st="1" end="1"/>
                                            </p:txEl>
                                          </p:spTgt>
                                        </p:tgtEl>
                                      </p:cBhvr>
                                      <p:to x="100000" y="100000"/>
                                    </p:animScale>
                                    <p:animScale>
                                      <p:cBhvr>
                                        <p:cTn id="22" dur="26">
                                          <p:stCondLst>
                                            <p:cond delay="1312"/>
                                          </p:stCondLst>
                                        </p:cTn>
                                        <p:tgtEl>
                                          <p:spTgt spid="4">
                                            <p:txEl>
                                              <p:pRg st="1" end="1"/>
                                            </p:txEl>
                                          </p:spTgt>
                                        </p:tgtEl>
                                      </p:cBhvr>
                                      <p:to x="100000" y="80000"/>
                                    </p:animScale>
                                    <p:animScale>
                                      <p:cBhvr>
                                        <p:cTn id="23" dur="166" decel="50000">
                                          <p:stCondLst>
                                            <p:cond delay="1338"/>
                                          </p:stCondLst>
                                        </p:cTn>
                                        <p:tgtEl>
                                          <p:spTgt spid="4">
                                            <p:txEl>
                                              <p:pRg st="1" end="1"/>
                                            </p:txEl>
                                          </p:spTgt>
                                        </p:tgtEl>
                                      </p:cBhvr>
                                      <p:to x="100000" y="100000"/>
                                    </p:animScale>
                                    <p:animScale>
                                      <p:cBhvr>
                                        <p:cTn id="24" dur="26">
                                          <p:stCondLst>
                                            <p:cond delay="1642"/>
                                          </p:stCondLst>
                                        </p:cTn>
                                        <p:tgtEl>
                                          <p:spTgt spid="4">
                                            <p:txEl>
                                              <p:pRg st="1" end="1"/>
                                            </p:txEl>
                                          </p:spTgt>
                                        </p:tgtEl>
                                      </p:cBhvr>
                                      <p:to x="100000" y="90000"/>
                                    </p:animScale>
                                    <p:animScale>
                                      <p:cBhvr>
                                        <p:cTn id="25" dur="166" decel="50000">
                                          <p:stCondLst>
                                            <p:cond delay="1668"/>
                                          </p:stCondLst>
                                        </p:cTn>
                                        <p:tgtEl>
                                          <p:spTgt spid="4">
                                            <p:txEl>
                                              <p:pRg st="1" end="1"/>
                                            </p:txEl>
                                          </p:spTgt>
                                        </p:tgtEl>
                                      </p:cBhvr>
                                      <p:to x="100000" y="100000"/>
                                    </p:animScale>
                                    <p:animScale>
                                      <p:cBhvr>
                                        <p:cTn id="26" dur="26">
                                          <p:stCondLst>
                                            <p:cond delay="1808"/>
                                          </p:stCondLst>
                                        </p:cTn>
                                        <p:tgtEl>
                                          <p:spTgt spid="4">
                                            <p:txEl>
                                              <p:pRg st="1" end="1"/>
                                            </p:txEl>
                                          </p:spTgt>
                                        </p:tgtEl>
                                      </p:cBhvr>
                                      <p:to x="100000" y="95000"/>
                                    </p:animScale>
                                    <p:animScale>
                                      <p:cBhvr>
                                        <p:cTn id="27" dur="166" decel="50000">
                                          <p:stCondLst>
                                            <p:cond delay="1834"/>
                                          </p:stCondLst>
                                        </p:cTn>
                                        <p:tgtEl>
                                          <p:spTgt spid="4">
                                            <p:txEl>
                                              <p:pRg st="1" end="1"/>
                                            </p:txEl>
                                          </p:spTgt>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 calcmode="lin" valueType="num">
                                      <p:cBhvr>
                                        <p:cTn id="32"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33"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34"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35" dur="1000"/>
                                        <p:tgtEl>
                                          <p:spTgt spid="4">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nodeType="click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Effect transition="in" filter="wipe(down)">
                                      <p:cBhvr>
                                        <p:cTn id="40" dur="580">
                                          <p:stCondLst>
                                            <p:cond delay="0"/>
                                          </p:stCondLst>
                                        </p:cTn>
                                        <p:tgtEl>
                                          <p:spTgt spid="4">
                                            <p:txEl>
                                              <p:pRg st="3" end="3"/>
                                            </p:txEl>
                                          </p:spTgt>
                                        </p:tgtEl>
                                      </p:cBhvr>
                                    </p:animEffect>
                                    <p:anim calcmode="lin" valueType="num">
                                      <p:cBhvr>
                                        <p:cTn id="41" dur="1822" tmFilter="0,0; 0.14,0.36; 0.43,0.73; 0.71,0.91; 1.0,1.0">
                                          <p:stCondLst>
                                            <p:cond delay="0"/>
                                          </p:stCondLst>
                                        </p:cTn>
                                        <p:tgtEl>
                                          <p:spTgt spid="4">
                                            <p:txEl>
                                              <p:pRg st="3" end="3"/>
                                            </p:txEl>
                                          </p:spTgt>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4">
                                            <p:txEl>
                                              <p:pRg st="3" end="3"/>
                                            </p:txEl>
                                          </p:spTgt>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4">
                                            <p:txEl>
                                              <p:pRg st="3" end="3"/>
                                            </p:txEl>
                                          </p:spTgt>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4">
                                            <p:txEl>
                                              <p:pRg st="3" end="3"/>
                                            </p:txEl>
                                          </p:spTgt>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4">
                                            <p:txEl>
                                              <p:pRg st="3" end="3"/>
                                            </p:txEl>
                                          </p:spTgt>
                                        </p:tgtEl>
                                        <p:attrNameLst>
                                          <p:attrName>ppt_y</p:attrName>
                                        </p:attrNameLst>
                                      </p:cBhvr>
                                      <p:tavLst>
                                        <p:tav tm="0" fmla="#ppt_y-sin(pi*$)/81">
                                          <p:val>
                                            <p:fltVal val="0"/>
                                          </p:val>
                                        </p:tav>
                                        <p:tav tm="100000">
                                          <p:val>
                                            <p:fltVal val="1"/>
                                          </p:val>
                                        </p:tav>
                                      </p:tavLst>
                                    </p:anim>
                                    <p:animScale>
                                      <p:cBhvr>
                                        <p:cTn id="46" dur="26">
                                          <p:stCondLst>
                                            <p:cond delay="650"/>
                                          </p:stCondLst>
                                        </p:cTn>
                                        <p:tgtEl>
                                          <p:spTgt spid="4">
                                            <p:txEl>
                                              <p:pRg st="3" end="3"/>
                                            </p:txEl>
                                          </p:spTgt>
                                        </p:tgtEl>
                                      </p:cBhvr>
                                      <p:to x="100000" y="60000"/>
                                    </p:animScale>
                                    <p:animScale>
                                      <p:cBhvr>
                                        <p:cTn id="47" dur="166" decel="50000">
                                          <p:stCondLst>
                                            <p:cond delay="676"/>
                                          </p:stCondLst>
                                        </p:cTn>
                                        <p:tgtEl>
                                          <p:spTgt spid="4">
                                            <p:txEl>
                                              <p:pRg st="3" end="3"/>
                                            </p:txEl>
                                          </p:spTgt>
                                        </p:tgtEl>
                                      </p:cBhvr>
                                      <p:to x="100000" y="100000"/>
                                    </p:animScale>
                                    <p:animScale>
                                      <p:cBhvr>
                                        <p:cTn id="48" dur="26">
                                          <p:stCondLst>
                                            <p:cond delay="1312"/>
                                          </p:stCondLst>
                                        </p:cTn>
                                        <p:tgtEl>
                                          <p:spTgt spid="4">
                                            <p:txEl>
                                              <p:pRg st="3" end="3"/>
                                            </p:txEl>
                                          </p:spTgt>
                                        </p:tgtEl>
                                      </p:cBhvr>
                                      <p:to x="100000" y="80000"/>
                                    </p:animScale>
                                    <p:animScale>
                                      <p:cBhvr>
                                        <p:cTn id="49" dur="166" decel="50000">
                                          <p:stCondLst>
                                            <p:cond delay="1338"/>
                                          </p:stCondLst>
                                        </p:cTn>
                                        <p:tgtEl>
                                          <p:spTgt spid="4">
                                            <p:txEl>
                                              <p:pRg st="3" end="3"/>
                                            </p:txEl>
                                          </p:spTgt>
                                        </p:tgtEl>
                                      </p:cBhvr>
                                      <p:to x="100000" y="100000"/>
                                    </p:animScale>
                                    <p:animScale>
                                      <p:cBhvr>
                                        <p:cTn id="50" dur="26">
                                          <p:stCondLst>
                                            <p:cond delay="1642"/>
                                          </p:stCondLst>
                                        </p:cTn>
                                        <p:tgtEl>
                                          <p:spTgt spid="4">
                                            <p:txEl>
                                              <p:pRg st="3" end="3"/>
                                            </p:txEl>
                                          </p:spTgt>
                                        </p:tgtEl>
                                      </p:cBhvr>
                                      <p:to x="100000" y="90000"/>
                                    </p:animScale>
                                    <p:animScale>
                                      <p:cBhvr>
                                        <p:cTn id="51" dur="166" decel="50000">
                                          <p:stCondLst>
                                            <p:cond delay="1668"/>
                                          </p:stCondLst>
                                        </p:cTn>
                                        <p:tgtEl>
                                          <p:spTgt spid="4">
                                            <p:txEl>
                                              <p:pRg st="3" end="3"/>
                                            </p:txEl>
                                          </p:spTgt>
                                        </p:tgtEl>
                                      </p:cBhvr>
                                      <p:to x="100000" y="100000"/>
                                    </p:animScale>
                                    <p:animScale>
                                      <p:cBhvr>
                                        <p:cTn id="52" dur="26">
                                          <p:stCondLst>
                                            <p:cond delay="1808"/>
                                          </p:stCondLst>
                                        </p:cTn>
                                        <p:tgtEl>
                                          <p:spTgt spid="4">
                                            <p:txEl>
                                              <p:pRg st="3" end="3"/>
                                            </p:txEl>
                                          </p:spTgt>
                                        </p:tgtEl>
                                      </p:cBhvr>
                                      <p:to x="100000" y="95000"/>
                                    </p:animScale>
                                    <p:animScale>
                                      <p:cBhvr>
                                        <p:cTn id="53" dur="166" decel="50000">
                                          <p:stCondLst>
                                            <p:cond delay="1834"/>
                                          </p:stCondLst>
                                        </p:cTn>
                                        <p:tgtEl>
                                          <p:spTgt spid="4">
                                            <p:txEl>
                                              <p:pRg st="3" end="3"/>
                                            </p:txEl>
                                          </p:spTgt>
                                        </p:tgtEl>
                                      </p:cBhvr>
                                      <p:to x="100000" y="100000"/>
                                    </p:animScale>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4">
                                            <p:txEl>
                                              <p:pRg st="4" end="4"/>
                                            </p:txEl>
                                          </p:spTgt>
                                        </p:tgtEl>
                                        <p:attrNameLst>
                                          <p:attrName>style.visibility</p:attrName>
                                        </p:attrNameLst>
                                      </p:cBhvr>
                                      <p:to>
                                        <p:strVal val="visible"/>
                                      </p:to>
                                    </p:set>
                                    <p:animEffect transition="in" filter="fade">
                                      <p:cBhvr>
                                        <p:cTn id="58" dur="1000"/>
                                        <p:tgtEl>
                                          <p:spTgt spid="4">
                                            <p:txEl>
                                              <p:pRg st="4" end="4"/>
                                            </p:txEl>
                                          </p:spTgt>
                                        </p:tgtEl>
                                      </p:cBhvr>
                                    </p:animEffect>
                                    <p:anim calcmode="lin" valueType="num">
                                      <p:cBhvr>
                                        <p:cTn id="5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6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 presetClass="entr" presetSubtype="16" fill="hold" nodeType="clickEffect">
                                  <p:stCondLst>
                                    <p:cond delay="0"/>
                                  </p:stCondLst>
                                  <p:childTnLst>
                                    <p:set>
                                      <p:cBhvr>
                                        <p:cTn id="64" dur="1" fill="hold">
                                          <p:stCondLst>
                                            <p:cond delay="0"/>
                                          </p:stCondLst>
                                        </p:cTn>
                                        <p:tgtEl>
                                          <p:spTgt spid="4">
                                            <p:txEl>
                                              <p:pRg st="5" end="5"/>
                                            </p:txEl>
                                          </p:spTgt>
                                        </p:tgtEl>
                                        <p:attrNameLst>
                                          <p:attrName>style.visibility</p:attrName>
                                        </p:attrNameLst>
                                      </p:cBhvr>
                                      <p:to>
                                        <p:strVal val="visible"/>
                                      </p:to>
                                    </p:set>
                                    <p:animEffect transition="in" filter="box(in)">
                                      <p:cBhvr>
                                        <p:cTn id="65" dur="2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017858A1-4643-49FA-87F4-08505B943FD1}"/>
              </a:ext>
            </a:extLst>
          </p:cNvPr>
          <p:cNvSpPr>
            <a:spLocks noGrp="1"/>
          </p:cNvSpPr>
          <p:nvPr>
            <p:ph type="title"/>
          </p:nvPr>
        </p:nvSpPr>
        <p:spPr>
          <a:xfrm>
            <a:off x="1118897" y="76200"/>
            <a:ext cx="10157354" cy="688504"/>
          </a:xfrm>
        </p:spPr>
        <p:txBody>
          <a:bodyPr>
            <a:normAutofit/>
          </a:bodyPr>
          <a:lstStyle/>
          <a:p>
            <a:pPr algn="ctr"/>
            <a:r>
              <a:rPr lang="es-MX" sz="3200" dirty="0">
                <a:solidFill>
                  <a:srgbClr val="C00000"/>
                </a:solidFill>
                <a:latin typeface="Britannic Bold" panose="020B0903060703020204" pitchFamily="34" charset="0"/>
              </a:rPr>
              <a:t>Si Éste Fuera Mi Último Sermón Por Predicar.</a:t>
            </a:r>
            <a:endParaRPr lang="es-CL" sz="3200" dirty="0">
              <a:solidFill>
                <a:srgbClr val="C00000"/>
              </a:solidFill>
              <a:latin typeface="Britannic Bold" panose="020B0903060703020204" pitchFamily="34" charset="0"/>
            </a:endParaRPr>
          </a:p>
        </p:txBody>
      </p:sp>
      <p:sp>
        <p:nvSpPr>
          <p:cNvPr id="4" name="Marcador de contenido 3">
            <a:extLst>
              <a:ext uri="{FF2B5EF4-FFF2-40B4-BE49-F238E27FC236}">
                <a16:creationId xmlns:a16="http://schemas.microsoft.com/office/drawing/2014/main" id="{195CDA67-2F7C-44E6-9C4B-EFDB44FFCF36}"/>
              </a:ext>
            </a:extLst>
          </p:cNvPr>
          <p:cNvSpPr>
            <a:spLocks noGrp="1"/>
          </p:cNvSpPr>
          <p:nvPr>
            <p:ph idx="1"/>
          </p:nvPr>
        </p:nvSpPr>
        <p:spPr>
          <a:xfrm>
            <a:off x="2711625" y="1124744"/>
            <a:ext cx="8784975" cy="5472608"/>
          </a:xfrm>
        </p:spPr>
        <p:txBody>
          <a:bodyPr>
            <a:normAutofit fontScale="92500" lnSpcReduction="20000"/>
          </a:bodyPr>
          <a:lstStyle/>
          <a:p>
            <a:pPr>
              <a:lnSpc>
                <a:spcPct val="100000"/>
              </a:lnSpc>
              <a:buClr>
                <a:srgbClr val="FF0000"/>
              </a:buClr>
              <a:buFont typeface="Arial Narrow" panose="020B0606020202030204" pitchFamily="34" charset="0"/>
              <a:buChar char="■"/>
            </a:pPr>
            <a:r>
              <a:rPr lang="es-MX" sz="3000" b="1" dirty="0">
                <a:latin typeface="Arial" panose="020B0604020202020204" pitchFamily="34" charset="0"/>
                <a:cs typeface="Arial" panose="020B0604020202020204" pitchFamily="34" charset="0"/>
              </a:rPr>
              <a:t>Animaría a los hermanos que usan el púlpito para que predicarán solamente la palabra de Dios.</a:t>
            </a:r>
          </a:p>
          <a:p>
            <a:pPr lvl="1">
              <a:lnSpc>
                <a:spcPct val="100000"/>
              </a:lnSpc>
              <a:buClr>
                <a:schemeClr val="tx1"/>
              </a:buClr>
              <a:buFont typeface="Arial Narrow" panose="020B0606020202030204" pitchFamily="34" charset="0"/>
              <a:buChar char="■"/>
            </a:pPr>
            <a:r>
              <a:rPr lang="es-MX" sz="2600" b="1" dirty="0">
                <a:latin typeface="Arial" panose="020B0604020202020204" pitchFamily="34" charset="0"/>
                <a:cs typeface="Arial" panose="020B0604020202020204" pitchFamily="34" charset="0"/>
              </a:rPr>
              <a:t>“</a:t>
            </a:r>
            <a:r>
              <a:rPr lang="es-MX" sz="2600" b="1" i="1" dirty="0">
                <a:solidFill>
                  <a:srgbClr val="C00000"/>
                </a:solidFill>
                <a:latin typeface="Arial" panose="020B0604020202020204" pitchFamily="34" charset="0"/>
                <a:cs typeface="Arial" panose="020B0604020202020204" pitchFamily="34" charset="0"/>
              </a:rPr>
              <a:t>Te encarezco delante de Dios y del Señor Jesucristo, que juzgará a los vivos y a los muertos en su manifestación y en su reino, que prediques la palabra; que instes a tiempo y fuera de tiempo; redarguye, reprende, exhorta con toda paciencia y doctrina</a:t>
            </a:r>
            <a:r>
              <a:rPr lang="es-MX" sz="2600" b="1" dirty="0">
                <a:latin typeface="Arial" panose="020B0604020202020204" pitchFamily="34" charset="0"/>
                <a:cs typeface="Arial" panose="020B0604020202020204" pitchFamily="34" charset="0"/>
              </a:rPr>
              <a:t>” (2 Tim. 4:1,2). </a:t>
            </a:r>
          </a:p>
          <a:p>
            <a:pPr lvl="1">
              <a:lnSpc>
                <a:spcPct val="100000"/>
              </a:lnSpc>
              <a:buClr>
                <a:schemeClr val="tx1"/>
              </a:buClr>
              <a:buFont typeface="Arial Narrow" panose="020B0606020202030204" pitchFamily="34" charset="0"/>
              <a:buChar char="■"/>
            </a:pPr>
            <a:r>
              <a:rPr lang="es-MX" sz="2600" b="1" dirty="0">
                <a:latin typeface="Arial" panose="020B0604020202020204" pitchFamily="34" charset="0"/>
                <a:cs typeface="Arial" panose="020B0604020202020204" pitchFamily="34" charset="0"/>
              </a:rPr>
              <a:t>“</a:t>
            </a:r>
            <a:r>
              <a:rPr lang="es-MX" sz="2600" b="1" i="1" dirty="0">
                <a:solidFill>
                  <a:srgbClr val="C00000"/>
                </a:solidFill>
                <a:latin typeface="Arial" panose="020B0604020202020204" pitchFamily="34" charset="0"/>
                <a:cs typeface="Arial" panose="020B0604020202020204" pitchFamily="34" charset="0"/>
              </a:rPr>
              <a:t>Si alguno habla, hable conforme a las palabras de Dios; si alguno ministra, ministre conforme al poder que Dios da, para que en todo sea Dios glorificado por Jesucristo, a quien pertenecen la gloria y el imperio por los siglos de los siglos. Amén</a:t>
            </a:r>
            <a:r>
              <a:rPr lang="es-MX" sz="2600" b="1" dirty="0">
                <a:latin typeface="Arial" panose="020B0604020202020204" pitchFamily="34" charset="0"/>
                <a:cs typeface="Arial" panose="020B0604020202020204" pitchFamily="34" charset="0"/>
              </a:rPr>
              <a:t>” (1 Ped. 4:11).</a:t>
            </a:r>
          </a:p>
          <a:p>
            <a:pPr>
              <a:lnSpc>
                <a:spcPct val="100000"/>
              </a:lnSpc>
              <a:buClr>
                <a:srgbClr val="FF0000"/>
              </a:buClr>
              <a:buFont typeface="Arial Narrow" panose="020B0606020202030204" pitchFamily="34" charset="0"/>
              <a:buChar char="■"/>
            </a:pPr>
            <a:endParaRPr lang="es-MX" sz="3000" b="1" dirty="0">
              <a:latin typeface="Arial" panose="020B0604020202020204" pitchFamily="34" charset="0"/>
              <a:cs typeface="Arial" panose="020B0604020202020204" pitchFamily="34" charset="0"/>
            </a:endParaRPr>
          </a:p>
          <a:p>
            <a:endParaRPr lang="es-CL" dirty="0"/>
          </a:p>
        </p:txBody>
      </p:sp>
      <p:pic>
        <p:nvPicPr>
          <p:cNvPr id="2" name="Imagen 1">
            <a:extLst>
              <a:ext uri="{FF2B5EF4-FFF2-40B4-BE49-F238E27FC236}">
                <a16:creationId xmlns:a16="http://schemas.microsoft.com/office/drawing/2014/main" id="{886CE818-FB2F-413F-97FB-549EF01990D7}"/>
              </a:ext>
            </a:extLst>
          </p:cNvPr>
          <p:cNvPicPr>
            <a:picLocks noChangeAspect="1"/>
          </p:cNvPicPr>
          <p:nvPr/>
        </p:nvPicPr>
        <p:blipFill rotWithShape="1">
          <a:blip r:embed="rId2"/>
          <a:srcRect l="19619" r="22227"/>
          <a:stretch/>
        </p:blipFill>
        <p:spPr>
          <a:xfrm>
            <a:off x="966288" y="2204864"/>
            <a:ext cx="1745337" cy="3096344"/>
          </a:xfrm>
          <a:prstGeom prst="rect">
            <a:avLst/>
          </a:prstGeom>
        </p:spPr>
      </p:pic>
      <p:sp>
        <p:nvSpPr>
          <p:cNvPr id="5" name="CuadroTexto 4">
            <a:extLst>
              <a:ext uri="{FF2B5EF4-FFF2-40B4-BE49-F238E27FC236}">
                <a16:creationId xmlns:a16="http://schemas.microsoft.com/office/drawing/2014/main" id="{75A8DF8F-BDC9-43D7-B725-C6C5C1747F73}"/>
              </a:ext>
            </a:extLst>
          </p:cNvPr>
          <p:cNvSpPr txBox="1"/>
          <p:nvPr/>
        </p:nvSpPr>
        <p:spPr>
          <a:xfrm rot="16200000">
            <a:off x="-3133854" y="3145078"/>
            <a:ext cx="6813376" cy="523220"/>
          </a:xfrm>
          <a:prstGeom prst="rect">
            <a:avLst/>
          </a:prstGeom>
          <a:solidFill>
            <a:srgbClr val="003300"/>
          </a:solidFill>
          <a:effectLst>
            <a:outerShdw blurRad="50800" dist="38100" dir="5400000" algn="t" rotWithShape="0">
              <a:prstClr val="black">
                <a:alpha val="40000"/>
              </a:prstClr>
            </a:outerShdw>
          </a:effectLst>
        </p:spPr>
        <p:txBody>
          <a:bodyPr wrap="square">
            <a:spAutoFit/>
          </a:bodyPr>
          <a:lstStyle/>
          <a:p>
            <a:pPr algn="ctr" defTabSz="1218987"/>
            <a:r>
              <a:rPr lang="es-MX" sz="2800" dirty="0">
                <a:solidFill>
                  <a:srgbClr val="FFFF00"/>
                </a:solidFill>
                <a:effectLst>
                  <a:outerShdw blurRad="38100" dist="38100" dir="2700000" algn="tl">
                    <a:srgbClr val="000000">
                      <a:alpha val="43137"/>
                    </a:srgbClr>
                  </a:outerShdw>
                </a:effectLst>
                <a:latin typeface="Britannic Bold" panose="020B0903060703020204" pitchFamily="34" charset="0"/>
              </a:rPr>
              <a:t>“Si Este Fuera Mi Último Sermón”</a:t>
            </a:r>
            <a:endParaRPr lang="es-CL" sz="1000" dirty="0">
              <a:solidFill>
                <a:srgbClr val="FFFF00"/>
              </a:solidFill>
              <a:latin typeface="Arial"/>
            </a:endParaRPr>
          </a:p>
        </p:txBody>
      </p:sp>
    </p:spTree>
    <p:extLst>
      <p:ext uri="{BB962C8B-B14F-4D97-AF65-F5344CB8AC3E}">
        <p14:creationId xmlns:p14="http://schemas.microsoft.com/office/powerpoint/2010/main" val="926370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0" fill="hold"/>
                                        <p:tgtEl>
                                          <p:spTgt spid="3"/>
                                        </p:tgtEl>
                                        <p:attrNameLst>
                                          <p:attrName>ppt_w</p:attrName>
                                        </p:attrNameLst>
                                      </p:cBhvr>
                                      <p:tavLst>
                                        <p:tav tm="0">
                                          <p:val>
                                            <p:fltVal val="0"/>
                                          </p:val>
                                        </p:tav>
                                        <p:tav tm="100000">
                                          <p:val>
                                            <p:strVal val="#ppt_w"/>
                                          </p:val>
                                        </p:tav>
                                      </p:tavLst>
                                    </p:anim>
                                    <p:anim calcmode="lin" valueType="num">
                                      <p:cBhvr>
                                        <p:cTn id="8" dur="3000" fill="hold"/>
                                        <p:tgtEl>
                                          <p:spTgt spid="3"/>
                                        </p:tgtEl>
                                        <p:attrNameLst>
                                          <p:attrName>ppt_h</p:attrName>
                                        </p:attrNameLst>
                                      </p:cBhvr>
                                      <p:tavLst>
                                        <p:tav tm="0">
                                          <p:val>
                                            <p:fltVal val="0"/>
                                          </p:val>
                                        </p:tav>
                                        <p:tav tm="100000">
                                          <p:val>
                                            <p:strVal val="#ppt_h"/>
                                          </p:val>
                                        </p:tav>
                                      </p:tavLst>
                                    </p:anim>
                                    <p:animEffect transition="in" filter="fade">
                                      <p:cBhvr>
                                        <p:cTn id="9" dur="3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circle(in)">
                                      <p:cBhvr>
                                        <p:cTn id="21" dur="20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box(in)">
                                      <p:cBhvr>
                                        <p:cTn id="26" dur="2000"/>
                                        <p:tgtEl>
                                          <p:spTgt spid="4">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 calcmode="lin" valueType="num">
                                      <p:cBhvr>
                                        <p:cTn id="31" dur="2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32" dur="2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33" dur="2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017858A1-4643-49FA-87F4-08505B943FD1}"/>
              </a:ext>
            </a:extLst>
          </p:cNvPr>
          <p:cNvSpPr>
            <a:spLocks noGrp="1"/>
          </p:cNvSpPr>
          <p:nvPr>
            <p:ph type="title"/>
          </p:nvPr>
        </p:nvSpPr>
        <p:spPr>
          <a:xfrm>
            <a:off x="1118897" y="76200"/>
            <a:ext cx="10157354" cy="688504"/>
          </a:xfrm>
        </p:spPr>
        <p:txBody>
          <a:bodyPr>
            <a:normAutofit/>
          </a:bodyPr>
          <a:lstStyle/>
          <a:p>
            <a:pPr algn="ctr"/>
            <a:r>
              <a:rPr lang="es-MX" sz="3200" dirty="0">
                <a:solidFill>
                  <a:srgbClr val="C00000"/>
                </a:solidFill>
                <a:latin typeface="Britannic Bold" panose="020B0903060703020204" pitchFamily="34" charset="0"/>
              </a:rPr>
              <a:t>Si Éste Fuera Mi Último Sermón Por Predicar.</a:t>
            </a:r>
            <a:endParaRPr lang="es-CL" sz="3200" dirty="0">
              <a:solidFill>
                <a:srgbClr val="C00000"/>
              </a:solidFill>
              <a:latin typeface="Britannic Bold" panose="020B0903060703020204" pitchFamily="34" charset="0"/>
            </a:endParaRPr>
          </a:p>
        </p:txBody>
      </p:sp>
      <p:sp>
        <p:nvSpPr>
          <p:cNvPr id="4" name="Marcador de contenido 3">
            <a:extLst>
              <a:ext uri="{FF2B5EF4-FFF2-40B4-BE49-F238E27FC236}">
                <a16:creationId xmlns:a16="http://schemas.microsoft.com/office/drawing/2014/main" id="{195CDA67-2F7C-44E6-9C4B-EFDB44FFCF36}"/>
              </a:ext>
            </a:extLst>
          </p:cNvPr>
          <p:cNvSpPr>
            <a:spLocks noGrp="1"/>
          </p:cNvSpPr>
          <p:nvPr>
            <p:ph idx="1"/>
          </p:nvPr>
        </p:nvSpPr>
        <p:spPr>
          <a:xfrm>
            <a:off x="2999657" y="1124744"/>
            <a:ext cx="8496943" cy="5472608"/>
          </a:xfrm>
        </p:spPr>
        <p:txBody>
          <a:bodyPr>
            <a:normAutofit fontScale="92500" lnSpcReduction="20000"/>
          </a:bodyPr>
          <a:lstStyle/>
          <a:p>
            <a:pPr>
              <a:lnSpc>
                <a:spcPct val="100000"/>
              </a:lnSpc>
              <a:buClr>
                <a:srgbClr val="FF0000"/>
              </a:buClr>
              <a:buFont typeface="Arial Narrow" panose="020B0606020202030204" pitchFamily="34" charset="0"/>
              <a:buChar char="■"/>
            </a:pPr>
            <a:r>
              <a:rPr lang="es-MX" sz="3000" b="1" dirty="0">
                <a:latin typeface="Arial" panose="020B0604020202020204" pitchFamily="34" charset="0"/>
                <a:cs typeface="Arial" panose="020B0604020202020204" pitchFamily="34" charset="0"/>
              </a:rPr>
              <a:t>Animaría a los hermanos que usan el púlpito para que predicarán solamente la palabra de Dios.</a:t>
            </a:r>
          </a:p>
          <a:p>
            <a:pPr>
              <a:lnSpc>
                <a:spcPct val="100000"/>
              </a:lnSpc>
              <a:buClr>
                <a:srgbClr val="FF0000"/>
              </a:buClr>
              <a:buFont typeface="Arial Narrow" panose="020B0606020202030204" pitchFamily="34" charset="0"/>
              <a:buChar char="■"/>
            </a:pPr>
            <a:r>
              <a:rPr lang="es-MX" sz="3000" b="1" dirty="0">
                <a:latin typeface="Arial" panose="020B0604020202020204" pitchFamily="34" charset="0"/>
                <a:cs typeface="Arial" panose="020B0604020202020204" pitchFamily="34" charset="0"/>
              </a:rPr>
              <a:t>Pablo exhortó a los ancianos de la iglesia a cuidar y apacentar el rebaño, sabiendo que falsos maestros se levantarían enseñando el error (Hch. 20: 28-30).</a:t>
            </a:r>
          </a:p>
          <a:p>
            <a:pPr>
              <a:lnSpc>
                <a:spcPct val="100000"/>
              </a:lnSpc>
              <a:buClr>
                <a:srgbClr val="FF0000"/>
              </a:buClr>
              <a:buFont typeface="Arial Narrow" panose="020B0606020202030204" pitchFamily="34" charset="0"/>
              <a:buChar char="■"/>
            </a:pPr>
            <a:r>
              <a:rPr lang="es-MX" sz="3000" b="1" dirty="0">
                <a:latin typeface="Arial" panose="020B0604020202020204" pitchFamily="34" charset="0"/>
                <a:cs typeface="Arial" panose="020B0604020202020204" pitchFamily="34" charset="0"/>
              </a:rPr>
              <a:t>Se necesitan hermanos fieles en la predicación </a:t>
            </a:r>
          </a:p>
          <a:p>
            <a:pPr lvl="1">
              <a:lnSpc>
                <a:spcPct val="100000"/>
              </a:lnSpc>
              <a:buClr>
                <a:schemeClr val="tx1"/>
              </a:buClr>
              <a:buFont typeface="Arial Narrow" panose="020B0606020202030204" pitchFamily="34" charset="0"/>
              <a:buChar char="■"/>
            </a:pPr>
            <a:r>
              <a:rPr lang="es-MX" sz="2600" b="1" dirty="0">
                <a:latin typeface="Arial" panose="020B0604020202020204" pitchFamily="34" charset="0"/>
                <a:cs typeface="Arial" panose="020B0604020202020204" pitchFamily="34" charset="0"/>
              </a:rPr>
              <a:t>“… </a:t>
            </a:r>
            <a:r>
              <a:rPr lang="es-MX" sz="2600" b="1" i="1" dirty="0">
                <a:solidFill>
                  <a:srgbClr val="C00000"/>
                </a:solidFill>
                <a:latin typeface="Arial" panose="020B0604020202020204" pitchFamily="34" charset="0"/>
                <a:cs typeface="Arial" panose="020B0604020202020204" pitchFamily="34" charset="0"/>
              </a:rPr>
              <a:t>retenedor de la palabra fiel tal como ha sido enseñada, para que también pueda exhortar con sana enseñanza y convencer a los que contradicen</a:t>
            </a:r>
            <a:r>
              <a:rPr lang="es-MX" sz="2600" b="1" dirty="0">
                <a:latin typeface="Arial" panose="020B0604020202020204" pitchFamily="34" charset="0"/>
                <a:cs typeface="Arial" panose="020B0604020202020204" pitchFamily="34" charset="0"/>
              </a:rPr>
              <a:t>” (Tito 1:9).</a:t>
            </a:r>
          </a:p>
          <a:p>
            <a:pPr>
              <a:lnSpc>
                <a:spcPct val="100000"/>
              </a:lnSpc>
              <a:buClr>
                <a:srgbClr val="FF0000"/>
              </a:buClr>
              <a:buFont typeface="Arial Narrow" panose="020B0606020202030204" pitchFamily="34" charset="0"/>
              <a:buChar char="■"/>
            </a:pPr>
            <a:endParaRPr lang="es-MX" sz="3000" b="1" dirty="0">
              <a:latin typeface="Arial" panose="020B0604020202020204" pitchFamily="34" charset="0"/>
              <a:cs typeface="Arial" panose="020B0604020202020204" pitchFamily="34" charset="0"/>
            </a:endParaRPr>
          </a:p>
          <a:p>
            <a:endParaRPr lang="es-CL" dirty="0"/>
          </a:p>
        </p:txBody>
      </p:sp>
      <p:pic>
        <p:nvPicPr>
          <p:cNvPr id="2" name="Imagen 1">
            <a:extLst>
              <a:ext uri="{FF2B5EF4-FFF2-40B4-BE49-F238E27FC236}">
                <a16:creationId xmlns:a16="http://schemas.microsoft.com/office/drawing/2014/main" id="{886CE818-FB2F-413F-97FB-549EF01990D7}"/>
              </a:ext>
            </a:extLst>
          </p:cNvPr>
          <p:cNvPicPr>
            <a:picLocks noChangeAspect="1"/>
          </p:cNvPicPr>
          <p:nvPr/>
        </p:nvPicPr>
        <p:blipFill rotWithShape="1">
          <a:blip r:embed="rId2"/>
          <a:srcRect l="19619" r="22227"/>
          <a:stretch/>
        </p:blipFill>
        <p:spPr>
          <a:xfrm>
            <a:off x="983433" y="2204864"/>
            <a:ext cx="1745337" cy="3096344"/>
          </a:xfrm>
          <a:prstGeom prst="rect">
            <a:avLst/>
          </a:prstGeom>
        </p:spPr>
      </p:pic>
      <p:sp>
        <p:nvSpPr>
          <p:cNvPr id="5" name="CuadroTexto 4">
            <a:extLst>
              <a:ext uri="{FF2B5EF4-FFF2-40B4-BE49-F238E27FC236}">
                <a16:creationId xmlns:a16="http://schemas.microsoft.com/office/drawing/2014/main" id="{C43740F9-A768-4DBC-B129-AC7DEC011C1E}"/>
              </a:ext>
            </a:extLst>
          </p:cNvPr>
          <p:cNvSpPr txBox="1"/>
          <p:nvPr/>
        </p:nvSpPr>
        <p:spPr>
          <a:xfrm rot="16200000">
            <a:off x="-3133854" y="3145078"/>
            <a:ext cx="6813376" cy="523220"/>
          </a:xfrm>
          <a:prstGeom prst="rect">
            <a:avLst/>
          </a:prstGeom>
          <a:solidFill>
            <a:srgbClr val="003300"/>
          </a:solidFill>
          <a:effectLst>
            <a:outerShdw blurRad="50800" dist="38100" dir="5400000" algn="t" rotWithShape="0">
              <a:prstClr val="black">
                <a:alpha val="40000"/>
              </a:prstClr>
            </a:outerShdw>
          </a:effectLst>
        </p:spPr>
        <p:txBody>
          <a:bodyPr wrap="square">
            <a:spAutoFit/>
          </a:bodyPr>
          <a:lstStyle/>
          <a:p>
            <a:pPr algn="ctr" defTabSz="1218987"/>
            <a:r>
              <a:rPr lang="es-MX" sz="2800" dirty="0">
                <a:solidFill>
                  <a:srgbClr val="FFFF00"/>
                </a:solidFill>
                <a:effectLst>
                  <a:outerShdw blurRad="38100" dist="38100" dir="2700000" algn="tl">
                    <a:srgbClr val="000000">
                      <a:alpha val="43137"/>
                    </a:srgbClr>
                  </a:outerShdw>
                </a:effectLst>
                <a:latin typeface="Britannic Bold" panose="020B0903060703020204" pitchFamily="34" charset="0"/>
              </a:rPr>
              <a:t>“Si Este Fuera Mi Último Sermón”</a:t>
            </a:r>
            <a:endParaRPr lang="es-CL" sz="1000" dirty="0">
              <a:solidFill>
                <a:srgbClr val="FFFF00"/>
              </a:solidFill>
              <a:latin typeface="Arial"/>
            </a:endParaRPr>
          </a:p>
        </p:txBody>
      </p:sp>
    </p:spTree>
    <p:extLst>
      <p:ext uri="{BB962C8B-B14F-4D97-AF65-F5344CB8AC3E}">
        <p14:creationId xmlns:p14="http://schemas.microsoft.com/office/powerpoint/2010/main" val="134806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2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2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2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barn(inVertical)">
                                      <p:cBhvr>
                                        <p:cTn id="21" dur="2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017858A1-4643-49FA-87F4-08505B943FD1}"/>
              </a:ext>
            </a:extLst>
          </p:cNvPr>
          <p:cNvSpPr>
            <a:spLocks noGrp="1"/>
          </p:cNvSpPr>
          <p:nvPr>
            <p:ph type="title"/>
          </p:nvPr>
        </p:nvSpPr>
        <p:spPr>
          <a:xfrm>
            <a:off x="1118897" y="76200"/>
            <a:ext cx="10157354" cy="688504"/>
          </a:xfrm>
        </p:spPr>
        <p:txBody>
          <a:bodyPr>
            <a:normAutofit/>
          </a:bodyPr>
          <a:lstStyle/>
          <a:p>
            <a:pPr algn="ctr"/>
            <a:r>
              <a:rPr lang="es-MX" sz="3200" dirty="0">
                <a:solidFill>
                  <a:srgbClr val="C00000"/>
                </a:solidFill>
                <a:latin typeface="Britannic Bold" panose="020B0903060703020204" pitchFamily="34" charset="0"/>
              </a:rPr>
              <a:t>Si Éste Fuera Mi Último Sermón Por Predicar.</a:t>
            </a:r>
            <a:endParaRPr lang="es-CL" sz="3200" dirty="0">
              <a:solidFill>
                <a:srgbClr val="C00000"/>
              </a:solidFill>
              <a:latin typeface="Britannic Bold" panose="020B0903060703020204" pitchFamily="34" charset="0"/>
            </a:endParaRPr>
          </a:p>
        </p:txBody>
      </p:sp>
      <p:sp>
        <p:nvSpPr>
          <p:cNvPr id="4" name="Marcador de contenido 3">
            <a:extLst>
              <a:ext uri="{FF2B5EF4-FFF2-40B4-BE49-F238E27FC236}">
                <a16:creationId xmlns:a16="http://schemas.microsoft.com/office/drawing/2014/main" id="{195CDA67-2F7C-44E6-9C4B-EFDB44FFCF36}"/>
              </a:ext>
            </a:extLst>
          </p:cNvPr>
          <p:cNvSpPr>
            <a:spLocks noGrp="1"/>
          </p:cNvSpPr>
          <p:nvPr>
            <p:ph idx="1"/>
          </p:nvPr>
        </p:nvSpPr>
        <p:spPr>
          <a:xfrm>
            <a:off x="1055440" y="1052736"/>
            <a:ext cx="10369152" cy="5729064"/>
          </a:xfrm>
        </p:spPr>
        <p:txBody>
          <a:bodyPr>
            <a:normAutofit fontScale="62500" lnSpcReduction="20000"/>
          </a:bodyPr>
          <a:lstStyle/>
          <a:p>
            <a:pPr>
              <a:lnSpc>
                <a:spcPct val="100000"/>
              </a:lnSpc>
              <a:buClr>
                <a:srgbClr val="FF0000"/>
              </a:buClr>
              <a:buFont typeface="Arial Narrow" panose="020B0606020202030204" pitchFamily="34" charset="0"/>
              <a:buChar char="■"/>
            </a:pPr>
            <a:r>
              <a:rPr lang="es-MX" sz="5100" b="1" dirty="0">
                <a:latin typeface="Arial" panose="020B0604020202020204" pitchFamily="34" charset="0"/>
                <a:cs typeface="Arial" panose="020B0604020202020204" pitchFamily="34" charset="0"/>
              </a:rPr>
              <a:t>Les diría que los amo mucho. Aunque no pueda abrazarlos por causa del Covid 19.</a:t>
            </a:r>
          </a:p>
          <a:p>
            <a:pPr>
              <a:lnSpc>
                <a:spcPct val="100000"/>
              </a:lnSpc>
              <a:buClr>
                <a:srgbClr val="FF0000"/>
              </a:buClr>
              <a:buFont typeface="Arial Narrow" panose="020B0606020202030204" pitchFamily="34" charset="0"/>
              <a:buChar char="■"/>
            </a:pPr>
            <a:r>
              <a:rPr lang="es-MX" sz="5100" b="1" dirty="0">
                <a:latin typeface="Arial" panose="020B0604020202020204" pitchFamily="34" charset="0"/>
                <a:cs typeface="Arial" panose="020B0604020202020204" pitchFamily="34" charset="0"/>
              </a:rPr>
              <a:t>Rogaría con lágrimas a los hermanos que están lejos del Señor, para que dejen el pecado y ordenen sus vidas y vuelvan a caminar en santidad.</a:t>
            </a:r>
          </a:p>
          <a:p>
            <a:pPr>
              <a:lnSpc>
                <a:spcPct val="100000"/>
              </a:lnSpc>
              <a:buClr>
                <a:srgbClr val="FF0000"/>
              </a:buClr>
              <a:buFont typeface="Arial Narrow" panose="020B0606020202030204" pitchFamily="34" charset="0"/>
              <a:buChar char="■"/>
            </a:pPr>
            <a:r>
              <a:rPr lang="es-MX" sz="5100" b="1" dirty="0">
                <a:latin typeface="Arial" panose="020B0604020202020204" pitchFamily="34" charset="0"/>
                <a:cs typeface="Arial" panose="020B0604020202020204" pitchFamily="34" charset="0"/>
              </a:rPr>
              <a:t>Les recordaría las palabras de Pablo </a:t>
            </a:r>
          </a:p>
          <a:p>
            <a:pPr lvl="1">
              <a:lnSpc>
                <a:spcPct val="100000"/>
              </a:lnSpc>
              <a:buClr>
                <a:schemeClr val="tx1"/>
              </a:buClr>
              <a:buFont typeface="Arial Narrow" panose="020B0606020202030204" pitchFamily="34" charset="0"/>
              <a:buChar char="■"/>
            </a:pPr>
            <a:r>
              <a:rPr lang="es-MX" sz="4000" b="1" dirty="0">
                <a:latin typeface="Arial" panose="020B0604020202020204" pitchFamily="34" charset="0"/>
                <a:cs typeface="Arial" panose="020B0604020202020204" pitchFamily="34" charset="0"/>
              </a:rPr>
              <a:t>“</a:t>
            </a:r>
            <a:r>
              <a:rPr lang="es-MX" sz="4000" b="1" i="1" dirty="0">
                <a:solidFill>
                  <a:srgbClr val="C00000"/>
                </a:solidFill>
                <a:latin typeface="Arial" panose="020B0604020202020204" pitchFamily="34" charset="0"/>
                <a:cs typeface="Arial" panose="020B0604020202020204" pitchFamily="34" charset="0"/>
              </a:rPr>
              <a:t>¿No sabéis que los injustos no heredarán el reino de Dios? No erréis; ni los fornicarios, ni los idólatras, ni los adúlteros, ni los afeminados, ni los que se echan con varones, ni los ladrones, ni los avaros, ni los borrachos, ni los maldicientes, ni los estafadores, heredarán el reino de Dios</a:t>
            </a:r>
            <a:r>
              <a:rPr lang="es-MX" sz="4000" b="1" dirty="0">
                <a:latin typeface="Arial" panose="020B0604020202020204" pitchFamily="34" charset="0"/>
                <a:cs typeface="Arial" panose="020B0604020202020204" pitchFamily="34" charset="0"/>
              </a:rPr>
              <a:t>” (1 Cor. 6:9-10).</a:t>
            </a:r>
          </a:p>
          <a:p>
            <a:endParaRPr lang="es-CL" dirty="0"/>
          </a:p>
        </p:txBody>
      </p:sp>
      <p:sp>
        <p:nvSpPr>
          <p:cNvPr id="5" name="CuadroTexto 4">
            <a:extLst>
              <a:ext uri="{FF2B5EF4-FFF2-40B4-BE49-F238E27FC236}">
                <a16:creationId xmlns:a16="http://schemas.microsoft.com/office/drawing/2014/main" id="{41A8E24E-97D0-4A66-A6C2-D77DBFE95A7F}"/>
              </a:ext>
            </a:extLst>
          </p:cNvPr>
          <p:cNvSpPr txBox="1"/>
          <p:nvPr/>
        </p:nvSpPr>
        <p:spPr>
          <a:xfrm rot="16200000">
            <a:off x="-3133854" y="3145078"/>
            <a:ext cx="6813376" cy="523220"/>
          </a:xfrm>
          <a:prstGeom prst="rect">
            <a:avLst/>
          </a:prstGeom>
          <a:solidFill>
            <a:srgbClr val="003300"/>
          </a:solidFill>
          <a:effectLst>
            <a:outerShdw blurRad="50800" dist="38100" dir="5400000" algn="t" rotWithShape="0">
              <a:prstClr val="black">
                <a:alpha val="40000"/>
              </a:prstClr>
            </a:outerShdw>
          </a:effectLst>
        </p:spPr>
        <p:txBody>
          <a:bodyPr wrap="square">
            <a:spAutoFit/>
          </a:bodyPr>
          <a:lstStyle/>
          <a:p>
            <a:pPr algn="ctr" defTabSz="1218987"/>
            <a:r>
              <a:rPr lang="es-MX" sz="2800" dirty="0">
                <a:solidFill>
                  <a:srgbClr val="FFFF00"/>
                </a:solidFill>
                <a:effectLst>
                  <a:outerShdw blurRad="38100" dist="38100" dir="2700000" algn="tl">
                    <a:srgbClr val="000000">
                      <a:alpha val="43137"/>
                    </a:srgbClr>
                  </a:outerShdw>
                </a:effectLst>
                <a:latin typeface="Britannic Bold" panose="020B0903060703020204" pitchFamily="34" charset="0"/>
              </a:rPr>
              <a:t>“Si Este Fuera Mi Último Sermón”</a:t>
            </a:r>
            <a:endParaRPr lang="es-CL" sz="1000" dirty="0">
              <a:solidFill>
                <a:srgbClr val="FFFF00"/>
              </a:solidFill>
              <a:latin typeface="Arial"/>
            </a:endParaRPr>
          </a:p>
        </p:txBody>
      </p:sp>
    </p:spTree>
    <p:extLst>
      <p:ext uri="{BB962C8B-B14F-4D97-AF65-F5344CB8AC3E}">
        <p14:creationId xmlns:p14="http://schemas.microsoft.com/office/powerpoint/2010/main" val="1230678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0" fill="hold"/>
                                        <p:tgtEl>
                                          <p:spTgt spid="3"/>
                                        </p:tgtEl>
                                        <p:attrNameLst>
                                          <p:attrName>ppt_w</p:attrName>
                                        </p:attrNameLst>
                                      </p:cBhvr>
                                      <p:tavLst>
                                        <p:tav tm="0">
                                          <p:val>
                                            <p:fltVal val="0"/>
                                          </p:val>
                                        </p:tav>
                                        <p:tav tm="100000">
                                          <p:val>
                                            <p:strVal val="#ppt_w"/>
                                          </p:val>
                                        </p:tav>
                                      </p:tavLst>
                                    </p:anim>
                                    <p:anim calcmode="lin" valueType="num">
                                      <p:cBhvr>
                                        <p:cTn id="8" dur="3000" fill="hold"/>
                                        <p:tgtEl>
                                          <p:spTgt spid="3"/>
                                        </p:tgtEl>
                                        <p:attrNameLst>
                                          <p:attrName>ppt_h</p:attrName>
                                        </p:attrNameLst>
                                      </p:cBhvr>
                                      <p:tavLst>
                                        <p:tav tm="0">
                                          <p:val>
                                            <p:fltVal val="0"/>
                                          </p:val>
                                        </p:tav>
                                        <p:tav tm="100000">
                                          <p:val>
                                            <p:strVal val="#ppt_h"/>
                                          </p:val>
                                        </p:tav>
                                      </p:tavLst>
                                    </p:anim>
                                    <p:animEffect transition="in" filter="fade">
                                      <p:cBhvr>
                                        <p:cTn id="9" dur="3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p:cTn id="21" dur="2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2" dur="2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3" dur="2500"/>
                                        <p:tgtEl>
                                          <p:spTgt spid="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down)">
                                      <p:cBhvr>
                                        <p:cTn id="28" dur="580">
                                          <p:stCondLst>
                                            <p:cond delay="0"/>
                                          </p:stCondLst>
                                        </p:cTn>
                                        <p:tgtEl>
                                          <p:spTgt spid="4">
                                            <p:txEl>
                                              <p:pRg st="2" end="2"/>
                                            </p:txEl>
                                          </p:spTgt>
                                        </p:tgtEl>
                                      </p:cBhvr>
                                    </p:animEffect>
                                    <p:anim calcmode="lin" valueType="num">
                                      <p:cBhvr>
                                        <p:cTn id="29"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34" dur="26">
                                          <p:stCondLst>
                                            <p:cond delay="650"/>
                                          </p:stCondLst>
                                        </p:cTn>
                                        <p:tgtEl>
                                          <p:spTgt spid="4">
                                            <p:txEl>
                                              <p:pRg st="2" end="2"/>
                                            </p:txEl>
                                          </p:spTgt>
                                        </p:tgtEl>
                                      </p:cBhvr>
                                      <p:to x="100000" y="60000"/>
                                    </p:animScale>
                                    <p:animScale>
                                      <p:cBhvr>
                                        <p:cTn id="35" dur="166" decel="50000">
                                          <p:stCondLst>
                                            <p:cond delay="676"/>
                                          </p:stCondLst>
                                        </p:cTn>
                                        <p:tgtEl>
                                          <p:spTgt spid="4">
                                            <p:txEl>
                                              <p:pRg st="2" end="2"/>
                                            </p:txEl>
                                          </p:spTgt>
                                        </p:tgtEl>
                                      </p:cBhvr>
                                      <p:to x="100000" y="100000"/>
                                    </p:animScale>
                                    <p:animScale>
                                      <p:cBhvr>
                                        <p:cTn id="36" dur="26">
                                          <p:stCondLst>
                                            <p:cond delay="1312"/>
                                          </p:stCondLst>
                                        </p:cTn>
                                        <p:tgtEl>
                                          <p:spTgt spid="4">
                                            <p:txEl>
                                              <p:pRg st="2" end="2"/>
                                            </p:txEl>
                                          </p:spTgt>
                                        </p:tgtEl>
                                      </p:cBhvr>
                                      <p:to x="100000" y="80000"/>
                                    </p:animScale>
                                    <p:animScale>
                                      <p:cBhvr>
                                        <p:cTn id="37" dur="166" decel="50000">
                                          <p:stCondLst>
                                            <p:cond delay="1338"/>
                                          </p:stCondLst>
                                        </p:cTn>
                                        <p:tgtEl>
                                          <p:spTgt spid="4">
                                            <p:txEl>
                                              <p:pRg st="2" end="2"/>
                                            </p:txEl>
                                          </p:spTgt>
                                        </p:tgtEl>
                                      </p:cBhvr>
                                      <p:to x="100000" y="100000"/>
                                    </p:animScale>
                                    <p:animScale>
                                      <p:cBhvr>
                                        <p:cTn id="38" dur="26">
                                          <p:stCondLst>
                                            <p:cond delay="1642"/>
                                          </p:stCondLst>
                                        </p:cTn>
                                        <p:tgtEl>
                                          <p:spTgt spid="4">
                                            <p:txEl>
                                              <p:pRg st="2" end="2"/>
                                            </p:txEl>
                                          </p:spTgt>
                                        </p:tgtEl>
                                      </p:cBhvr>
                                      <p:to x="100000" y="90000"/>
                                    </p:animScale>
                                    <p:animScale>
                                      <p:cBhvr>
                                        <p:cTn id="39" dur="166" decel="50000">
                                          <p:stCondLst>
                                            <p:cond delay="1668"/>
                                          </p:stCondLst>
                                        </p:cTn>
                                        <p:tgtEl>
                                          <p:spTgt spid="4">
                                            <p:txEl>
                                              <p:pRg st="2" end="2"/>
                                            </p:txEl>
                                          </p:spTgt>
                                        </p:tgtEl>
                                      </p:cBhvr>
                                      <p:to x="100000" y="100000"/>
                                    </p:animScale>
                                    <p:animScale>
                                      <p:cBhvr>
                                        <p:cTn id="40" dur="26">
                                          <p:stCondLst>
                                            <p:cond delay="1808"/>
                                          </p:stCondLst>
                                        </p:cTn>
                                        <p:tgtEl>
                                          <p:spTgt spid="4">
                                            <p:txEl>
                                              <p:pRg st="2" end="2"/>
                                            </p:txEl>
                                          </p:spTgt>
                                        </p:tgtEl>
                                      </p:cBhvr>
                                      <p:to x="100000" y="95000"/>
                                    </p:animScale>
                                    <p:animScale>
                                      <p:cBhvr>
                                        <p:cTn id="41" dur="166" decel="50000">
                                          <p:stCondLst>
                                            <p:cond delay="1834"/>
                                          </p:stCondLst>
                                        </p:cTn>
                                        <p:tgtEl>
                                          <p:spTgt spid="4">
                                            <p:txEl>
                                              <p:pRg st="2" end="2"/>
                                            </p:txEl>
                                          </p:spTgt>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4" presetClass="entr" presetSubtype="16" fill="hold" nodeType="clickEffect">
                                  <p:stCondLst>
                                    <p:cond delay="0"/>
                                  </p:stCondLst>
                                  <p:childTnLst>
                                    <p:set>
                                      <p:cBhvr>
                                        <p:cTn id="45" dur="1" fill="hold">
                                          <p:stCondLst>
                                            <p:cond delay="0"/>
                                          </p:stCondLst>
                                        </p:cTn>
                                        <p:tgtEl>
                                          <p:spTgt spid="4">
                                            <p:txEl>
                                              <p:pRg st="3" end="3"/>
                                            </p:txEl>
                                          </p:spTgt>
                                        </p:tgtEl>
                                        <p:attrNameLst>
                                          <p:attrName>style.visibility</p:attrName>
                                        </p:attrNameLst>
                                      </p:cBhvr>
                                      <p:to>
                                        <p:strVal val="visible"/>
                                      </p:to>
                                    </p:set>
                                    <p:animEffect transition="in" filter="box(in)">
                                      <p:cBhvr>
                                        <p:cTn id="46"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017858A1-4643-49FA-87F4-08505B943FD1}"/>
              </a:ext>
            </a:extLst>
          </p:cNvPr>
          <p:cNvSpPr>
            <a:spLocks noGrp="1"/>
          </p:cNvSpPr>
          <p:nvPr>
            <p:ph type="title"/>
          </p:nvPr>
        </p:nvSpPr>
        <p:spPr>
          <a:xfrm>
            <a:off x="983432" y="404664"/>
            <a:ext cx="10157354" cy="688504"/>
          </a:xfrm>
        </p:spPr>
        <p:txBody>
          <a:bodyPr>
            <a:normAutofit/>
          </a:bodyPr>
          <a:lstStyle/>
          <a:p>
            <a:pPr algn="ctr"/>
            <a:r>
              <a:rPr lang="es-MX" sz="3200" dirty="0">
                <a:solidFill>
                  <a:srgbClr val="C00000"/>
                </a:solidFill>
                <a:latin typeface="Britannic Bold" panose="020B0903060703020204" pitchFamily="34" charset="0"/>
              </a:rPr>
              <a:t>Si Éste Fuera Mi Último Sermón Por Predicar.</a:t>
            </a:r>
            <a:endParaRPr lang="es-CL" sz="3200" dirty="0">
              <a:solidFill>
                <a:srgbClr val="C00000"/>
              </a:solidFill>
              <a:latin typeface="Britannic Bold" panose="020B0903060703020204" pitchFamily="34" charset="0"/>
            </a:endParaRPr>
          </a:p>
        </p:txBody>
      </p:sp>
      <p:sp>
        <p:nvSpPr>
          <p:cNvPr id="4" name="Marcador de contenido 3">
            <a:extLst>
              <a:ext uri="{FF2B5EF4-FFF2-40B4-BE49-F238E27FC236}">
                <a16:creationId xmlns:a16="http://schemas.microsoft.com/office/drawing/2014/main" id="{195CDA67-2F7C-44E6-9C4B-EFDB44FFCF36}"/>
              </a:ext>
            </a:extLst>
          </p:cNvPr>
          <p:cNvSpPr>
            <a:spLocks noGrp="1"/>
          </p:cNvSpPr>
          <p:nvPr>
            <p:ph idx="1"/>
          </p:nvPr>
        </p:nvSpPr>
        <p:spPr>
          <a:xfrm>
            <a:off x="1007876" y="1484784"/>
            <a:ext cx="10292819" cy="5080992"/>
          </a:xfrm>
        </p:spPr>
        <p:txBody>
          <a:bodyPr>
            <a:normAutofit fontScale="92500"/>
          </a:bodyPr>
          <a:lstStyle/>
          <a:p>
            <a:pPr>
              <a:lnSpc>
                <a:spcPct val="100000"/>
              </a:lnSpc>
              <a:buClr>
                <a:srgbClr val="FF0000"/>
              </a:buClr>
              <a:buFont typeface="Arial Narrow" panose="020B0606020202030204" pitchFamily="34" charset="0"/>
              <a:buChar char="■"/>
            </a:pPr>
            <a:r>
              <a:rPr lang="es-MX" sz="3200" b="1" dirty="0">
                <a:latin typeface="Arial" panose="020B0604020202020204" pitchFamily="34" charset="0"/>
                <a:cs typeface="Arial" panose="020B0604020202020204" pitchFamily="34" charset="0"/>
              </a:rPr>
              <a:t>Les recordaría que el fundamento de Dios está firme </a:t>
            </a:r>
          </a:p>
          <a:p>
            <a:pPr lvl="1">
              <a:lnSpc>
                <a:spcPct val="100000"/>
              </a:lnSpc>
              <a:buClr>
                <a:schemeClr val="tx1"/>
              </a:buClr>
              <a:buFont typeface="Arial Narrow" panose="020B0606020202030204" pitchFamily="34" charset="0"/>
              <a:buChar char="■"/>
            </a:pPr>
            <a:r>
              <a:rPr lang="es-MX" sz="2800" b="1" dirty="0">
                <a:latin typeface="Arial" panose="020B0604020202020204" pitchFamily="34" charset="0"/>
                <a:cs typeface="Arial" panose="020B0604020202020204" pitchFamily="34" charset="0"/>
              </a:rPr>
              <a:t>“</a:t>
            </a:r>
            <a:r>
              <a:rPr lang="es-MX" sz="2800" b="1" i="1" dirty="0">
                <a:solidFill>
                  <a:srgbClr val="C00000"/>
                </a:solidFill>
                <a:latin typeface="Arial" panose="020B0604020202020204" pitchFamily="34" charset="0"/>
                <a:cs typeface="Arial" panose="020B0604020202020204" pitchFamily="34" charset="0"/>
              </a:rPr>
              <a:t>Pero el fundamento de Dios está firme, teniendo este sello: Conoce el Señor a los que son suyos; y: Apártese de iniquidad todo aquel que invoca el nombre de Cristo</a:t>
            </a:r>
            <a:r>
              <a:rPr lang="es-MX" sz="2800" b="1" dirty="0">
                <a:latin typeface="Arial" panose="020B0604020202020204" pitchFamily="34" charset="0"/>
                <a:cs typeface="Arial" panose="020B0604020202020204" pitchFamily="34" charset="0"/>
              </a:rPr>
              <a:t>” (2 Tim. 2:19).</a:t>
            </a:r>
          </a:p>
          <a:p>
            <a:pPr>
              <a:lnSpc>
                <a:spcPct val="100000"/>
              </a:lnSpc>
              <a:buClr>
                <a:srgbClr val="FF0000"/>
              </a:buClr>
              <a:buFont typeface="Arial Narrow" panose="020B0606020202030204" pitchFamily="34" charset="0"/>
              <a:buChar char="■"/>
            </a:pPr>
            <a:r>
              <a:rPr lang="es-MX" sz="3000" b="1" dirty="0">
                <a:latin typeface="Arial" panose="020B0604020202020204" pitchFamily="34" charset="0"/>
                <a:cs typeface="Arial" panose="020B0604020202020204" pitchFamily="34" charset="0"/>
              </a:rPr>
              <a:t>Mientras estemos vivos, podemos arreglar las cosas con Dios.</a:t>
            </a:r>
          </a:p>
          <a:p>
            <a:pPr>
              <a:lnSpc>
                <a:spcPct val="100000"/>
              </a:lnSpc>
              <a:buClr>
                <a:srgbClr val="FF0000"/>
              </a:buClr>
              <a:buFont typeface="Arial Narrow" panose="020B0606020202030204" pitchFamily="34" charset="0"/>
              <a:buChar char="■"/>
            </a:pPr>
            <a:r>
              <a:rPr lang="es-MX" sz="3000" b="1" dirty="0">
                <a:latin typeface="Arial" panose="020B0604020202020204" pitchFamily="34" charset="0"/>
                <a:cs typeface="Arial" panose="020B0604020202020204" pitchFamily="34" charset="0"/>
              </a:rPr>
              <a:t>¡Hagamos las paces con Él mientras podamos, y no carguemos con nuestros pecados cuando entremos en la eternidad!</a:t>
            </a:r>
          </a:p>
          <a:p>
            <a:endParaRPr lang="es-CL" dirty="0"/>
          </a:p>
        </p:txBody>
      </p:sp>
      <p:sp>
        <p:nvSpPr>
          <p:cNvPr id="5" name="CuadroTexto 4">
            <a:extLst>
              <a:ext uri="{FF2B5EF4-FFF2-40B4-BE49-F238E27FC236}">
                <a16:creationId xmlns:a16="http://schemas.microsoft.com/office/drawing/2014/main" id="{99E882E9-9603-4E4A-89E3-4DF761DF74D5}"/>
              </a:ext>
            </a:extLst>
          </p:cNvPr>
          <p:cNvSpPr txBox="1"/>
          <p:nvPr/>
        </p:nvSpPr>
        <p:spPr>
          <a:xfrm rot="16200000">
            <a:off x="-3133854" y="3145078"/>
            <a:ext cx="6813376" cy="523220"/>
          </a:xfrm>
          <a:prstGeom prst="rect">
            <a:avLst/>
          </a:prstGeom>
          <a:solidFill>
            <a:srgbClr val="003300"/>
          </a:solidFill>
          <a:effectLst>
            <a:outerShdw blurRad="50800" dist="38100" dir="5400000" algn="t" rotWithShape="0">
              <a:prstClr val="black">
                <a:alpha val="40000"/>
              </a:prstClr>
            </a:outerShdw>
          </a:effectLst>
        </p:spPr>
        <p:txBody>
          <a:bodyPr wrap="square">
            <a:spAutoFit/>
          </a:bodyPr>
          <a:lstStyle/>
          <a:p>
            <a:pPr algn="ctr" defTabSz="1218987"/>
            <a:r>
              <a:rPr lang="es-MX" sz="2800" dirty="0">
                <a:solidFill>
                  <a:srgbClr val="FFFF00"/>
                </a:solidFill>
                <a:effectLst>
                  <a:outerShdw blurRad="38100" dist="38100" dir="2700000" algn="tl">
                    <a:srgbClr val="000000">
                      <a:alpha val="43137"/>
                    </a:srgbClr>
                  </a:outerShdw>
                </a:effectLst>
                <a:latin typeface="Britannic Bold" panose="020B0903060703020204" pitchFamily="34" charset="0"/>
              </a:rPr>
              <a:t>“Si Este Fuera Mi Último Sermón”</a:t>
            </a:r>
            <a:endParaRPr lang="es-CL" sz="1000" dirty="0">
              <a:solidFill>
                <a:srgbClr val="FFFF00"/>
              </a:solidFill>
              <a:latin typeface="Arial"/>
            </a:endParaRPr>
          </a:p>
        </p:txBody>
      </p:sp>
    </p:spTree>
    <p:extLst>
      <p:ext uri="{BB962C8B-B14F-4D97-AF65-F5344CB8AC3E}">
        <p14:creationId xmlns:p14="http://schemas.microsoft.com/office/powerpoint/2010/main" val="1599617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2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2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2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2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2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2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017858A1-4643-49FA-87F4-08505B943FD1}"/>
              </a:ext>
            </a:extLst>
          </p:cNvPr>
          <p:cNvSpPr>
            <a:spLocks noGrp="1"/>
          </p:cNvSpPr>
          <p:nvPr>
            <p:ph type="title"/>
          </p:nvPr>
        </p:nvSpPr>
        <p:spPr>
          <a:xfrm>
            <a:off x="1118897" y="76200"/>
            <a:ext cx="10157354" cy="832520"/>
          </a:xfrm>
        </p:spPr>
        <p:txBody>
          <a:bodyPr>
            <a:normAutofit/>
          </a:bodyPr>
          <a:lstStyle/>
          <a:p>
            <a:pPr algn="ctr"/>
            <a:r>
              <a:rPr lang="es-MX" sz="4800" dirty="0">
                <a:solidFill>
                  <a:srgbClr val="C00000"/>
                </a:solidFill>
                <a:latin typeface="Britannic Bold" panose="020B0903060703020204" pitchFamily="34" charset="0"/>
              </a:rPr>
              <a:t>Conclusión:</a:t>
            </a:r>
            <a:endParaRPr lang="es-CL" sz="4800" dirty="0">
              <a:solidFill>
                <a:srgbClr val="C00000"/>
              </a:solidFill>
              <a:latin typeface="Britannic Bold" panose="020B0903060703020204" pitchFamily="34" charset="0"/>
            </a:endParaRPr>
          </a:p>
        </p:txBody>
      </p:sp>
      <p:sp>
        <p:nvSpPr>
          <p:cNvPr id="4" name="Marcador de contenido 3">
            <a:extLst>
              <a:ext uri="{FF2B5EF4-FFF2-40B4-BE49-F238E27FC236}">
                <a16:creationId xmlns:a16="http://schemas.microsoft.com/office/drawing/2014/main" id="{195CDA67-2F7C-44E6-9C4B-EFDB44FFCF36}"/>
              </a:ext>
            </a:extLst>
          </p:cNvPr>
          <p:cNvSpPr>
            <a:spLocks noGrp="1"/>
          </p:cNvSpPr>
          <p:nvPr>
            <p:ph idx="1"/>
          </p:nvPr>
        </p:nvSpPr>
        <p:spPr>
          <a:xfrm>
            <a:off x="5015880" y="2060848"/>
            <a:ext cx="6840760" cy="4340696"/>
          </a:xfrm>
        </p:spPr>
        <p:txBody>
          <a:bodyPr>
            <a:normAutofit fontScale="85000" lnSpcReduction="10000"/>
          </a:bodyPr>
          <a:lstStyle/>
          <a:p>
            <a:pPr>
              <a:lnSpc>
                <a:spcPct val="100000"/>
              </a:lnSpc>
              <a:buClr>
                <a:srgbClr val="FF0000"/>
              </a:buClr>
              <a:buFont typeface="Arial Narrow" panose="020B0606020202030204" pitchFamily="34" charset="0"/>
              <a:buChar char="■"/>
            </a:pPr>
            <a:r>
              <a:rPr lang="es-MX" sz="3200" b="1" dirty="0">
                <a:latin typeface="Arial" panose="020B0604020202020204" pitchFamily="34" charset="0"/>
                <a:cs typeface="Arial" panose="020B0604020202020204" pitchFamily="34" charset="0"/>
              </a:rPr>
              <a:t>Le diría que estoy confiado, esperando encontrarme con mi Salvador.</a:t>
            </a:r>
          </a:p>
          <a:p>
            <a:pPr lvl="1">
              <a:lnSpc>
                <a:spcPct val="100000"/>
              </a:lnSpc>
              <a:buClr>
                <a:srgbClr val="FF0000"/>
              </a:buClr>
              <a:buFont typeface="Arial Narrow" panose="020B0606020202030204" pitchFamily="34" charset="0"/>
              <a:buChar char="■"/>
            </a:pPr>
            <a:r>
              <a:rPr lang="es-MX" sz="2800" b="1" dirty="0">
                <a:latin typeface="Arial" panose="020B0604020202020204" pitchFamily="34" charset="0"/>
                <a:cs typeface="Arial" panose="020B0604020202020204" pitchFamily="34" charset="0"/>
              </a:rPr>
              <a:t>Repetiría las palabras del apóstol Pablo. </a:t>
            </a:r>
          </a:p>
          <a:p>
            <a:pPr lvl="1">
              <a:lnSpc>
                <a:spcPct val="100000"/>
              </a:lnSpc>
              <a:buClr>
                <a:schemeClr val="tx1"/>
              </a:buClr>
              <a:buFont typeface="Arial Narrow" panose="020B0606020202030204" pitchFamily="34" charset="0"/>
              <a:buChar char="■"/>
            </a:pPr>
            <a:r>
              <a:rPr lang="es-MX" sz="2800" b="1" dirty="0">
                <a:latin typeface="Arial" panose="020B0604020202020204" pitchFamily="34" charset="0"/>
                <a:cs typeface="Arial" panose="020B0604020202020204" pitchFamily="34" charset="0"/>
              </a:rPr>
              <a:t>“</a:t>
            </a:r>
            <a:r>
              <a:rPr lang="es-MX" sz="2800" b="1" i="1" dirty="0">
                <a:solidFill>
                  <a:srgbClr val="C00000"/>
                </a:solidFill>
                <a:latin typeface="Arial" panose="020B0604020202020204" pitchFamily="34" charset="0"/>
                <a:cs typeface="Arial" panose="020B0604020202020204" pitchFamily="34" charset="0"/>
              </a:rPr>
              <a:t>He peleado la buena batalla, he acabado la carrera, he guardado la fe. Por lo demás, me está guardada la corona de justicia, la cual me dará el Señor, juez justo, en aquel día; y no sólo a mí, sino también a todos los que aman su venida</a:t>
            </a:r>
            <a:r>
              <a:rPr lang="es-MX" sz="2800" b="1" dirty="0">
                <a:latin typeface="Arial" panose="020B0604020202020204" pitchFamily="34" charset="0"/>
                <a:cs typeface="Arial" panose="020B0604020202020204" pitchFamily="34" charset="0"/>
              </a:rPr>
              <a:t>” (2 Tim. 4:7-8).</a:t>
            </a:r>
          </a:p>
          <a:p>
            <a:endParaRPr lang="es-CL" dirty="0"/>
          </a:p>
        </p:txBody>
      </p:sp>
      <p:pic>
        <p:nvPicPr>
          <p:cNvPr id="2" name="Imagen 1">
            <a:extLst>
              <a:ext uri="{FF2B5EF4-FFF2-40B4-BE49-F238E27FC236}">
                <a16:creationId xmlns:a16="http://schemas.microsoft.com/office/drawing/2014/main" id="{2DF5F554-0C7A-42CC-87FD-7CE9534F71BC}"/>
              </a:ext>
            </a:extLst>
          </p:cNvPr>
          <p:cNvPicPr>
            <a:picLocks noChangeAspect="1"/>
          </p:cNvPicPr>
          <p:nvPr/>
        </p:nvPicPr>
        <p:blipFill rotWithShape="1">
          <a:blip r:embed="rId2"/>
          <a:srcRect r="44000"/>
          <a:stretch/>
        </p:blipFill>
        <p:spPr>
          <a:xfrm>
            <a:off x="1487488" y="2484185"/>
            <a:ext cx="3332584" cy="3332584"/>
          </a:xfrm>
          <a:prstGeom prst="rect">
            <a:avLst/>
          </a:prstGeom>
        </p:spPr>
      </p:pic>
      <p:sp>
        <p:nvSpPr>
          <p:cNvPr id="6" name="CuadroTexto 5">
            <a:extLst>
              <a:ext uri="{FF2B5EF4-FFF2-40B4-BE49-F238E27FC236}">
                <a16:creationId xmlns:a16="http://schemas.microsoft.com/office/drawing/2014/main" id="{D1C84099-4DE7-4FB8-91D2-BFEA545444E6}"/>
              </a:ext>
            </a:extLst>
          </p:cNvPr>
          <p:cNvSpPr txBox="1"/>
          <p:nvPr/>
        </p:nvSpPr>
        <p:spPr>
          <a:xfrm>
            <a:off x="983432" y="1196753"/>
            <a:ext cx="9721080" cy="584775"/>
          </a:xfrm>
          <a:prstGeom prst="rect">
            <a:avLst/>
          </a:prstGeom>
          <a:noFill/>
        </p:spPr>
        <p:txBody>
          <a:bodyPr wrap="square">
            <a:spAutoFit/>
          </a:bodyPr>
          <a:lstStyle/>
          <a:p>
            <a:pPr marL="304747" indent="-304747" defTabSz="1218987">
              <a:spcBef>
                <a:spcPts val="1866"/>
              </a:spcBef>
              <a:buClr>
                <a:srgbClr val="FF0000"/>
              </a:buClr>
              <a:buSzPct val="100000"/>
              <a:buFont typeface="Arial Narrow" panose="020B0606020202030204" pitchFamily="34" charset="0"/>
              <a:buChar char="■"/>
              <a:defRPr/>
            </a:pPr>
            <a:r>
              <a:rPr lang="es-MX" sz="3200" b="1" dirty="0">
                <a:solidFill>
                  <a:srgbClr val="374C81"/>
                </a:solidFill>
                <a:latin typeface="Arial" panose="020B0604020202020204" pitchFamily="34" charset="0"/>
                <a:cs typeface="Arial" panose="020B0604020202020204" pitchFamily="34" charset="0"/>
              </a:rPr>
              <a:t>Si Éste Fuera Mi Último Sermón.</a:t>
            </a:r>
          </a:p>
        </p:txBody>
      </p:sp>
      <p:sp>
        <p:nvSpPr>
          <p:cNvPr id="7" name="CuadroTexto 6">
            <a:extLst>
              <a:ext uri="{FF2B5EF4-FFF2-40B4-BE49-F238E27FC236}">
                <a16:creationId xmlns:a16="http://schemas.microsoft.com/office/drawing/2014/main" id="{8612E7A8-D6F1-4F24-8996-AB07EABA23CB}"/>
              </a:ext>
            </a:extLst>
          </p:cNvPr>
          <p:cNvSpPr txBox="1"/>
          <p:nvPr/>
        </p:nvSpPr>
        <p:spPr>
          <a:xfrm rot="16200000">
            <a:off x="-3133854" y="3145078"/>
            <a:ext cx="6813376" cy="523220"/>
          </a:xfrm>
          <a:prstGeom prst="rect">
            <a:avLst/>
          </a:prstGeom>
          <a:solidFill>
            <a:srgbClr val="003300"/>
          </a:solidFill>
          <a:effectLst>
            <a:outerShdw blurRad="50800" dist="38100" dir="5400000" algn="t" rotWithShape="0">
              <a:prstClr val="black">
                <a:alpha val="40000"/>
              </a:prstClr>
            </a:outerShdw>
          </a:effectLst>
        </p:spPr>
        <p:txBody>
          <a:bodyPr wrap="square">
            <a:spAutoFit/>
          </a:bodyPr>
          <a:lstStyle/>
          <a:p>
            <a:pPr algn="ctr" defTabSz="1218987"/>
            <a:r>
              <a:rPr lang="es-MX" sz="2800" dirty="0">
                <a:solidFill>
                  <a:srgbClr val="FFFF00"/>
                </a:solidFill>
                <a:effectLst>
                  <a:outerShdw blurRad="38100" dist="38100" dir="2700000" algn="tl">
                    <a:srgbClr val="000000">
                      <a:alpha val="43137"/>
                    </a:srgbClr>
                  </a:outerShdw>
                </a:effectLst>
                <a:latin typeface="Britannic Bold" panose="020B0903060703020204" pitchFamily="34" charset="0"/>
              </a:rPr>
              <a:t>“Si Este Fuera Mi Último Sermón”</a:t>
            </a:r>
            <a:endParaRPr lang="es-CL" sz="1000" dirty="0">
              <a:solidFill>
                <a:srgbClr val="FFFF00"/>
              </a:solidFill>
              <a:latin typeface="Arial"/>
            </a:endParaRPr>
          </a:p>
        </p:txBody>
      </p:sp>
    </p:spTree>
    <p:extLst>
      <p:ext uri="{BB962C8B-B14F-4D97-AF65-F5344CB8AC3E}">
        <p14:creationId xmlns:p14="http://schemas.microsoft.com/office/powerpoint/2010/main" val="1618703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0" fill="hold"/>
                                        <p:tgtEl>
                                          <p:spTgt spid="3"/>
                                        </p:tgtEl>
                                        <p:attrNameLst>
                                          <p:attrName>ppt_w</p:attrName>
                                        </p:attrNameLst>
                                      </p:cBhvr>
                                      <p:tavLst>
                                        <p:tav tm="0">
                                          <p:val>
                                            <p:fltVal val="0"/>
                                          </p:val>
                                        </p:tav>
                                        <p:tav tm="100000">
                                          <p:val>
                                            <p:strVal val="#ppt_w"/>
                                          </p:val>
                                        </p:tav>
                                      </p:tavLst>
                                    </p:anim>
                                    <p:anim calcmode="lin" valueType="num">
                                      <p:cBhvr>
                                        <p:cTn id="8" dur="3000" fill="hold"/>
                                        <p:tgtEl>
                                          <p:spTgt spid="3"/>
                                        </p:tgtEl>
                                        <p:attrNameLst>
                                          <p:attrName>ppt_h</p:attrName>
                                        </p:attrNameLst>
                                      </p:cBhvr>
                                      <p:tavLst>
                                        <p:tav tm="0">
                                          <p:val>
                                            <p:fltVal val="0"/>
                                          </p:val>
                                        </p:tav>
                                        <p:tav tm="100000">
                                          <p:val>
                                            <p:strVal val="#ppt_h"/>
                                          </p:val>
                                        </p:tav>
                                      </p:tavLst>
                                    </p:anim>
                                    <p:animEffect transition="in" filter="fade">
                                      <p:cBhvr>
                                        <p:cTn id="9" dur="3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circle(in)">
                                      <p:cBhvr>
                                        <p:cTn id="21" dur="20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fade">
                                      <p:cBhvr>
                                        <p:cTn id="26" dur="1000"/>
                                        <p:tgtEl>
                                          <p:spTgt spid="4">
                                            <p:txEl>
                                              <p:pRg st="0" end="0"/>
                                            </p:txEl>
                                          </p:spTgt>
                                        </p:tgtEl>
                                      </p:cBhvr>
                                    </p:animEffect>
                                    <p:anim calcmode="lin" valueType="num">
                                      <p:cBhvr>
                                        <p:cTn id="2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nodeType="click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animEffect transition="in" filter="wipe(down)">
                                      <p:cBhvr>
                                        <p:cTn id="33" dur="580">
                                          <p:stCondLst>
                                            <p:cond delay="0"/>
                                          </p:stCondLst>
                                        </p:cTn>
                                        <p:tgtEl>
                                          <p:spTgt spid="4">
                                            <p:txEl>
                                              <p:pRg st="1" end="1"/>
                                            </p:txEl>
                                          </p:spTgt>
                                        </p:tgtEl>
                                      </p:cBhvr>
                                    </p:animEffect>
                                    <p:anim calcmode="lin" valueType="num">
                                      <p:cBhvr>
                                        <p:cTn id="34"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39" dur="26">
                                          <p:stCondLst>
                                            <p:cond delay="650"/>
                                          </p:stCondLst>
                                        </p:cTn>
                                        <p:tgtEl>
                                          <p:spTgt spid="4">
                                            <p:txEl>
                                              <p:pRg st="1" end="1"/>
                                            </p:txEl>
                                          </p:spTgt>
                                        </p:tgtEl>
                                      </p:cBhvr>
                                      <p:to x="100000" y="60000"/>
                                    </p:animScale>
                                    <p:animScale>
                                      <p:cBhvr>
                                        <p:cTn id="40" dur="166" decel="50000">
                                          <p:stCondLst>
                                            <p:cond delay="676"/>
                                          </p:stCondLst>
                                        </p:cTn>
                                        <p:tgtEl>
                                          <p:spTgt spid="4">
                                            <p:txEl>
                                              <p:pRg st="1" end="1"/>
                                            </p:txEl>
                                          </p:spTgt>
                                        </p:tgtEl>
                                      </p:cBhvr>
                                      <p:to x="100000" y="100000"/>
                                    </p:animScale>
                                    <p:animScale>
                                      <p:cBhvr>
                                        <p:cTn id="41" dur="26">
                                          <p:stCondLst>
                                            <p:cond delay="1312"/>
                                          </p:stCondLst>
                                        </p:cTn>
                                        <p:tgtEl>
                                          <p:spTgt spid="4">
                                            <p:txEl>
                                              <p:pRg st="1" end="1"/>
                                            </p:txEl>
                                          </p:spTgt>
                                        </p:tgtEl>
                                      </p:cBhvr>
                                      <p:to x="100000" y="80000"/>
                                    </p:animScale>
                                    <p:animScale>
                                      <p:cBhvr>
                                        <p:cTn id="42" dur="166" decel="50000">
                                          <p:stCondLst>
                                            <p:cond delay="1338"/>
                                          </p:stCondLst>
                                        </p:cTn>
                                        <p:tgtEl>
                                          <p:spTgt spid="4">
                                            <p:txEl>
                                              <p:pRg st="1" end="1"/>
                                            </p:txEl>
                                          </p:spTgt>
                                        </p:tgtEl>
                                      </p:cBhvr>
                                      <p:to x="100000" y="100000"/>
                                    </p:animScale>
                                    <p:animScale>
                                      <p:cBhvr>
                                        <p:cTn id="43" dur="26">
                                          <p:stCondLst>
                                            <p:cond delay="1642"/>
                                          </p:stCondLst>
                                        </p:cTn>
                                        <p:tgtEl>
                                          <p:spTgt spid="4">
                                            <p:txEl>
                                              <p:pRg st="1" end="1"/>
                                            </p:txEl>
                                          </p:spTgt>
                                        </p:tgtEl>
                                      </p:cBhvr>
                                      <p:to x="100000" y="90000"/>
                                    </p:animScale>
                                    <p:animScale>
                                      <p:cBhvr>
                                        <p:cTn id="44" dur="166" decel="50000">
                                          <p:stCondLst>
                                            <p:cond delay="1668"/>
                                          </p:stCondLst>
                                        </p:cTn>
                                        <p:tgtEl>
                                          <p:spTgt spid="4">
                                            <p:txEl>
                                              <p:pRg st="1" end="1"/>
                                            </p:txEl>
                                          </p:spTgt>
                                        </p:tgtEl>
                                      </p:cBhvr>
                                      <p:to x="100000" y="100000"/>
                                    </p:animScale>
                                    <p:animScale>
                                      <p:cBhvr>
                                        <p:cTn id="45" dur="26">
                                          <p:stCondLst>
                                            <p:cond delay="1808"/>
                                          </p:stCondLst>
                                        </p:cTn>
                                        <p:tgtEl>
                                          <p:spTgt spid="4">
                                            <p:txEl>
                                              <p:pRg st="1" end="1"/>
                                            </p:txEl>
                                          </p:spTgt>
                                        </p:tgtEl>
                                      </p:cBhvr>
                                      <p:to x="100000" y="95000"/>
                                    </p:animScale>
                                    <p:animScale>
                                      <p:cBhvr>
                                        <p:cTn id="46" dur="166" decel="50000">
                                          <p:stCondLst>
                                            <p:cond delay="1834"/>
                                          </p:stCondLst>
                                        </p:cTn>
                                        <p:tgtEl>
                                          <p:spTgt spid="4">
                                            <p:txEl>
                                              <p:pRg st="1" end="1"/>
                                            </p:txEl>
                                          </p:spTgt>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4" presetClass="entr" presetSubtype="16" fill="hold" nodeType="clickEffect">
                                  <p:stCondLst>
                                    <p:cond delay="0"/>
                                  </p:stCondLst>
                                  <p:childTnLst>
                                    <p:set>
                                      <p:cBhvr>
                                        <p:cTn id="50" dur="1" fill="hold">
                                          <p:stCondLst>
                                            <p:cond delay="0"/>
                                          </p:stCondLst>
                                        </p:cTn>
                                        <p:tgtEl>
                                          <p:spTgt spid="4">
                                            <p:txEl>
                                              <p:pRg st="2" end="2"/>
                                            </p:txEl>
                                          </p:spTgt>
                                        </p:tgtEl>
                                        <p:attrNameLst>
                                          <p:attrName>style.visibility</p:attrName>
                                        </p:attrNameLst>
                                      </p:cBhvr>
                                      <p:to>
                                        <p:strVal val="visible"/>
                                      </p:to>
                                    </p:set>
                                    <p:animEffect transition="in" filter="box(in)">
                                      <p:cBhvr>
                                        <p:cTn id="51"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CuadroTexto 6"/>
          <p:cNvSpPr txBox="1"/>
          <p:nvPr/>
        </p:nvSpPr>
        <p:spPr>
          <a:xfrm>
            <a:off x="3720358" y="5516688"/>
            <a:ext cx="2332419" cy="369236"/>
          </a:xfrm>
          <a:prstGeom prst="rect">
            <a:avLst/>
          </a:prstGeom>
          <a:solidFill>
            <a:srgbClr val="94C600"/>
          </a:solidFill>
          <a:ln>
            <a:solidFill>
              <a:srgbClr val="92D050"/>
            </a:solidFill>
          </a:ln>
        </p:spPr>
        <p:txBody>
          <a:bodyPr wrap="square" rtlCol="0">
            <a:spAutoFit/>
          </a:bodyPr>
          <a:lstStyle/>
          <a:p>
            <a:pPr algn="ctr" defTabSz="685594">
              <a:defRPr/>
            </a:pPr>
            <a:r>
              <a:rPr lang="es-ES" sz="1799" b="1" kern="0" dirty="0">
                <a:solidFill>
                  <a:prstClr val="black"/>
                </a:solidFill>
                <a:latin typeface="Century Gothic"/>
              </a:rPr>
              <a:t>OIR </a:t>
            </a:r>
            <a:r>
              <a:rPr lang="es-ES" sz="1200" b="1" kern="0" dirty="0">
                <a:solidFill>
                  <a:prstClr val="black"/>
                </a:solidFill>
                <a:latin typeface="Century Gothic"/>
              </a:rPr>
              <a:t>(Rom. 10:17).</a:t>
            </a:r>
          </a:p>
        </p:txBody>
      </p:sp>
      <p:sp>
        <p:nvSpPr>
          <p:cNvPr id="8" name="CuadroTexto 7"/>
          <p:cNvSpPr txBox="1"/>
          <p:nvPr/>
        </p:nvSpPr>
        <p:spPr>
          <a:xfrm>
            <a:off x="4152293" y="5084753"/>
            <a:ext cx="2332635" cy="369236"/>
          </a:xfrm>
          <a:prstGeom prst="rect">
            <a:avLst/>
          </a:prstGeom>
          <a:solidFill>
            <a:srgbClr val="94C600"/>
          </a:solidFill>
          <a:ln>
            <a:solidFill>
              <a:srgbClr val="92D050"/>
            </a:solidFill>
          </a:ln>
        </p:spPr>
        <p:txBody>
          <a:bodyPr wrap="square" rtlCol="0">
            <a:spAutoFit/>
          </a:bodyPr>
          <a:lstStyle/>
          <a:p>
            <a:pPr algn="ctr" defTabSz="685594">
              <a:defRPr/>
            </a:pPr>
            <a:r>
              <a:rPr lang="es-ES" sz="1799" b="1" kern="0" dirty="0">
                <a:solidFill>
                  <a:prstClr val="black"/>
                </a:solidFill>
                <a:latin typeface="Century Gothic"/>
              </a:rPr>
              <a:t>CREER </a:t>
            </a:r>
            <a:r>
              <a:rPr lang="es-ES" sz="1200" b="1" kern="0" dirty="0">
                <a:solidFill>
                  <a:prstClr val="black"/>
                </a:solidFill>
                <a:latin typeface="Century Gothic"/>
              </a:rPr>
              <a:t>((Mar. 16:15-16</a:t>
            </a:r>
            <a:r>
              <a:rPr lang="es-ES" sz="1050" b="1" kern="0" dirty="0">
                <a:solidFill>
                  <a:prstClr val="black"/>
                </a:solidFill>
                <a:latin typeface="Century Gothic"/>
              </a:rPr>
              <a:t>)</a:t>
            </a:r>
          </a:p>
        </p:txBody>
      </p:sp>
      <p:sp>
        <p:nvSpPr>
          <p:cNvPr id="9" name="CuadroTexto 8"/>
          <p:cNvSpPr txBox="1"/>
          <p:nvPr/>
        </p:nvSpPr>
        <p:spPr>
          <a:xfrm>
            <a:off x="4584226" y="4652817"/>
            <a:ext cx="2519624" cy="338466"/>
          </a:xfrm>
          <a:prstGeom prst="rect">
            <a:avLst/>
          </a:prstGeom>
          <a:solidFill>
            <a:srgbClr val="94C600"/>
          </a:solidFill>
          <a:ln>
            <a:solidFill>
              <a:srgbClr val="92D050"/>
            </a:solidFill>
          </a:ln>
        </p:spPr>
        <p:txBody>
          <a:bodyPr wrap="square" rtlCol="0">
            <a:spAutoFit/>
          </a:bodyPr>
          <a:lstStyle/>
          <a:p>
            <a:pPr algn="ctr" defTabSz="685594">
              <a:defRPr/>
            </a:pPr>
            <a:r>
              <a:rPr lang="es-ES" sz="1600" b="1" kern="0" dirty="0">
                <a:solidFill>
                  <a:prstClr val="black"/>
                </a:solidFill>
                <a:latin typeface="Century Gothic"/>
              </a:rPr>
              <a:t>ARREPENTIRSE</a:t>
            </a:r>
            <a:r>
              <a:rPr lang="es-ES" sz="1400" b="1" kern="0" dirty="0">
                <a:solidFill>
                  <a:prstClr val="black"/>
                </a:solidFill>
                <a:latin typeface="Century Gothic"/>
              </a:rPr>
              <a:t>: </a:t>
            </a:r>
            <a:r>
              <a:rPr lang="es-ES" sz="1050" b="1" kern="0" dirty="0">
                <a:solidFill>
                  <a:prstClr val="black"/>
                </a:solidFill>
                <a:latin typeface="Century Gothic"/>
              </a:rPr>
              <a:t>(Hch. 17:30)</a:t>
            </a:r>
          </a:p>
        </p:txBody>
      </p:sp>
      <p:sp>
        <p:nvSpPr>
          <p:cNvPr id="10" name="CuadroTexto 9"/>
          <p:cNvSpPr txBox="1"/>
          <p:nvPr/>
        </p:nvSpPr>
        <p:spPr>
          <a:xfrm>
            <a:off x="5088152" y="4292871"/>
            <a:ext cx="2332058" cy="338466"/>
          </a:xfrm>
          <a:prstGeom prst="rect">
            <a:avLst/>
          </a:prstGeom>
          <a:solidFill>
            <a:srgbClr val="94C600"/>
          </a:solidFill>
          <a:ln>
            <a:solidFill>
              <a:srgbClr val="92D050"/>
            </a:solidFill>
          </a:ln>
        </p:spPr>
        <p:txBody>
          <a:bodyPr wrap="square" rtlCol="0">
            <a:spAutoFit/>
          </a:bodyPr>
          <a:lstStyle/>
          <a:p>
            <a:pPr algn="ctr" defTabSz="685594">
              <a:defRPr/>
            </a:pPr>
            <a:r>
              <a:rPr lang="es-ES" sz="1600" b="1" kern="0" dirty="0">
                <a:solidFill>
                  <a:prstClr val="black"/>
                </a:solidFill>
                <a:latin typeface="Century Gothic"/>
              </a:rPr>
              <a:t>CONFESAR</a:t>
            </a:r>
            <a:r>
              <a:rPr lang="es-ES" sz="1500" b="1" kern="0" dirty="0">
                <a:solidFill>
                  <a:prstClr val="black"/>
                </a:solidFill>
                <a:latin typeface="Century Gothic"/>
              </a:rPr>
              <a:t> </a:t>
            </a:r>
            <a:r>
              <a:rPr lang="es-ES" sz="1100" b="1" kern="0" dirty="0">
                <a:solidFill>
                  <a:prstClr val="black"/>
                </a:solidFill>
                <a:latin typeface="Century Gothic"/>
              </a:rPr>
              <a:t>(Rom. 10:9,10)</a:t>
            </a:r>
            <a:endParaRPr lang="es-ES" sz="1050" b="1" kern="0" dirty="0">
              <a:solidFill>
                <a:prstClr val="black"/>
              </a:solidFill>
              <a:latin typeface="Century Gothic"/>
            </a:endParaRPr>
          </a:p>
        </p:txBody>
      </p:sp>
      <p:sp>
        <p:nvSpPr>
          <p:cNvPr id="11" name="CuadroTexto 10"/>
          <p:cNvSpPr txBox="1"/>
          <p:nvPr/>
        </p:nvSpPr>
        <p:spPr>
          <a:xfrm>
            <a:off x="5592078" y="3860935"/>
            <a:ext cx="2318429" cy="369236"/>
          </a:xfrm>
          <a:prstGeom prst="rect">
            <a:avLst/>
          </a:prstGeom>
          <a:solidFill>
            <a:srgbClr val="94C600"/>
          </a:solidFill>
          <a:ln>
            <a:solidFill>
              <a:srgbClr val="92D050"/>
            </a:solidFill>
          </a:ln>
        </p:spPr>
        <p:txBody>
          <a:bodyPr wrap="square" rtlCol="0">
            <a:spAutoFit/>
          </a:bodyPr>
          <a:lstStyle/>
          <a:p>
            <a:pPr algn="ctr" defTabSz="685594">
              <a:defRPr/>
            </a:pPr>
            <a:r>
              <a:rPr lang="es-ES" sz="1799" b="1" kern="0" dirty="0">
                <a:solidFill>
                  <a:prstClr val="black"/>
                </a:solidFill>
                <a:latin typeface="Century Gothic"/>
              </a:rPr>
              <a:t>Bautizarse</a:t>
            </a:r>
            <a:r>
              <a:rPr lang="es-ES" sz="1600" b="1" kern="0" dirty="0">
                <a:solidFill>
                  <a:prstClr val="black"/>
                </a:solidFill>
                <a:latin typeface="Century Gothic"/>
              </a:rPr>
              <a:t> </a:t>
            </a:r>
            <a:r>
              <a:rPr lang="es-ES" sz="1200" b="1" kern="0" dirty="0">
                <a:solidFill>
                  <a:prstClr val="black"/>
                </a:solidFill>
                <a:latin typeface="Century Gothic"/>
              </a:rPr>
              <a:t>(Hch. 2:38)</a:t>
            </a:r>
          </a:p>
        </p:txBody>
      </p:sp>
      <p:pic>
        <p:nvPicPr>
          <p:cNvPr id="13" name="Picture 2" descr="Resultado de imagen para hombres caminando preocupado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2573"/>
          <a:stretch/>
        </p:blipFill>
        <p:spPr bwMode="auto">
          <a:xfrm>
            <a:off x="2821470" y="4230172"/>
            <a:ext cx="674929" cy="1474631"/>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n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1" y="2781100"/>
            <a:ext cx="1760351" cy="996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CuadroTexto 15"/>
          <p:cNvSpPr txBox="1"/>
          <p:nvPr/>
        </p:nvSpPr>
        <p:spPr>
          <a:xfrm rot="5400000">
            <a:off x="8408097" y="3753654"/>
            <a:ext cx="5459050" cy="830997"/>
          </a:xfrm>
          <a:prstGeom prst="rect">
            <a:avLst/>
          </a:prstGeom>
          <a:noFill/>
        </p:spPr>
        <p:txBody>
          <a:bodyPr wrap="square" rtlCol="0">
            <a:spAutoFit/>
          </a:bodyPr>
          <a:lstStyle/>
          <a:p>
            <a:pPr defTabSz="685594"/>
            <a:r>
              <a:rPr lang="es-ES" sz="4800" kern="0" dirty="0">
                <a:solidFill>
                  <a:srgbClr val="0070C0"/>
                </a:solidFill>
                <a:latin typeface="Bernard MT Condensed" panose="02050806060905020404" pitchFamily="18" charset="0"/>
              </a:rPr>
              <a:t>COMUNIÓN CON DIOS</a:t>
            </a:r>
          </a:p>
        </p:txBody>
      </p:sp>
      <p:sp>
        <p:nvSpPr>
          <p:cNvPr id="18" name="CuadroTexto 17"/>
          <p:cNvSpPr txBox="1"/>
          <p:nvPr/>
        </p:nvSpPr>
        <p:spPr>
          <a:xfrm>
            <a:off x="1050248" y="3554400"/>
            <a:ext cx="1547261" cy="1815409"/>
          </a:xfrm>
          <a:prstGeom prst="rect">
            <a:avLst/>
          </a:prstGeom>
          <a:noFill/>
        </p:spPr>
        <p:txBody>
          <a:bodyPr wrap="square" rtlCol="0">
            <a:spAutoFit/>
          </a:bodyPr>
          <a:lstStyle/>
          <a:p>
            <a:pPr algn="ctr" defTabSz="685594"/>
            <a:r>
              <a:rPr lang="es-ES" sz="1600" b="1" kern="0" dirty="0">
                <a:solidFill>
                  <a:srgbClr val="C00000"/>
                </a:solidFill>
                <a:latin typeface="Book Antiqua" panose="02040602050305030304" pitchFamily="18" charset="0"/>
              </a:rPr>
              <a:t>“por cuanto todos pecaron, y están destituidos de la gloria de Dios” </a:t>
            </a:r>
          </a:p>
          <a:p>
            <a:pPr algn="ctr" defTabSz="685594"/>
            <a:r>
              <a:rPr lang="es-ES" sz="1600" b="1" kern="0" dirty="0">
                <a:solidFill>
                  <a:srgbClr val="002060"/>
                </a:solidFill>
                <a:latin typeface="Book Antiqua" panose="02040602050305030304" pitchFamily="18" charset="0"/>
              </a:rPr>
              <a:t>(Rom 3:23).  </a:t>
            </a:r>
          </a:p>
        </p:txBody>
      </p:sp>
      <p:sp>
        <p:nvSpPr>
          <p:cNvPr id="19" name="CuadroTexto 18"/>
          <p:cNvSpPr txBox="1"/>
          <p:nvPr/>
        </p:nvSpPr>
        <p:spPr>
          <a:xfrm>
            <a:off x="3516392" y="5948624"/>
            <a:ext cx="4463333" cy="1015399"/>
          </a:xfrm>
          <a:prstGeom prst="rect">
            <a:avLst/>
          </a:prstGeom>
          <a:noFill/>
        </p:spPr>
        <p:txBody>
          <a:bodyPr wrap="square" rtlCol="0">
            <a:spAutoFit/>
          </a:bodyPr>
          <a:lstStyle/>
          <a:p>
            <a:pPr algn="ctr" defTabSz="685594"/>
            <a:r>
              <a:rPr lang="es-ES" sz="1999" b="1" kern="0" dirty="0">
                <a:solidFill>
                  <a:srgbClr val="002060"/>
                </a:solidFill>
                <a:latin typeface="Agency FB" panose="020B0503020202020204" pitchFamily="34" charset="0"/>
              </a:rPr>
              <a:t>“</a:t>
            </a:r>
            <a:r>
              <a:rPr lang="es-ES" sz="1999" b="1" i="1" kern="0" dirty="0">
                <a:solidFill>
                  <a:srgbClr val="C00000"/>
                </a:solidFill>
                <a:latin typeface="Agency FB" panose="020B0503020202020204" pitchFamily="34" charset="0"/>
              </a:rPr>
              <a:t>Cristo… vino a ser autor de eterna salvación para todos los que le obedecen</a:t>
            </a:r>
            <a:r>
              <a:rPr lang="es-ES" sz="1999" b="1" kern="0" dirty="0">
                <a:solidFill>
                  <a:srgbClr val="002060"/>
                </a:solidFill>
                <a:latin typeface="Agency FB" panose="020B0503020202020204" pitchFamily="34" charset="0"/>
              </a:rPr>
              <a:t>”</a:t>
            </a:r>
          </a:p>
          <a:p>
            <a:pPr algn="ctr" defTabSz="685594"/>
            <a:r>
              <a:rPr lang="es-ES" sz="1999" b="1" kern="0" dirty="0">
                <a:solidFill>
                  <a:srgbClr val="002060"/>
                </a:solidFill>
                <a:latin typeface="Agency FB" panose="020B0503020202020204" pitchFamily="34" charset="0"/>
              </a:rPr>
              <a:t>(Heb.5:9)</a:t>
            </a:r>
          </a:p>
        </p:txBody>
      </p:sp>
      <p:pic>
        <p:nvPicPr>
          <p:cNvPr id="20" name="Marcador de contenido 8"/>
          <p:cNvPicPr>
            <a:picLocks noChangeAspect="1"/>
          </p:cNvPicPr>
          <p:nvPr/>
        </p:nvPicPr>
        <p:blipFill rotWithShape="1">
          <a:blip r:embed="rId4"/>
          <a:srcRect l="3352" t="6554" b="24978"/>
          <a:stretch/>
        </p:blipFill>
        <p:spPr>
          <a:xfrm>
            <a:off x="1207529" y="5754997"/>
            <a:ext cx="2206757" cy="896696"/>
          </a:xfrm>
          <a:prstGeom prst="rect">
            <a:avLst/>
          </a:prstGeom>
        </p:spPr>
      </p:pic>
      <p:sp>
        <p:nvSpPr>
          <p:cNvPr id="21" name="Rectángulo 20"/>
          <p:cNvSpPr/>
          <p:nvPr/>
        </p:nvSpPr>
        <p:spPr>
          <a:xfrm rot="5400000">
            <a:off x="7494711" y="3602973"/>
            <a:ext cx="3095538" cy="647903"/>
          </a:xfrm>
          <a:prstGeom prst="rect">
            <a:avLst/>
          </a:prstGeom>
          <a:solidFill>
            <a:srgbClr val="4F81BD"/>
          </a:solidFill>
          <a:ln w="25400" cap="flat" cmpd="sng" algn="ctr">
            <a:solidFill>
              <a:srgbClr val="4F81BD">
                <a:shade val="50000"/>
              </a:srgbClr>
            </a:solidFill>
            <a:prstDash val="solid"/>
          </a:ln>
          <a:effectLst/>
        </p:spPr>
        <p:txBody>
          <a:bodyPr rtlCol="0" anchor="ctr"/>
          <a:lstStyle/>
          <a:p>
            <a:pPr algn="ctr" defTabSz="914126">
              <a:defRPr/>
            </a:pPr>
            <a:r>
              <a:rPr lang="es-ES" sz="2399" kern="0" dirty="0">
                <a:solidFill>
                  <a:prstClr val="white"/>
                </a:solidFill>
                <a:effectLst>
                  <a:outerShdw blurRad="38100" dist="38100" dir="2700000" algn="tl">
                    <a:srgbClr val="000000">
                      <a:alpha val="43137"/>
                    </a:srgbClr>
                  </a:outerShdw>
                </a:effectLst>
                <a:latin typeface="Britannic Bold" panose="020B0903060703020204" pitchFamily="34" charset="0"/>
              </a:rPr>
              <a:t>ENEMIGOS DE DIOS</a:t>
            </a:r>
          </a:p>
        </p:txBody>
      </p:sp>
      <p:pic>
        <p:nvPicPr>
          <p:cNvPr id="22" name="Imagen 2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266921" y="2296816"/>
            <a:ext cx="1777357" cy="3023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Marcador de contenido 8"/>
          <p:cNvPicPr>
            <a:picLocks noChangeAspect="1"/>
          </p:cNvPicPr>
          <p:nvPr/>
        </p:nvPicPr>
        <p:blipFill rotWithShape="1">
          <a:blip r:embed="rId4"/>
          <a:srcRect l="19900" t="5855" b="28988"/>
          <a:stretch/>
        </p:blipFill>
        <p:spPr>
          <a:xfrm flipH="1">
            <a:off x="7979724" y="5701307"/>
            <a:ext cx="2833570" cy="1015399"/>
          </a:xfrm>
          <a:prstGeom prst="rect">
            <a:avLst/>
          </a:prstGeom>
        </p:spPr>
      </p:pic>
      <p:sp>
        <p:nvSpPr>
          <p:cNvPr id="24" name="CuadroTexto 23">
            <a:extLst>
              <a:ext uri="{FF2B5EF4-FFF2-40B4-BE49-F238E27FC236}">
                <a16:creationId xmlns:a16="http://schemas.microsoft.com/office/drawing/2014/main" id="{DC7EBB82-33D7-4150-BB0B-3CED65401055}"/>
              </a:ext>
            </a:extLst>
          </p:cNvPr>
          <p:cNvSpPr txBox="1"/>
          <p:nvPr/>
        </p:nvSpPr>
        <p:spPr>
          <a:xfrm>
            <a:off x="977584" y="196488"/>
            <a:ext cx="8064896" cy="2308324"/>
          </a:xfrm>
          <a:prstGeom prst="rect">
            <a:avLst/>
          </a:prstGeom>
          <a:noFill/>
        </p:spPr>
        <p:txBody>
          <a:bodyPr wrap="square">
            <a:spAutoFit/>
          </a:bodyPr>
          <a:lstStyle/>
          <a:p>
            <a:pPr marL="342900" indent="-342900" defTabSz="1218987">
              <a:buClr>
                <a:srgbClr val="FF0000"/>
              </a:buClr>
              <a:buFont typeface="Arial Narrow" panose="020B0606020202030204" pitchFamily="34" charset="0"/>
              <a:buChar char="■"/>
            </a:pPr>
            <a:r>
              <a:rPr lang="es-MX" sz="2400" b="1" dirty="0">
                <a:solidFill>
                  <a:srgbClr val="002060"/>
                </a:solidFill>
                <a:latin typeface="Arial" panose="020B0604020202020204" pitchFamily="34" charset="0"/>
                <a:cs typeface="Arial" panose="020B0604020202020204" pitchFamily="34" charset="0"/>
              </a:rPr>
              <a:t>Si Éste Fuera Mi Último Sermón.</a:t>
            </a:r>
          </a:p>
          <a:p>
            <a:pPr marL="342900" indent="-342900" defTabSz="1218987">
              <a:buClr>
                <a:srgbClr val="FF0000"/>
              </a:buClr>
              <a:buFont typeface="Arial Narrow" panose="020B0606020202030204" pitchFamily="34" charset="0"/>
              <a:buChar char="■"/>
            </a:pPr>
            <a:r>
              <a:rPr lang="es-MX" sz="2400" b="1" dirty="0">
                <a:solidFill>
                  <a:srgbClr val="002060"/>
                </a:solidFill>
                <a:latin typeface="Arial" panose="020B0604020202020204" pitchFamily="34" charset="0"/>
                <a:cs typeface="Arial" panose="020B0604020202020204" pitchFamily="34" charset="0"/>
              </a:rPr>
              <a:t>Usaría toda mi fuerza en presentar el plan de salvación a los que aún no han obedecido el evangelio. </a:t>
            </a:r>
          </a:p>
          <a:p>
            <a:pPr marL="342900" indent="-342900" defTabSz="1218987">
              <a:buClr>
                <a:srgbClr val="FF0000"/>
              </a:buClr>
              <a:buFont typeface="Arial Narrow" panose="020B0606020202030204" pitchFamily="34" charset="0"/>
              <a:buChar char="■"/>
            </a:pPr>
            <a:r>
              <a:rPr lang="es-MX" sz="2400" b="1" dirty="0">
                <a:solidFill>
                  <a:srgbClr val="002060"/>
                </a:solidFill>
                <a:latin typeface="Arial" panose="020B0604020202020204" pitchFamily="34" charset="0"/>
                <a:cs typeface="Arial" panose="020B0604020202020204" pitchFamily="34" charset="0"/>
              </a:rPr>
              <a:t>Los animaría a dar los siguientes cinco pasos de obediencia.</a:t>
            </a:r>
          </a:p>
        </p:txBody>
      </p:sp>
      <p:sp>
        <p:nvSpPr>
          <p:cNvPr id="17" name="CuadroTexto 16">
            <a:extLst>
              <a:ext uri="{FF2B5EF4-FFF2-40B4-BE49-F238E27FC236}">
                <a16:creationId xmlns:a16="http://schemas.microsoft.com/office/drawing/2014/main" id="{9872647C-FBEC-47A5-83DF-C7C9A771986E}"/>
              </a:ext>
            </a:extLst>
          </p:cNvPr>
          <p:cNvSpPr txBox="1"/>
          <p:nvPr/>
        </p:nvSpPr>
        <p:spPr>
          <a:xfrm rot="16200000">
            <a:off x="-3133854" y="3145078"/>
            <a:ext cx="6813376" cy="523220"/>
          </a:xfrm>
          <a:prstGeom prst="rect">
            <a:avLst/>
          </a:prstGeom>
          <a:solidFill>
            <a:srgbClr val="003300"/>
          </a:solidFill>
          <a:effectLst>
            <a:outerShdw blurRad="50800" dist="38100" dir="5400000" algn="t" rotWithShape="0">
              <a:prstClr val="black">
                <a:alpha val="40000"/>
              </a:prstClr>
            </a:outerShdw>
          </a:effectLst>
        </p:spPr>
        <p:txBody>
          <a:bodyPr wrap="square">
            <a:spAutoFit/>
          </a:bodyPr>
          <a:lstStyle/>
          <a:p>
            <a:pPr algn="ctr" defTabSz="1218987"/>
            <a:r>
              <a:rPr lang="es-MX" sz="2800" dirty="0">
                <a:solidFill>
                  <a:srgbClr val="FFFF00"/>
                </a:solidFill>
                <a:effectLst>
                  <a:outerShdw blurRad="38100" dist="38100" dir="2700000" algn="tl">
                    <a:srgbClr val="000000">
                      <a:alpha val="43137"/>
                    </a:srgbClr>
                  </a:outerShdw>
                </a:effectLst>
                <a:latin typeface="Britannic Bold" panose="020B0903060703020204" pitchFamily="34" charset="0"/>
              </a:rPr>
              <a:t>“Si Este Fuera Mi Último Sermón”</a:t>
            </a:r>
            <a:endParaRPr lang="es-CL" sz="1000" dirty="0">
              <a:solidFill>
                <a:srgbClr val="FFFF00"/>
              </a:solidFill>
              <a:latin typeface="Arial"/>
            </a:endParaRPr>
          </a:p>
        </p:txBody>
      </p:sp>
    </p:spTree>
    <p:extLst>
      <p:ext uri="{BB962C8B-B14F-4D97-AF65-F5344CB8AC3E}">
        <p14:creationId xmlns:p14="http://schemas.microsoft.com/office/powerpoint/2010/main" val="3844182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1000"/>
                                        <p:tgtEl>
                                          <p:spTgt spid="24">
                                            <p:txEl>
                                              <p:pRg st="0" end="0"/>
                                            </p:txEl>
                                          </p:spTgt>
                                        </p:tgtEl>
                                      </p:cBhvr>
                                    </p:animEffect>
                                    <p:anim calcmode="lin" valueType="num">
                                      <p:cBhvr>
                                        <p:cTn id="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4">
                                            <p:txEl>
                                              <p:pRg st="1" end="1"/>
                                            </p:txEl>
                                          </p:spTgt>
                                        </p:tgtEl>
                                        <p:attrNameLst>
                                          <p:attrName>style.visibility</p:attrName>
                                        </p:attrNameLst>
                                      </p:cBhvr>
                                      <p:to>
                                        <p:strVal val="visible"/>
                                      </p:to>
                                    </p:set>
                                    <p:anim calcmode="lin" valueType="num">
                                      <p:cBhvr>
                                        <p:cTn id="14" dur="2500" fill="hold"/>
                                        <p:tgtEl>
                                          <p:spTgt spid="24">
                                            <p:txEl>
                                              <p:pRg st="1" end="1"/>
                                            </p:txEl>
                                          </p:spTgt>
                                        </p:tgtEl>
                                        <p:attrNameLst>
                                          <p:attrName>ppt_w</p:attrName>
                                        </p:attrNameLst>
                                      </p:cBhvr>
                                      <p:tavLst>
                                        <p:tav tm="0">
                                          <p:val>
                                            <p:fltVal val="0"/>
                                          </p:val>
                                        </p:tav>
                                        <p:tav tm="100000">
                                          <p:val>
                                            <p:strVal val="#ppt_w"/>
                                          </p:val>
                                        </p:tav>
                                      </p:tavLst>
                                    </p:anim>
                                    <p:anim calcmode="lin" valueType="num">
                                      <p:cBhvr>
                                        <p:cTn id="15" dur="2500" fill="hold"/>
                                        <p:tgtEl>
                                          <p:spTgt spid="24">
                                            <p:txEl>
                                              <p:pRg st="1" end="1"/>
                                            </p:txEl>
                                          </p:spTgt>
                                        </p:tgtEl>
                                        <p:attrNameLst>
                                          <p:attrName>ppt_h</p:attrName>
                                        </p:attrNameLst>
                                      </p:cBhvr>
                                      <p:tavLst>
                                        <p:tav tm="0">
                                          <p:val>
                                            <p:fltVal val="0"/>
                                          </p:val>
                                        </p:tav>
                                        <p:tav tm="100000">
                                          <p:val>
                                            <p:strVal val="#ppt_h"/>
                                          </p:val>
                                        </p:tav>
                                      </p:tavLst>
                                    </p:anim>
                                    <p:animEffect transition="in" filter="fade">
                                      <p:cBhvr>
                                        <p:cTn id="16" dur="2500"/>
                                        <p:tgtEl>
                                          <p:spTgt spid="2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24">
                                            <p:txEl>
                                              <p:pRg st="2" end="2"/>
                                            </p:txEl>
                                          </p:spTgt>
                                        </p:tgtEl>
                                        <p:attrNameLst>
                                          <p:attrName>style.visibility</p:attrName>
                                        </p:attrNameLst>
                                      </p:cBhvr>
                                      <p:to>
                                        <p:strVal val="visible"/>
                                      </p:to>
                                    </p:set>
                                    <p:anim calcmode="lin" valueType="num">
                                      <p:cBhvr>
                                        <p:cTn id="21" dur="1000" fill="hold"/>
                                        <p:tgtEl>
                                          <p:spTgt spid="24">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24">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24">
                                            <p:txEl>
                                              <p:pRg st="2" end="2"/>
                                            </p:txEl>
                                          </p:spTgt>
                                        </p:tgtEl>
                                        <p:attrNameLst>
                                          <p:attrName>style.rotation</p:attrName>
                                        </p:attrNameLst>
                                      </p:cBhvr>
                                      <p:tavLst>
                                        <p:tav tm="0">
                                          <p:val>
                                            <p:fltVal val="90"/>
                                          </p:val>
                                        </p:tav>
                                        <p:tav tm="100000">
                                          <p:val>
                                            <p:fltVal val="0"/>
                                          </p:val>
                                        </p:tav>
                                      </p:tavLst>
                                    </p:anim>
                                    <p:animEffect transition="in" filter="fade">
                                      <p:cBhvr>
                                        <p:cTn id="24" dur="1000"/>
                                        <p:tgtEl>
                                          <p:spTgt spid="2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circle(in)">
                                      <p:cBhvr>
                                        <p:cTn id="29" dur="20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circle(in)">
                                      <p:cBhvr>
                                        <p:cTn id="34" dur="20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circle(in)">
                                      <p:cBhvr>
                                        <p:cTn id="39" dur="20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43" presetClass="entr" presetSubtype="0"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100"/>
                                        <p:tgtEl>
                                          <p:spTgt spid="7"/>
                                        </p:tgtEl>
                                      </p:cBhvr>
                                    </p:animEffect>
                                    <p:anim calcmode="lin" valueType="num">
                                      <p:cBhvr>
                                        <p:cTn id="45" dur="400" fill="hold"/>
                                        <p:tgtEl>
                                          <p:spTgt spid="7"/>
                                        </p:tgtEl>
                                        <p:attrNameLst>
                                          <p:attrName>ppt_x</p:attrName>
                                        </p:attrNameLst>
                                      </p:cBhvr>
                                      <p:tavLst>
                                        <p:tav tm="0">
                                          <p:val>
                                            <p:strVal val="#ppt_x"/>
                                          </p:val>
                                        </p:tav>
                                        <p:tav tm="100000">
                                          <p:val>
                                            <p:strVal val="#ppt_x"/>
                                          </p:val>
                                        </p:tav>
                                      </p:tavLst>
                                    </p:anim>
                                    <p:anim calcmode="lin" valueType="num">
                                      <p:cBhvr>
                                        <p:cTn id="46" dur="400" fill="hold"/>
                                        <p:tgtEl>
                                          <p:spTgt spid="7"/>
                                        </p:tgtEl>
                                        <p:attrNameLst>
                                          <p:attrName>ppt_y</p:attrName>
                                        </p:attrNameLst>
                                      </p:cBhvr>
                                      <p:tavLst>
                                        <p:tav tm="0">
                                          <p:val>
                                            <p:strVal val="#ppt_y+0.31"/>
                                          </p:val>
                                        </p:tav>
                                        <p:tav tm="100000">
                                          <p:val>
                                            <p:strVal val="#ppt_y+0.31"/>
                                          </p:val>
                                        </p:tav>
                                      </p:tavLst>
                                    </p:anim>
                                    <p:anim calcmode="lin" valueType="num">
                                      <p:cBhvr>
                                        <p:cTn id="47"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8"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3" presetClass="entr" presetSubtype="0"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100"/>
                                        <p:tgtEl>
                                          <p:spTgt spid="8"/>
                                        </p:tgtEl>
                                      </p:cBhvr>
                                    </p:animEffect>
                                    <p:anim calcmode="lin" valueType="num">
                                      <p:cBhvr>
                                        <p:cTn id="54" dur="400" fill="hold"/>
                                        <p:tgtEl>
                                          <p:spTgt spid="8"/>
                                        </p:tgtEl>
                                        <p:attrNameLst>
                                          <p:attrName>ppt_x</p:attrName>
                                        </p:attrNameLst>
                                      </p:cBhvr>
                                      <p:tavLst>
                                        <p:tav tm="0">
                                          <p:val>
                                            <p:strVal val="#ppt_x"/>
                                          </p:val>
                                        </p:tav>
                                        <p:tav tm="100000">
                                          <p:val>
                                            <p:strVal val="#ppt_x"/>
                                          </p:val>
                                        </p:tav>
                                      </p:tavLst>
                                    </p:anim>
                                    <p:anim calcmode="lin" valueType="num">
                                      <p:cBhvr>
                                        <p:cTn id="55" dur="400" fill="hold"/>
                                        <p:tgtEl>
                                          <p:spTgt spid="8"/>
                                        </p:tgtEl>
                                        <p:attrNameLst>
                                          <p:attrName>ppt_y</p:attrName>
                                        </p:attrNameLst>
                                      </p:cBhvr>
                                      <p:tavLst>
                                        <p:tav tm="0">
                                          <p:val>
                                            <p:strVal val="#ppt_y+0.31"/>
                                          </p:val>
                                        </p:tav>
                                        <p:tav tm="100000">
                                          <p:val>
                                            <p:strVal val="#ppt_y+0.31"/>
                                          </p:val>
                                        </p:tav>
                                      </p:tavLst>
                                    </p:anim>
                                    <p:anim calcmode="lin" valueType="num">
                                      <p:cBhvr>
                                        <p:cTn id="56"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7"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3" presetClass="entr" presetSubtype="0" fill="hold" grpId="0"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fade">
                                      <p:cBhvr>
                                        <p:cTn id="62" dur="100"/>
                                        <p:tgtEl>
                                          <p:spTgt spid="9"/>
                                        </p:tgtEl>
                                      </p:cBhvr>
                                    </p:animEffect>
                                    <p:anim calcmode="lin" valueType="num">
                                      <p:cBhvr>
                                        <p:cTn id="63" dur="400" fill="hold"/>
                                        <p:tgtEl>
                                          <p:spTgt spid="9"/>
                                        </p:tgtEl>
                                        <p:attrNameLst>
                                          <p:attrName>ppt_x</p:attrName>
                                        </p:attrNameLst>
                                      </p:cBhvr>
                                      <p:tavLst>
                                        <p:tav tm="0">
                                          <p:val>
                                            <p:strVal val="#ppt_x"/>
                                          </p:val>
                                        </p:tav>
                                        <p:tav tm="100000">
                                          <p:val>
                                            <p:strVal val="#ppt_x"/>
                                          </p:val>
                                        </p:tav>
                                      </p:tavLst>
                                    </p:anim>
                                    <p:anim calcmode="lin" valueType="num">
                                      <p:cBhvr>
                                        <p:cTn id="64" dur="400" fill="hold"/>
                                        <p:tgtEl>
                                          <p:spTgt spid="9"/>
                                        </p:tgtEl>
                                        <p:attrNameLst>
                                          <p:attrName>ppt_y</p:attrName>
                                        </p:attrNameLst>
                                      </p:cBhvr>
                                      <p:tavLst>
                                        <p:tav tm="0">
                                          <p:val>
                                            <p:strVal val="#ppt_y+0.31"/>
                                          </p:val>
                                        </p:tav>
                                        <p:tav tm="100000">
                                          <p:val>
                                            <p:strVal val="#ppt_y+0.31"/>
                                          </p:val>
                                        </p:tav>
                                      </p:tavLst>
                                    </p:anim>
                                    <p:anim calcmode="lin" valueType="num">
                                      <p:cBhvr>
                                        <p:cTn id="65" dur="600" decel="50000" fill="hold">
                                          <p:stCondLst>
                                            <p:cond delay="40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6" dur="600" decel="50000" fill="hold">
                                          <p:stCondLst>
                                            <p:cond delay="400"/>
                                          </p:stCondLst>
                                        </p:cTn>
                                        <p:tgtEl>
                                          <p:spTgt spid="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3" presetClass="entr" presetSubtype="0" fill="hold" grpId="0" nodeType="click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fade">
                                      <p:cBhvr>
                                        <p:cTn id="71" dur="100"/>
                                        <p:tgtEl>
                                          <p:spTgt spid="10"/>
                                        </p:tgtEl>
                                      </p:cBhvr>
                                    </p:animEffect>
                                    <p:anim calcmode="lin" valueType="num">
                                      <p:cBhvr>
                                        <p:cTn id="72" dur="400" fill="hold"/>
                                        <p:tgtEl>
                                          <p:spTgt spid="10"/>
                                        </p:tgtEl>
                                        <p:attrNameLst>
                                          <p:attrName>ppt_x</p:attrName>
                                        </p:attrNameLst>
                                      </p:cBhvr>
                                      <p:tavLst>
                                        <p:tav tm="0">
                                          <p:val>
                                            <p:strVal val="#ppt_x"/>
                                          </p:val>
                                        </p:tav>
                                        <p:tav tm="100000">
                                          <p:val>
                                            <p:strVal val="#ppt_x"/>
                                          </p:val>
                                        </p:tav>
                                      </p:tavLst>
                                    </p:anim>
                                    <p:anim calcmode="lin" valueType="num">
                                      <p:cBhvr>
                                        <p:cTn id="73" dur="400" fill="hold"/>
                                        <p:tgtEl>
                                          <p:spTgt spid="10"/>
                                        </p:tgtEl>
                                        <p:attrNameLst>
                                          <p:attrName>ppt_y</p:attrName>
                                        </p:attrNameLst>
                                      </p:cBhvr>
                                      <p:tavLst>
                                        <p:tav tm="0">
                                          <p:val>
                                            <p:strVal val="#ppt_y+0.31"/>
                                          </p:val>
                                        </p:tav>
                                        <p:tav tm="100000">
                                          <p:val>
                                            <p:strVal val="#ppt_y+0.31"/>
                                          </p:val>
                                        </p:tav>
                                      </p:tavLst>
                                    </p:anim>
                                    <p:anim calcmode="lin" valueType="num">
                                      <p:cBhvr>
                                        <p:cTn id="74" dur="600" decel="50000" fill="hold">
                                          <p:stCondLst>
                                            <p:cond delay="400"/>
                                          </p:stCondLst>
                                        </p:cTn>
                                        <p:tgtEl>
                                          <p:spTgt spid="1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5" dur="600" decel="50000" fill="hold">
                                          <p:stCondLst>
                                            <p:cond delay="400"/>
                                          </p:stCondLst>
                                        </p:cTn>
                                        <p:tgtEl>
                                          <p:spTgt spid="1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3" presetClass="entr" presetSubtype="0" fill="hold" grpId="0" nodeType="click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100"/>
                                        <p:tgtEl>
                                          <p:spTgt spid="11"/>
                                        </p:tgtEl>
                                      </p:cBhvr>
                                    </p:animEffect>
                                    <p:anim calcmode="lin" valueType="num">
                                      <p:cBhvr>
                                        <p:cTn id="81" dur="400" fill="hold"/>
                                        <p:tgtEl>
                                          <p:spTgt spid="11"/>
                                        </p:tgtEl>
                                        <p:attrNameLst>
                                          <p:attrName>ppt_x</p:attrName>
                                        </p:attrNameLst>
                                      </p:cBhvr>
                                      <p:tavLst>
                                        <p:tav tm="0">
                                          <p:val>
                                            <p:strVal val="#ppt_x"/>
                                          </p:val>
                                        </p:tav>
                                        <p:tav tm="100000">
                                          <p:val>
                                            <p:strVal val="#ppt_x"/>
                                          </p:val>
                                        </p:tav>
                                      </p:tavLst>
                                    </p:anim>
                                    <p:anim calcmode="lin" valueType="num">
                                      <p:cBhvr>
                                        <p:cTn id="82" dur="400" fill="hold"/>
                                        <p:tgtEl>
                                          <p:spTgt spid="11"/>
                                        </p:tgtEl>
                                        <p:attrNameLst>
                                          <p:attrName>ppt_y</p:attrName>
                                        </p:attrNameLst>
                                      </p:cBhvr>
                                      <p:tavLst>
                                        <p:tav tm="0">
                                          <p:val>
                                            <p:strVal val="#ppt_y+0.31"/>
                                          </p:val>
                                        </p:tav>
                                        <p:tav tm="100000">
                                          <p:val>
                                            <p:strVal val="#ppt_y+0.31"/>
                                          </p:val>
                                        </p:tav>
                                      </p:tavLst>
                                    </p:anim>
                                    <p:anim calcmode="lin" valueType="num">
                                      <p:cBhvr>
                                        <p:cTn id="83" dur="600" decel="50000" fill="hold">
                                          <p:stCondLst>
                                            <p:cond delay="400"/>
                                          </p:stCondLst>
                                        </p:cTn>
                                        <p:tgtEl>
                                          <p:spTgt spid="1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84" dur="600" decel="50000" fill="hold">
                                          <p:stCondLst>
                                            <p:cond delay="400"/>
                                          </p:stCondLst>
                                        </p:cTn>
                                        <p:tgtEl>
                                          <p:spTgt spid="1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6" presetClass="entr" presetSubtype="16" fill="hold" nodeType="clickEffect">
                                  <p:stCondLst>
                                    <p:cond delay="0"/>
                                  </p:stCondLst>
                                  <p:childTnLst>
                                    <p:set>
                                      <p:cBhvr>
                                        <p:cTn id="88" dur="1" fill="hold">
                                          <p:stCondLst>
                                            <p:cond delay="0"/>
                                          </p:stCondLst>
                                        </p:cTn>
                                        <p:tgtEl>
                                          <p:spTgt spid="15"/>
                                        </p:tgtEl>
                                        <p:attrNameLst>
                                          <p:attrName>style.visibility</p:attrName>
                                        </p:attrNameLst>
                                      </p:cBhvr>
                                      <p:to>
                                        <p:strVal val="visible"/>
                                      </p:to>
                                    </p:set>
                                    <p:animEffect transition="in" filter="circle(in)">
                                      <p:cBhvr>
                                        <p:cTn id="89" dur="2000"/>
                                        <p:tgtEl>
                                          <p:spTgt spid="15"/>
                                        </p:tgtEl>
                                      </p:cBhvr>
                                    </p:animEffect>
                                  </p:childTnLst>
                                </p:cTn>
                              </p:par>
                            </p:childTnLst>
                          </p:cTn>
                        </p:par>
                      </p:childTnLst>
                    </p:cTn>
                  </p:par>
                  <p:par>
                    <p:cTn id="90" fill="hold">
                      <p:stCondLst>
                        <p:cond delay="indefinite"/>
                      </p:stCondLst>
                      <p:childTnLst>
                        <p:par>
                          <p:cTn id="91" fill="hold">
                            <p:stCondLst>
                              <p:cond delay="0"/>
                            </p:stCondLst>
                            <p:childTnLst>
                              <p:par>
                                <p:cTn id="92" presetID="6" presetClass="entr" presetSubtype="16" fill="hold" nodeType="clickEffect">
                                  <p:stCondLst>
                                    <p:cond delay="0"/>
                                  </p:stCondLst>
                                  <p:childTnLst>
                                    <p:set>
                                      <p:cBhvr>
                                        <p:cTn id="93" dur="1" fill="hold">
                                          <p:stCondLst>
                                            <p:cond delay="0"/>
                                          </p:stCondLst>
                                        </p:cTn>
                                        <p:tgtEl>
                                          <p:spTgt spid="22"/>
                                        </p:tgtEl>
                                        <p:attrNameLst>
                                          <p:attrName>style.visibility</p:attrName>
                                        </p:attrNameLst>
                                      </p:cBhvr>
                                      <p:to>
                                        <p:strVal val="visible"/>
                                      </p:to>
                                    </p:set>
                                    <p:animEffect transition="in" filter="circle(in)">
                                      <p:cBhvr>
                                        <p:cTn id="94" dur="2000"/>
                                        <p:tgtEl>
                                          <p:spTgt spid="22"/>
                                        </p:tgtEl>
                                      </p:cBhvr>
                                    </p:animEffect>
                                  </p:childTnLst>
                                </p:cTn>
                              </p:par>
                            </p:childTnLst>
                          </p:cTn>
                        </p:par>
                      </p:childTnLst>
                    </p:cTn>
                  </p:par>
                  <p:par>
                    <p:cTn id="95" fill="hold">
                      <p:stCondLst>
                        <p:cond delay="indefinite"/>
                      </p:stCondLst>
                      <p:childTnLst>
                        <p:par>
                          <p:cTn id="96" fill="hold">
                            <p:stCondLst>
                              <p:cond delay="0"/>
                            </p:stCondLst>
                            <p:childTnLst>
                              <p:par>
                                <p:cTn id="97" presetID="6" presetClass="entr" presetSubtype="16" fill="hold" grpId="0" nodeType="click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circle(in)">
                                      <p:cBhvr>
                                        <p:cTn id="99"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6" grpId="0"/>
      <p:bldP spid="18" grpId="0"/>
      <p:bldP spid="19" grpId="0"/>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Marcador de contenido 7">
            <a:extLst>
              <a:ext uri="{FF2B5EF4-FFF2-40B4-BE49-F238E27FC236}">
                <a16:creationId xmlns:a16="http://schemas.microsoft.com/office/drawing/2014/main" id="{0046D59F-E22F-48E0-9ADF-3810495542E2}"/>
              </a:ext>
            </a:extLst>
          </p:cNvPr>
          <p:cNvSpPr>
            <a:spLocks noGrp="1"/>
          </p:cNvSpPr>
          <p:nvPr>
            <p:ph idx="1"/>
          </p:nvPr>
        </p:nvSpPr>
        <p:spPr>
          <a:xfrm>
            <a:off x="4621615" y="653244"/>
            <a:ext cx="7052459" cy="5551512"/>
          </a:xfrm>
        </p:spPr>
        <p:txBody>
          <a:bodyPr>
            <a:normAutofit fontScale="92500"/>
          </a:bodyPr>
          <a:lstStyle/>
          <a:p>
            <a:pPr>
              <a:lnSpc>
                <a:spcPct val="100000"/>
              </a:lnSpc>
              <a:buClr>
                <a:srgbClr val="FF0000"/>
              </a:buClr>
              <a:buFont typeface="Arial Narrow" panose="020B0606020202030204" pitchFamily="34" charset="0"/>
              <a:buChar char="■"/>
            </a:pPr>
            <a:r>
              <a:rPr lang="es-MX" b="1" dirty="0">
                <a:latin typeface="Abadi" panose="020B0604020104020204" pitchFamily="34" charset="0"/>
              </a:rPr>
              <a:t>Leyendo Hechos de los apóstoles capítulo 20. Cuando El apóstol Pablo llamó a los ancianos de las iglesias desde Mileto a Éfeso.</a:t>
            </a:r>
          </a:p>
          <a:p>
            <a:pPr>
              <a:lnSpc>
                <a:spcPct val="100000"/>
              </a:lnSpc>
              <a:buClr>
                <a:srgbClr val="FF0000"/>
              </a:buClr>
              <a:buFont typeface="Arial Narrow" panose="020B0606020202030204" pitchFamily="34" charset="0"/>
              <a:buChar char="■"/>
            </a:pPr>
            <a:r>
              <a:rPr lang="es-MX" b="1" dirty="0">
                <a:latin typeface="Abadi" panose="020B0604020104020204" pitchFamily="34" charset="0"/>
              </a:rPr>
              <a:t>Luego de varias exhortaciones, en el versículo 25 Pablo declara: “</a:t>
            </a:r>
            <a:r>
              <a:rPr lang="es-MX" b="1" i="1" dirty="0">
                <a:solidFill>
                  <a:srgbClr val="C00000"/>
                </a:solidFill>
                <a:latin typeface="Abadi" panose="020B0604020104020204" pitchFamily="34" charset="0"/>
              </a:rPr>
              <a:t>Y ahora, he aquí, yo sé que ninguno de todos vosotros, entre quienes he pasado predicando el reino de Dios, verá más mi rostro</a:t>
            </a:r>
            <a:r>
              <a:rPr lang="es-MX" b="1" dirty="0">
                <a:latin typeface="Abadi" panose="020B0604020104020204" pitchFamily="34" charset="0"/>
              </a:rPr>
              <a:t>” </a:t>
            </a:r>
          </a:p>
          <a:p>
            <a:pPr>
              <a:lnSpc>
                <a:spcPct val="100000"/>
              </a:lnSpc>
              <a:buClr>
                <a:srgbClr val="FF0000"/>
              </a:buClr>
              <a:buFont typeface="Arial Narrow" panose="020B0606020202030204" pitchFamily="34" charset="0"/>
              <a:buChar char="■"/>
            </a:pPr>
            <a:r>
              <a:rPr lang="es-MX" b="1" dirty="0">
                <a:latin typeface="Abadi" panose="020B0604020104020204" pitchFamily="34" charset="0"/>
              </a:rPr>
              <a:t>Seguimos leyendo y vemos la reacción de los hermanos.</a:t>
            </a:r>
          </a:p>
          <a:p>
            <a:pPr>
              <a:lnSpc>
                <a:spcPct val="100000"/>
              </a:lnSpc>
              <a:buClr>
                <a:srgbClr val="0070C0"/>
              </a:buClr>
              <a:buFont typeface="Arial Narrow" panose="020B0606020202030204" pitchFamily="34" charset="0"/>
              <a:buChar char="■"/>
            </a:pPr>
            <a:r>
              <a:rPr lang="es-MX" b="1" dirty="0">
                <a:latin typeface="Abadi" panose="020B0604020104020204" pitchFamily="34" charset="0"/>
              </a:rPr>
              <a:t>“</a:t>
            </a:r>
            <a:r>
              <a:rPr lang="es-MX" b="1" i="1" dirty="0">
                <a:solidFill>
                  <a:srgbClr val="C00000"/>
                </a:solidFill>
                <a:latin typeface="Abadi" panose="020B0604020104020204" pitchFamily="34" charset="0"/>
              </a:rPr>
              <a:t>Cuando hubo dicho estas cosas, se puso de rodillas, y oró con todos ellos. Entonces hubo gran llanto de todos; y echándose al cuello de Pablo, le besaban, doliéndose en gran manera por la palabra que dijo, de que no verían más su rostro</a:t>
            </a:r>
            <a:r>
              <a:rPr lang="es-MX" b="1" dirty="0">
                <a:latin typeface="Abadi" panose="020B0604020104020204" pitchFamily="34" charset="0"/>
              </a:rPr>
              <a:t>” (Hch. 20:36-38).</a:t>
            </a:r>
          </a:p>
          <a:p>
            <a:endParaRPr lang="es-CL" dirty="0"/>
          </a:p>
        </p:txBody>
      </p:sp>
      <p:pic>
        <p:nvPicPr>
          <p:cNvPr id="2" name="Imagen 1">
            <a:extLst>
              <a:ext uri="{FF2B5EF4-FFF2-40B4-BE49-F238E27FC236}">
                <a16:creationId xmlns:a16="http://schemas.microsoft.com/office/drawing/2014/main" id="{E634E93D-82D9-4867-81A6-BC5AB621289E}"/>
              </a:ext>
            </a:extLst>
          </p:cNvPr>
          <p:cNvPicPr>
            <a:picLocks noChangeAspect="1"/>
          </p:cNvPicPr>
          <p:nvPr/>
        </p:nvPicPr>
        <p:blipFill rotWithShape="1">
          <a:blip r:embed="rId2"/>
          <a:srcRect l="15120" r="7601"/>
          <a:stretch/>
        </p:blipFill>
        <p:spPr>
          <a:xfrm>
            <a:off x="783989" y="1772816"/>
            <a:ext cx="3638182" cy="3674636"/>
          </a:xfrm>
          <a:prstGeom prst="rect">
            <a:avLst/>
          </a:prstGeom>
        </p:spPr>
      </p:pic>
      <p:sp>
        <p:nvSpPr>
          <p:cNvPr id="4" name="CuadroTexto 3">
            <a:extLst>
              <a:ext uri="{FF2B5EF4-FFF2-40B4-BE49-F238E27FC236}">
                <a16:creationId xmlns:a16="http://schemas.microsoft.com/office/drawing/2014/main" id="{584B09F2-AFE1-46A2-80B4-3F76A94D6322}"/>
              </a:ext>
            </a:extLst>
          </p:cNvPr>
          <p:cNvSpPr txBox="1"/>
          <p:nvPr/>
        </p:nvSpPr>
        <p:spPr>
          <a:xfrm rot="16200000">
            <a:off x="-3133854" y="3145078"/>
            <a:ext cx="6813376" cy="523220"/>
          </a:xfrm>
          <a:prstGeom prst="rect">
            <a:avLst/>
          </a:prstGeom>
          <a:solidFill>
            <a:srgbClr val="003300"/>
          </a:solidFill>
          <a:effectLst>
            <a:outerShdw blurRad="50800" dist="38100" dir="5400000" algn="t" rotWithShape="0">
              <a:prstClr val="black">
                <a:alpha val="40000"/>
              </a:prstClr>
            </a:outerShdw>
          </a:effectLst>
        </p:spPr>
        <p:txBody>
          <a:bodyPr wrap="square">
            <a:spAutoFit/>
          </a:bodyPr>
          <a:lstStyle/>
          <a:p>
            <a:pPr algn="ctr" defTabSz="1218987"/>
            <a:r>
              <a:rPr lang="es-MX" sz="2800" dirty="0">
                <a:solidFill>
                  <a:srgbClr val="FFFF00"/>
                </a:solidFill>
                <a:effectLst>
                  <a:outerShdw blurRad="38100" dist="38100" dir="2700000" algn="tl">
                    <a:srgbClr val="000000">
                      <a:alpha val="43137"/>
                    </a:srgbClr>
                  </a:outerShdw>
                </a:effectLst>
                <a:latin typeface="Britannic Bold" panose="020B0903060703020204" pitchFamily="34" charset="0"/>
              </a:rPr>
              <a:t>“Si Este Fuera Mi Último Sermón”</a:t>
            </a:r>
            <a:endParaRPr lang="es-CL" sz="1000" dirty="0">
              <a:solidFill>
                <a:srgbClr val="FFFF00"/>
              </a:solidFill>
              <a:latin typeface="Arial"/>
            </a:endParaRPr>
          </a:p>
        </p:txBody>
      </p:sp>
    </p:spTree>
    <p:extLst>
      <p:ext uri="{BB962C8B-B14F-4D97-AF65-F5344CB8AC3E}">
        <p14:creationId xmlns:p14="http://schemas.microsoft.com/office/powerpoint/2010/main" val="3296948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2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2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2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circle(in)">
                                      <p:cBhvr>
                                        <p:cTn id="14" dur="2000"/>
                                        <p:tgtEl>
                                          <p:spTgt spid="8">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fade">
                                      <p:cBhvr>
                                        <p:cTn id="19" dur="1000"/>
                                        <p:tgtEl>
                                          <p:spTgt spid="8">
                                            <p:txEl>
                                              <p:pRg st="2" end="2"/>
                                            </p:txEl>
                                          </p:spTgt>
                                        </p:tgtEl>
                                      </p:cBhvr>
                                    </p:animEffect>
                                    <p:anim calcmode="lin" valueType="num">
                                      <p:cBhvr>
                                        <p:cTn id="20"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nodeType="click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box(in)">
                                      <p:cBhvr>
                                        <p:cTn id="26" dur="2000"/>
                                        <p:tgtEl>
                                          <p:spTgt spid="8">
                                            <p:txEl>
                                              <p:pRg st="3" end="3"/>
                                            </p:txEl>
                                          </p:spTgt>
                                        </p:tgtEl>
                                      </p:cBhvr>
                                    </p:animEffect>
                                  </p:childTnLst>
                                </p:cTn>
                              </p:par>
                              <p:par>
                                <p:cTn id="27" presetID="6" presetClass="entr" presetSubtype="16"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circle(in)">
                                      <p:cBhvr>
                                        <p:cTn id="2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Marcador de contenido 7">
            <a:extLst>
              <a:ext uri="{FF2B5EF4-FFF2-40B4-BE49-F238E27FC236}">
                <a16:creationId xmlns:a16="http://schemas.microsoft.com/office/drawing/2014/main" id="{0046D59F-E22F-48E0-9ADF-3810495542E2}"/>
              </a:ext>
            </a:extLst>
          </p:cNvPr>
          <p:cNvSpPr>
            <a:spLocks noGrp="1"/>
          </p:cNvSpPr>
          <p:nvPr>
            <p:ph idx="1"/>
          </p:nvPr>
        </p:nvSpPr>
        <p:spPr>
          <a:xfrm>
            <a:off x="4655840" y="980728"/>
            <a:ext cx="7128792" cy="5224028"/>
          </a:xfrm>
        </p:spPr>
        <p:txBody>
          <a:bodyPr>
            <a:normAutofit/>
          </a:bodyPr>
          <a:lstStyle/>
          <a:p>
            <a:pPr>
              <a:lnSpc>
                <a:spcPct val="100000"/>
              </a:lnSpc>
              <a:buClr>
                <a:srgbClr val="0070C0"/>
              </a:buClr>
              <a:buFont typeface="Arial Narrow" panose="020B0606020202030204" pitchFamily="34" charset="0"/>
              <a:buChar char="■"/>
            </a:pPr>
            <a:r>
              <a:rPr lang="es-MX" sz="3200" b="1" dirty="0">
                <a:latin typeface="Abadi" panose="020B0604020104020204" pitchFamily="34" charset="0"/>
              </a:rPr>
              <a:t>“</a:t>
            </a:r>
            <a:r>
              <a:rPr lang="es-MX" sz="3200" b="1" i="1" dirty="0">
                <a:solidFill>
                  <a:srgbClr val="C00000"/>
                </a:solidFill>
                <a:latin typeface="Abadi" panose="020B0604020104020204" pitchFamily="34" charset="0"/>
              </a:rPr>
              <a:t>La vida es una sombra que se desaparece, un vapor que se evapora, una hierba verde que se marchita</a:t>
            </a:r>
            <a:r>
              <a:rPr lang="es-MX" sz="3200" b="1" dirty="0">
                <a:latin typeface="Abadi" panose="020B0604020104020204" pitchFamily="34" charset="0"/>
              </a:rPr>
              <a:t>” (Sntgo 4:14). </a:t>
            </a:r>
          </a:p>
          <a:p>
            <a:pPr>
              <a:lnSpc>
                <a:spcPct val="100000"/>
              </a:lnSpc>
              <a:buClr>
                <a:srgbClr val="FF0000"/>
              </a:buClr>
              <a:buFont typeface="Arial Narrow" panose="020B0606020202030204" pitchFamily="34" charset="0"/>
              <a:buChar char="■"/>
            </a:pPr>
            <a:r>
              <a:rPr lang="es-MX" sz="3200" b="1" dirty="0">
                <a:latin typeface="Abadi" panose="020B0604020104020204" pitchFamily="34" charset="0"/>
              </a:rPr>
              <a:t>La vida es incierta, mayormente en estos momentos de pandemia. </a:t>
            </a:r>
          </a:p>
          <a:p>
            <a:pPr>
              <a:lnSpc>
                <a:spcPct val="100000"/>
              </a:lnSpc>
              <a:buClr>
                <a:srgbClr val="FF0000"/>
              </a:buClr>
              <a:buFont typeface="Arial Narrow" panose="020B0606020202030204" pitchFamily="34" charset="0"/>
              <a:buChar char="■"/>
            </a:pPr>
            <a:r>
              <a:rPr lang="es-MX" sz="3200" b="1" dirty="0">
                <a:latin typeface="Abadi" panose="020B0604020104020204" pitchFamily="34" charset="0"/>
              </a:rPr>
              <a:t>Este último tiempo varios amigos predicadores han partido al hogar celestial, infectados por el Covid 19.</a:t>
            </a:r>
          </a:p>
        </p:txBody>
      </p:sp>
      <p:sp>
        <p:nvSpPr>
          <p:cNvPr id="3" name="CuadroTexto 2">
            <a:extLst>
              <a:ext uri="{FF2B5EF4-FFF2-40B4-BE49-F238E27FC236}">
                <a16:creationId xmlns:a16="http://schemas.microsoft.com/office/drawing/2014/main" id="{3312B374-5C25-437B-A1D5-165E1C566886}"/>
              </a:ext>
            </a:extLst>
          </p:cNvPr>
          <p:cNvSpPr txBox="1"/>
          <p:nvPr/>
        </p:nvSpPr>
        <p:spPr>
          <a:xfrm rot="16200000">
            <a:off x="-3133854" y="3145078"/>
            <a:ext cx="6813376" cy="523220"/>
          </a:xfrm>
          <a:prstGeom prst="rect">
            <a:avLst/>
          </a:prstGeom>
          <a:solidFill>
            <a:srgbClr val="003300"/>
          </a:solidFill>
          <a:effectLst>
            <a:outerShdw blurRad="50800" dist="38100" dir="5400000" algn="t" rotWithShape="0">
              <a:prstClr val="black">
                <a:alpha val="40000"/>
              </a:prstClr>
            </a:outerShdw>
          </a:effectLst>
        </p:spPr>
        <p:txBody>
          <a:bodyPr wrap="square">
            <a:spAutoFit/>
          </a:bodyPr>
          <a:lstStyle/>
          <a:p>
            <a:pPr algn="ctr" defTabSz="1218987"/>
            <a:r>
              <a:rPr lang="es-MX" sz="2800" dirty="0">
                <a:solidFill>
                  <a:srgbClr val="FFFF00"/>
                </a:solidFill>
                <a:effectLst>
                  <a:outerShdw blurRad="38100" dist="38100" dir="2700000" algn="tl">
                    <a:srgbClr val="000000">
                      <a:alpha val="43137"/>
                    </a:srgbClr>
                  </a:outerShdw>
                </a:effectLst>
                <a:latin typeface="Britannic Bold" panose="020B0903060703020204" pitchFamily="34" charset="0"/>
              </a:rPr>
              <a:t>“Si Este Fuera Mi Último Sermón”</a:t>
            </a:r>
            <a:endParaRPr lang="es-CL" sz="1000" dirty="0">
              <a:solidFill>
                <a:srgbClr val="FFFF00"/>
              </a:solidFill>
              <a:latin typeface="Arial"/>
            </a:endParaRPr>
          </a:p>
        </p:txBody>
      </p:sp>
      <p:pic>
        <p:nvPicPr>
          <p:cNvPr id="2" name="Imagen 1">
            <a:extLst>
              <a:ext uri="{FF2B5EF4-FFF2-40B4-BE49-F238E27FC236}">
                <a16:creationId xmlns:a16="http://schemas.microsoft.com/office/drawing/2014/main" id="{A8471A98-6F96-4460-BF3F-0DAE8C03C135}"/>
              </a:ext>
            </a:extLst>
          </p:cNvPr>
          <p:cNvPicPr>
            <a:picLocks noChangeAspect="1"/>
          </p:cNvPicPr>
          <p:nvPr/>
        </p:nvPicPr>
        <p:blipFill rotWithShape="1">
          <a:blip r:embed="rId2"/>
          <a:srcRect l="4644" r="25848"/>
          <a:stretch/>
        </p:blipFill>
        <p:spPr>
          <a:xfrm>
            <a:off x="911425" y="1556792"/>
            <a:ext cx="3559217" cy="3168352"/>
          </a:xfrm>
          <a:prstGeom prst="rect">
            <a:avLst/>
          </a:prstGeom>
        </p:spPr>
      </p:pic>
    </p:spTree>
    <p:extLst>
      <p:ext uri="{BB962C8B-B14F-4D97-AF65-F5344CB8AC3E}">
        <p14:creationId xmlns:p14="http://schemas.microsoft.com/office/powerpoint/2010/main" val="180628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2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2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2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circle(in)">
                                      <p:cBhvr>
                                        <p:cTn id="21" dur="20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nodeType="clickEffect">
                                  <p:stCondLst>
                                    <p:cond delay="0"/>
                                  </p:stCondLst>
                                  <p:childTnLst>
                                    <p:set>
                                      <p:cBhvr>
                                        <p:cTn id="25" dur="1" fill="hold">
                                          <p:stCondLst>
                                            <p:cond delay="0"/>
                                          </p:stCondLst>
                                        </p:cTn>
                                        <p:tgtEl>
                                          <p:spTgt spid="8">
                                            <p:txEl>
                                              <p:pRg st="2" end="2"/>
                                            </p:txEl>
                                          </p:spTgt>
                                        </p:tgtEl>
                                        <p:attrNameLst>
                                          <p:attrName>style.visibility</p:attrName>
                                        </p:attrNameLst>
                                      </p:cBhvr>
                                      <p:to>
                                        <p:strVal val="visible"/>
                                      </p:to>
                                    </p:set>
                                    <p:animEffect transition="in" filter="box(in)">
                                      <p:cBhvr>
                                        <p:cTn id="26" dur="2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Marcador de contenido 7">
            <a:extLst>
              <a:ext uri="{FF2B5EF4-FFF2-40B4-BE49-F238E27FC236}">
                <a16:creationId xmlns:a16="http://schemas.microsoft.com/office/drawing/2014/main" id="{0046D59F-E22F-48E0-9ADF-3810495542E2}"/>
              </a:ext>
            </a:extLst>
          </p:cNvPr>
          <p:cNvSpPr>
            <a:spLocks noGrp="1"/>
          </p:cNvSpPr>
          <p:nvPr>
            <p:ph idx="1"/>
          </p:nvPr>
        </p:nvSpPr>
        <p:spPr>
          <a:xfrm>
            <a:off x="4943872" y="653244"/>
            <a:ext cx="6840760" cy="5551512"/>
          </a:xfrm>
        </p:spPr>
        <p:txBody>
          <a:bodyPr>
            <a:normAutofit/>
          </a:bodyPr>
          <a:lstStyle/>
          <a:p>
            <a:pPr>
              <a:lnSpc>
                <a:spcPct val="100000"/>
              </a:lnSpc>
              <a:buClr>
                <a:srgbClr val="FF0000"/>
              </a:buClr>
              <a:buFont typeface="Arial Narrow" panose="020B0606020202030204" pitchFamily="34" charset="0"/>
              <a:buChar char="■"/>
            </a:pPr>
            <a:r>
              <a:rPr lang="es-MX" sz="3600" b="1" dirty="0">
                <a:latin typeface="Abadi" panose="020B0604020104020204" pitchFamily="34" charset="0"/>
              </a:rPr>
              <a:t>He pensado si este fuera el último sermón que predicara frente a ustedes ¿qué lección presentaría? ¿Qué debería enseñar?</a:t>
            </a:r>
          </a:p>
          <a:p>
            <a:pPr>
              <a:lnSpc>
                <a:spcPct val="100000"/>
              </a:lnSpc>
              <a:buClr>
                <a:srgbClr val="FF0000"/>
              </a:buClr>
              <a:buFont typeface="Arial Narrow" panose="020B0606020202030204" pitchFamily="34" charset="0"/>
              <a:buChar char="■"/>
            </a:pPr>
            <a:r>
              <a:rPr lang="es-MX" sz="3600" b="1" dirty="0">
                <a:latin typeface="Abadi" panose="020B0604020104020204" pitchFamily="34" charset="0"/>
              </a:rPr>
              <a:t>Por más de 30 años he predicado para esta iglesia.</a:t>
            </a:r>
          </a:p>
          <a:p>
            <a:pPr>
              <a:lnSpc>
                <a:spcPct val="100000"/>
              </a:lnSpc>
              <a:buClr>
                <a:srgbClr val="FF0000"/>
              </a:buClr>
              <a:buFont typeface="Arial Narrow" panose="020B0606020202030204" pitchFamily="34" charset="0"/>
              <a:buChar char="■"/>
            </a:pPr>
            <a:r>
              <a:rPr lang="es-MX" sz="3600" b="1" dirty="0">
                <a:latin typeface="Abadi" panose="020B0604020104020204" pitchFamily="34" charset="0"/>
              </a:rPr>
              <a:t> ¿Cuál sería mi último sermón? </a:t>
            </a:r>
          </a:p>
          <a:p>
            <a:endParaRPr lang="es-CL" dirty="0"/>
          </a:p>
        </p:txBody>
      </p:sp>
      <p:sp>
        <p:nvSpPr>
          <p:cNvPr id="3" name="CuadroTexto 2">
            <a:extLst>
              <a:ext uri="{FF2B5EF4-FFF2-40B4-BE49-F238E27FC236}">
                <a16:creationId xmlns:a16="http://schemas.microsoft.com/office/drawing/2014/main" id="{3312B374-5C25-437B-A1D5-165E1C566886}"/>
              </a:ext>
            </a:extLst>
          </p:cNvPr>
          <p:cNvSpPr txBox="1"/>
          <p:nvPr/>
        </p:nvSpPr>
        <p:spPr>
          <a:xfrm rot="16200000">
            <a:off x="-3133854" y="3145078"/>
            <a:ext cx="6813376" cy="523220"/>
          </a:xfrm>
          <a:prstGeom prst="rect">
            <a:avLst/>
          </a:prstGeom>
          <a:solidFill>
            <a:srgbClr val="003300"/>
          </a:solidFill>
          <a:effectLst>
            <a:outerShdw blurRad="50800" dist="38100" dir="5400000" algn="t" rotWithShape="0">
              <a:prstClr val="black">
                <a:alpha val="40000"/>
              </a:prstClr>
            </a:outerShdw>
          </a:effectLst>
        </p:spPr>
        <p:txBody>
          <a:bodyPr wrap="square">
            <a:spAutoFit/>
          </a:bodyPr>
          <a:lstStyle/>
          <a:p>
            <a:pPr algn="ctr" defTabSz="1218987"/>
            <a:r>
              <a:rPr lang="es-MX" sz="2800" dirty="0">
                <a:solidFill>
                  <a:srgbClr val="FFFF00"/>
                </a:solidFill>
                <a:effectLst>
                  <a:outerShdw blurRad="38100" dist="38100" dir="2700000" algn="tl">
                    <a:srgbClr val="000000">
                      <a:alpha val="43137"/>
                    </a:srgbClr>
                  </a:outerShdw>
                </a:effectLst>
                <a:latin typeface="Britannic Bold" panose="020B0903060703020204" pitchFamily="34" charset="0"/>
              </a:rPr>
              <a:t>“Si Este Fuera Mi Último Sermón”</a:t>
            </a:r>
            <a:endParaRPr lang="es-CL" sz="1000" dirty="0">
              <a:solidFill>
                <a:srgbClr val="FFFF00"/>
              </a:solidFill>
              <a:latin typeface="Arial"/>
            </a:endParaRPr>
          </a:p>
        </p:txBody>
      </p:sp>
      <p:pic>
        <p:nvPicPr>
          <p:cNvPr id="4" name="Imagen 3">
            <a:extLst>
              <a:ext uri="{FF2B5EF4-FFF2-40B4-BE49-F238E27FC236}">
                <a16:creationId xmlns:a16="http://schemas.microsoft.com/office/drawing/2014/main" id="{F1938EC1-63F4-4875-97FA-B495942B4745}"/>
              </a:ext>
            </a:extLst>
          </p:cNvPr>
          <p:cNvPicPr>
            <a:picLocks noChangeAspect="1"/>
          </p:cNvPicPr>
          <p:nvPr/>
        </p:nvPicPr>
        <p:blipFill rotWithShape="1">
          <a:blip r:embed="rId2"/>
          <a:srcRect l="25187" r="15547"/>
          <a:stretch/>
        </p:blipFill>
        <p:spPr>
          <a:xfrm>
            <a:off x="1343472" y="1124744"/>
            <a:ext cx="3300267" cy="4176464"/>
          </a:xfrm>
          <a:prstGeom prst="rect">
            <a:avLst/>
          </a:prstGeom>
        </p:spPr>
      </p:pic>
    </p:spTree>
    <p:extLst>
      <p:ext uri="{BB962C8B-B14F-4D97-AF65-F5344CB8AC3E}">
        <p14:creationId xmlns:p14="http://schemas.microsoft.com/office/powerpoint/2010/main" val="323653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2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1000"/>
                                        <p:tgtEl>
                                          <p:spTgt spid="8">
                                            <p:txEl>
                                              <p:pRg st="1" end="1"/>
                                            </p:txEl>
                                          </p:spTgt>
                                        </p:tgtEl>
                                      </p:cBhvr>
                                    </p:animEffect>
                                    <p:anim calcmode="lin" valueType="num">
                                      <p:cBhvr>
                                        <p:cTn id="18"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8">
                                            <p:txEl>
                                              <p:pRg st="2" end="2"/>
                                            </p:txEl>
                                          </p:spTgt>
                                        </p:tgtEl>
                                        <p:attrNameLst>
                                          <p:attrName>style.visibility</p:attrName>
                                        </p:attrNameLst>
                                      </p:cBhvr>
                                      <p:to>
                                        <p:strVal val="visible"/>
                                      </p:to>
                                    </p:set>
                                    <p:animEffect transition="in" filter="fade">
                                      <p:cBhvr>
                                        <p:cTn id="24" dur="1000"/>
                                        <p:tgtEl>
                                          <p:spTgt spid="8">
                                            <p:txEl>
                                              <p:pRg st="2" end="2"/>
                                            </p:txEl>
                                          </p:spTgt>
                                        </p:tgtEl>
                                      </p:cBhvr>
                                    </p:animEffect>
                                    <p:anim calcmode="lin" valueType="num">
                                      <p:cBhvr>
                                        <p:cTn id="25"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017858A1-4643-49FA-87F4-08505B943FD1}"/>
              </a:ext>
            </a:extLst>
          </p:cNvPr>
          <p:cNvSpPr>
            <a:spLocks noGrp="1"/>
          </p:cNvSpPr>
          <p:nvPr>
            <p:ph type="title"/>
          </p:nvPr>
        </p:nvSpPr>
        <p:spPr>
          <a:xfrm>
            <a:off x="1118897" y="76200"/>
            <a:ext cx="10157354" cy="760512"/>
          </a:xfrm>
        </p:spPr>
        <p:txBody>
          <a:bodyPr>
            <a:normAutofit/>
          </a:bodyPr>
          <a:lstStyle/>
          <a:p>
            <a:pPr algn="ctr"/>
            <a:r>
              <a:rPr lang="es-MX" sz="3200" dirty="0">
                <a:solidFill>
                  <a:srgbClr val="C00000"/>
                </a:solidFill>
                <a:latin typeface="Britannic Bold" panose="020B0903060703020204" pitchFamily="34" charset="0"/>
              </a:rPr>
              <a:t>Si Hoy Predicara Por Última Vez Delante De Ustedes.</a:t>
            </a:r>
            <a:endParaRPr lang="es-CL" sz="3200" dirty="0">
              <a:solidFill>
                <a:srgbClr val="C00000"/>
              </a:solidFill>
              <a:latin typeface="Britannic Bold" panose="020B0903060703020204" pitchFamily="34" charset="0"/>
            </a:endParaRPr>
          </a:p>
        </p:txBody>
      </p:sp>
      <p:sp>
        <p:nvSpPr>
          <p:cNvPr id="4" name="Marcador de contenido 3">
            <a:extLst>
              <a:ext uri="{FF2B5EF4-FFF2-40B4-BE49-F238E27FC236}">
                <a16:creationId xmlns:a16="http://schemas.microsoft.com/office/drawing/2014/main" id="{195CDA67-2F7C-44E6-9C4B-EFDB44FFCF36}"/>
              </a:ext>
            </a:extLst>
          </p:cNvPr>
          <p:cNvSpPr>
            <a:spLocks noGrp="1"/>
          </p:cNvSpPr>
          <p:nvPr>
            <p:ph idx="1"/>
          </p:nvPr>
        </p:nvSpPr>
        <p:spPr>
          <a:xfrm>
            <a:off x="1118897" y="1340768"/>
            <a:ext cx="10157354" cy="4831432"/>
          </a:xfrm>
        </p:spPr>
        <p:txBody>
          <a:bodyPr>
            <a:normAutofit fontScale="92500" lnSpcReduction="10000"/>
          </a:bodyPr>
          <a:lstStyle/>
          <a:p>
            <a:pPr>
              <a:lnSpc>
                <a:spcPct val="100000"/>
              </a:lnSpc>
              <a:buClr>
                <a:srgbClr val="FF0000"/>
              </a:buClr>
              <a:buFont typeface="Arial Narrow" panose="020B0606020202030204" pitchFamily="34" charset="0"/>
              <a:buChar char="■"/>
            </a:pPr>
            <a:r>
              <a:rPr lang="es-MX" sz="2600" b="1" dirty="0">
                <a:latin typeface="Arial" panose="020B0604020202020204" pitchFamily="34" charset="0"/>
                <a:cs typeface="Arial" panose="020B0604020202020204" pitchFamily="34" charset="0"/>
              </a:rPr>
              <a:t>Insistiría En Presentarles A Jesús Como El Único Salvador</a:t>
            </a:r>
            <a:r>
              <a:rPr lang="es-MX" b="1" dirty="0">
                <a:latin typeface="Arial" panose="020B0604020202020204" pitchFamily="34" charset="0"/>
                <a:cs typeface="Arial" panose="020B0604020202020204" pitchFamily="34" charset="0"/>
              </a:rPr>
              <a:t>.</a:t>
            </a:r>
          </a:p>
          <a:p>
            <a:pPr>
              <a:lnSpc>
                <a:spcPct val="100000"/>
              </a:lnSpc>
              <a:buClr>
                <a:srgbClr val="FF0000"/>
              </a:buClr>
              <a:buFont typeface="Arial Narrow" panose="020B0606020202030204" pitchFamily="34" charset="0"/>
              <a:buChar char="■"/>
            </a:pPr>
            <a:r>
              <a:rPr lang="es-MX" b="1" dirty="0">
                <a:latin typeface="Arial" panose="020B0604020202020204" pitchFamily="34" charset="0"/>
                <a:cs typeface="Arial" panose="020B0604020202020204" pitchFamily="34" charset="0"/>
              </a:rPr>
              <a:t>No Hay otro Salvador. No hay otro mediador. </a:t>
            </a:r>
          </a:p>
          <a:p>
            <a:pPr lvl="1">
              <a:lnSpc>
                <a:spcPct val="100000"/>
              </a:lnSpc>
              <a:buClr>
                <a:schemeClr val="accent2">
                  <a:lumMod val="75000"/>
                </a:schemeClr>
              </a:buClr>
              <a:buFont typeface="Arial Narrow" panose="020B0606020202030204" pitchFamily="34" charset="0"/>
              <a:buChar char="■"/>
            </a:pPr>
            <a:r>
              <a:rPr lang="es-MX" b="1" dirty="0">
                <a:latin typeface="Arial" panose="020B0604020202020204" pitchFamily="34" charset="0"/>
                <a:cs typeface="Arial" panose="020B0604020202020204" pitchFamily="34" charset="0"/>
              </a:rPr>
              <a:t>“</a:t>
            </a:r>
            <a:r>
              <a:rPr lang="es-MX" b="1" i="1" dirty="0">
                <a:solidFill>
                  <a:srgbClr val="C00000"/>
                </a:solidFill>
                <a:latin typeface="Arial" panose="020B0604020202020204" pitchFamily="34" charset="0"/>
                <a:cs typeface="Arial" panose="020B0604020202020204" pitchFamily="34" charset="0"/>
              </a:rPr>
              <a:t>Y en ningún otro hay salvación; porque no hay otro nombre bajo el cielo, dado a los hombres, en que podamos ser salvos</a:t>
            </a:r>
            <a:r>
              <a:rPr lang="es-MX" b="1" dirty="0">
                <a:latin typeface="Arial" panose="020B0604020202020204" pitchFamily="34" charset="0"/>
                <a:cs typeface="Arial" panose="020B0604020202020204" pitchFamily="34" charset="0"/>
              </a:rPr>
              <a:t>” (Hch. 4: 12). </a:t>
            </a:r>
          </a:p>
          <a:p>
            <a:pPr lvl="1">
              <a:lnSpc>
                <a:spcPct val="100000"/>
              </a:lnSpc>
              <a:buClr>
                <a:schemeClr val="accent2">
                  <a:lumMod val="75000"/>
                </a:schemeClr>
              </a:buClr>
              <a:buFont typeface="Arial Narrow" panose="020B0606020202030204" pitchFamily="34" charset="0"/>
              <a:buChar char="■"/>
            </a:pPr>
            <a:r>
              <a:rPr lang="es-MX" b="1" dirty="0">
                <a:latin typeface="Arial" panose="020B0604020202020204" pitchFamily="34" charset="0"/>
                <a:cs typeface="Arial" panose="020B0604020202020204" pitchFamily="34" charset="0"/>
              </a:rPr>
              <a:t>“</a:t>
            </a:r>
            <a:r>
              <a:rPr lang="es-MX" b="1" i="1" dirty="0">
                <a:solidFill>
                  <a:srgbClr val="C00000"/>
                </a:solidFill>
                <a:latin typeface="Arial" panose="020B0604020202020204" pitchFamily="34" charset="0"/>
                <a:cs typeface="Arial" panose="020B0604020202020204" pitchFamily="34" charset="0"/>
              </a:rPr>
              <a:t>Porque hay un solo Dios, y un solo mediador entre Dios y los hombres, Jesucristo hombre</a:t>
            </a:r>
            <a:r>
              <a:rPr lang="es-MX" b="1" dirty="0">
                <a:latin typeface="Arial" panose="020B0604020202020204" pitchFamily="34" charset="0"/>
                <a:cs typeface="Arial" panose="020B0604020202020204" pitchFamily="34" charset="0"/>
              </a:rPr>
              <a:t>” (1 Tim. 2:5).</a:t>
            </a:r>
          </a:p>
          <a:p>
            <a:pPr>
              <a:lnSpc>
                <a:spcPct val="100000"/>
              </a:lnSpc>
              <a:buClr>
                <a:srgbClr val="FF0000"/>
              </a:buClr>
              <a:buFont typeface="Arial Narrow" panose="020B0606020202030204" pitchFamily="34" charset="0"/>
              <a:buChar char="■"/>
            </a:pPr>
            <a:r>
              <a:rPr lang="es-MX" b="1" dirty="0">
                <a:latin typeface="Arial" panose="020B0604020202020204" pitchFamily="34" charset="0"/>
                <a:cs typeface="Arial" panose="020B0604020202020204" pitchFamily="34" charset="0"/>
              </a:rPr>
              <a:t>Trataría de convencerles que la única razón por la que Cristo vino a la tierra fue para mostrar el amor de Dios al hombre.</a:t>
            </a:r>
          </a:p>
          <a:p>
            <a:pPr lvl="1">
              <a:lnSpc>
                <a:spcPct val="100000"/>
              </a:lnSpc>
              <a:buClr>
                <a:schemeClr val="accent2">
                  <a:lumMod val="75000"/>
                </a:schemeClr>
              </a:buClr>
              <a:buFont typeface="Arial Narrow" panose="020B0606020202030204" pitchFamily="34" charset="0"/>
              <a:buChar char="■"/>
            </a:pPr>
            <a:r>
              <a:rPr lang="es-MX" b="1" dirty="0">
                <a:latin typeface="Arial" panose="020B0604020202020204" pitchFamily="34" charset="0"/>
                <a:cs typeface="Arial" panose="020B0604020202020204" pitchFamily="34" charset="0"/>
              </a:rPr>
              <a:t>“</a:t>
            </a:r>
            <a:r>
              <a:rPr lang="es-MX" b="1" i="1" dirty="0">
                <a:solidFill>
                  <a:srgbClr val="C00000"/>
                </a:solidFill>
                <a:latin typeface="Arial" panose="020B0604020202020204" pitchFamily="34" charset="0"/>
                <a:cs typeface="Arial" panose="020B0604020202020204" pitchFamily="34" charset="0"/>
              </a:rPr>
              <a:t>Porque de tal manera amó Dios al mundo, que ha dado a su Hijo unigénito, para que todo aquel que en él cree, no se pierda, mas tenga vida eterna</a:t>
            </a:r>
            <a:r>
              <a:rPr lang="es-MX" b="1" dirty="0">
                <a:latin typeface="Arial" panose="020B0604020202020204" pitchFamily="34" charset="0"/>
                <a:cs typeface="Arial" panose="020B0604020202020204" pitchFamily="34" charset="0"/>
              </a:rPr>
              <a:t>” (Jn. 3:16). </a:t>
            </a:r>
          </a:p>
          <a:p>
            <a:pPr lvl="1">
              <a:lnSpc>
                <a:spcPct val="100000"/>
              </a:lnSpc>
              <a:buClr>
                <a:schemeClr val="accent2">
                  <a:lumMod val="75000"/>
                </a:schemeClr>
              </a:buClr>
              <a:buFont typeface="Arial Narrow" panose="020B0606020202030204" pitchFamily="34" charset="0"/>
              <a:buChar char="■"/>
            </a:pPr>
            <a:r>
              <a:rPr lang="es-MX" b="1" dirty="0">
                <a:latin typeface="Arial" panose="020B0604020202020204" pitchFamily="34" charset="0"/>
                <a:cs typeface="Arial" panose="020B0604020202020204" pitchFamily="34" charset="0"/>
              </a:rPr>
              <a:t>“</a:t>
            </a:r>
            <a:r>
              <a:rPr lang="es-MX" b="1" i="1" dirty="0">
                <a:solidFill>
                  <a:srgbClr val="C00000"/>
                </a:solidFill>
                <a:latin typeface="Arial" panose="020B0604020202020204" pitchFamily="34" charset="0"/>
                <a:cs typeface="Arial" panose="020B0604020202020204" pitchFamily="34" charset="0"/>
              </a:rPr>
              <a:t>Mas Dios muestra su amor para con nosotros, en que siendo aún pecadores, Cristo murió por nosotros</a:t>
            </a:r>
            <a:r>
              <a:rPr lang="es-MX" b="1" dirty="0">
                <a:latin typeface="Arial" panose="020B0604020202020204" pitchFamily="34" charset="0"/>
                <a:cs typeface="Arial" panose="020B0604020202020204" pitchFamily="34" charset="0"/>
              </a:rPr>
              <a:t>” (Rom. 5:8).</a:t>
            </a:r>
          </a:p>
          <a:p>
            <a:endParaRPr lang="es-CL" dirty="0"/>
          </a:p>
        </p:txBody>
      </p:sp>
      <p:sp>
        <p:nvSpPr>
          <p:cNvPr id="5" name="CuadroTexto 4">
            <a:extLst>
              <a:ext uri="{FF2B5EF4-FFF2-40B4-BE49-F238E27FC236}">
                <a16:creationId xmlns:a16="http://schemas.microsoft.com/office/drawing/2014/main" id="{DF97E380-5BBD-41A8-885A-0683A9F70BB8}"/>
              </a:ext>
            </a:extLst>
          </p:cNvPr>
          <p:cNvSpPr txBox="1"/>
          <p:nvPr/>
        </p:nvSpPr>
        <p:spPr>
          <a:xfrm rot="16200000">
            <a:off x="-3133854" y="3145078"/>
            <a:ext cx="6813376" cy="523220"/>
          </a:xfrm>
          <a:prstGeom prst="rect">
            <a:avLst/>
          </a:prstGeom>
          <a:solidFill>
            <a:srgbClr val="003300"/>
          </a:solidFill>
          <a:effectLst>
            <a:outerShdw blurRad="50800" dist="38100" dir="5400000" algn="t" rotWithShape="0">
              <a:prstClr val="black">
                <a:alpha val="40000"/>
              </a:prstClr>
            </a:outerShdw>
          </a:effectLst>
        </p:spPr>
        <p:txBody>
          <a:bodyPr wrap="square">
            <a:spAutoFit/>
          </a:bodyPr>
          <a:lstStyle/>
          <a:p>
            <a:pPr algn="ctr" defTabSz="1218987"/>
            <a:r>
              <a:rPr lang="es-MX" sz="2800" dirty="0">
                <a:solidFill>
                  <a:srgbClr val="FFFF00"/>
                </a:solidFill>
                <a:effectLst>
                  <a:outerShdw blurRad="38100" dist="38100" dir="2700000" algn="tl">
                    <a:srgbClr val="000000">
                      <a:alpha val="43137"/>
                    </a:srgbClr>
                  </a:outerShdw>
                </a:effectLst>
                <a:latin typeface="Britannic Bold" panose="020B0903060703020204" pitchFamily="34" charset="0"/>
              </a:rPr>
              <a:t>“Si Este Fuera Mi Último Sermón”</a:t>
            </a:r>
            <a:endParaRPr lang="es-CL" sz="1000" dirty="0">
              <a:solidFill>
                <a:srgbClr val="FFFF00"/>
              </a:solidFill>
              <a:latin typeface="Arial"/>
            </a:endParaRPr>
          </a:p>
        </p:txBody>
      </p:sp>
    </p:spTree>
    <p:extLst>
      <p:ext uri="{BB962C8B-B14F-4D97-AF65-F5344CB8AC3E}">
        <p14:creationId xmlns:p14="http://schemas.microsoft.com/office/powerpoint/2010/main" val="1653943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0" fill="hold"/>
                                        <p:tgtEl>
                                          <p:spTgt spid="3"/>
                                        </p:tgtEl>
                                        <p:attrNameLst>
                                          <p:attrName>ppt_w</p:attrName>
                                        </p:attrNameLst>
                                      </p:cBhvr>
                                      <p:tavLst>
                                        <p:tav tm="0">
                                          <p:val>
                                            <p:fltVal val="0"/>
                                          </p:val>
                                        </p:tav>
                                        <p:tav tm="100000">
                                          <p:val>
                                            <p:strVal val="#ppt_w"/>
                                          </p:val>
                                        </p:tav>
                                      </p:tavLst>
                                    </p:anim>
                                    <p:anim calcmode="lin" valueType="num">
                                      <p:cBhvr>
                                        <p:cTn id="8" dur="3000" fill="hold"/>
                                        <p:tgtEl>
                                          <p:spTgt spid="3"/>
                                        </p:tgtEl>
                                        <p:attrNameLst>
                                          <p:attrName>ppt_h</p:attrName>
                                        </p:attrNameLst>
                                      </p:cBhvr>
                                      <p:tavLst>
                                        <p:tav tm="0">
                                          <p:val>
                                            <p:fltVal val="0"/>
                                          </p:val>
                                        </p:tav>
                                        <p:tav tm="100000">
                                          <p:val>
                                            <p:strVal val="#ppt_h"/>
                                          </p:val>
                                        </p:tav>
                                      </p:tavLst>
                                    </p:anim>
                                    <p:animEffect transition="in" filter="fade">
                                      <p:cBhvr>
                                        <p:cTn id="9" dur="3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wipe(down)">
                                      <p:cBhvr>
                                        <p:cTn id="21" dur="580">
                                          <p:stCondLst>
                                            <p:cond delay="0"/>
                                          </p:stCondLst>
                                        </p:cTn>
                                        <p:tgtEl>
                                          <p:spTgt spid="4">
                                            <p:txEl>
                                              <p:pRg st="1" end="1"/>
                                            </p:txEl>
                                          </p:spTgt>
                                        </p:tgtEl>
                                      </p:cBhvr>
                                    </p:animEffect>
                                    <p:anim calcmode="lin" valueType="num">
                                      <p:cBhvr>
                                        <p:cTn id="22"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27" dur="26">
                                          <p:stCondLst>
                                            <p:cond delay="650"/>
                                          </p:stCondLst>
                                        </p:cTn>
                                        <p:tgtEl>
                                          <p:spTgt spid="4">
                                            <p:txEl>
                                              <p:pRg st="1" end="1"/>
                                            </p:txEl>
                                          </p:spTgt>
                                        </p:tgtEl>
                                      </p:cBhvr>
                                      <p:to x="100000" y="60000"/>
                                    </p:animScale>
                                    <p:animScale>
                                      <p:cBhvr>
                                        <p:cTn id="28" dur="166" decel="50000">
                                          <p:stCondLst>
                                            <p:cond delay="676"/>
                                          </p:stCondLst>
                                        </p:cTn>
                                        <p:tgtEl>
                                          <p:spTgt spid="4">
                                            <p:txEl>
                                              <p:pRg st="1" end="1"/>
                                            </p:txEl>
                                          </p:spTgt>
                                        </p:tgtEl>
                                      </p:cBhvr>
                                      <p:to x="100000" y="100000"/>
                                    </p:animScale>
                                    <p:animScale>
                                      <p:cBhvr>
                                        <p:cTn id="29" dur="26">
                                          <p:stCondLst>
                                            <p:cond delay="1312"/>
                                          </p:stCondLst>
                                        </p:cTn>
                                        <p:tgtEl>
                                          <p:spTgt spid="4">
                                            <p:txEl>
                                              <p:pRg st="1" end="1"/>
                                            </p:txEl>
                                          </p:spTgt>
                                        </p:tgtEl>
                                      </p:cBhvr>
                                      <p:to x="100000" y="80000"/>
                                    </p:animScale>
                                    <p:animScale>
                                      <p:cBhvr>
                                        <p:cTn id="30" dur="166" decel="50000">
                                          <p:stCondLst>
                                            <p:cond delay="1338"/>
                                          </p:stCondLst>
                                        </p:cTn>
                                        <p:tgtEl>
                                          <p:spTgt spid="4">
                                            <p:txEl>
                                              <p:pRg st="1" end="1"/>
                                            </p:txEl>
                                          </p:spTgt>
                                        </p:tgtEl>
                                      </p:cBhvr>
                                      <p:to x="100000" y="100000"/>
                                    </p:animScale>
                                    <p:animScale>
                                      <p:cBhvr>
                                        <p:cTn id="31" dur="26">
                                          <p:stCondLst>
                                            <p:cond delay="1642"/>
                                          </p:stCondLst>
                                        </p:cTn>
                                        <p:tgtEl>
                                          <p:spTgt spid="4">
                                            <p:txEl>
                                              <p:pRg st="1" end="1"/>
                                            </p:txEl>
                                          </p:spTgt>
                                        </p:tgtEl>
                                      </p:cBhvr>
                                      <p:to x="100000" y="90000"/>
                                    </p:animScale>
                                    <p:animScale>
                                      <p:cBhvr>
                                        <p:cTn id="32" dur="166" decel="50000">
                                          <p:stCondLst>
                                            <p:cond delay="1668"/>
                                          </p:stCondLst>
                                        </p:cTn>
                                        <p:tgtEl>
                                          <p:spTgt spid="4">
                                            <p:txEl>
                                              <p:pRg st="1" end="1"/>
                                            </p:txEl>
                                          </p:spTgt>
                                        </p:tgtEl>
                                      </p:cBhvr>
                                      <p:to x="100000" y="100000"/>
                                    </p:animScale>
                                    <p:animScale>
                                      <p:cBhvr>
                                        <p:cTn id="33" dur="26">
                                          <p:stCondLst>
                                            <p:cond delay="1808"/>
                                          </p:stCondLst>
                                        </p:cTn>
                                        <p:tgtEl>
                                          <p:spTgt spid="4">
                                            <p:txEl>
                                              <p:pRg st="1" end="1"/>
                                            </p:txEl>
                                          </p:spTgt>
                                        </p:tgtEl>
                                      </p:cBhvr>
                                      <p:to x="100000" y="95000"/>
                                    </p:animScale>
                                    <p:animScale>
                                      <p:cBhvr>
                                        <p:cTn id="34" dur="166" decel="50000">
                                          <p:stCondLst>
                                            <p:cond delay="1834"/>
                                          </p:stCondLst>
                                        </p:cTn>
                                        <p:tgtEl>
                                          <p:spTgt spid="4">
                                            <p:txEl>
                                              <p:pRg st="1" end="1"/>
                                            </p:txEl>
                                          </p:spTgt>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anim calcmode="lin" valueType="num">
                                      <p:cBhvr>
                                        <p:cTn id="39"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40"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41"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42" dur="1000"/>
                                        <p:tgtEl>
                                          <p:spTgt spid="4">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anim calcmode="lin" valueType="num">
                                      <p:cBhvr>
                                        <p:cTn id="47"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48"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49"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50" dur="1000"/>
                                        <p:tgtEl>
                                          <p:spTgt spid="4">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4">
                                            <p:txEl>
                                              <p:pRg st="4" end="4"/>
                                            </p:txEl>
                                          </p:spTgt>
                                        </p:tgtEl>
                                        <p:attrNameLst>
                                          <p:attrName>style.visibility</p:attrName>
                                        </p:attrNameLst>
                                      </p:cBhvr>
                                      <p:to>
                                        <p:strVal val="visible"/>
                                      </p:to>
                                    </p:set>
                                    <p:animEffect transition="in" filter="fade">
                                      <p:cBhvr>
                                        <p:cTn id="55" dur="1000"/>
                                        <p:tgtEl>
                                          <p:spTgt spid="4">
                                            <p:txEl>
                                              <p:pRg st="4" end="4"/>
                                            </p:txEl>
                                          </p:spTgt>
                                        </p:tgtEl>
                                      </p:cBhvr>
                                    </p:animEffect>
                                    <p:anim calcmode="lin" valueType="num">
                                      <p:cBhvr>
                                        <p:cTn id="5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5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nodeType="clickEffect">
                                  <p:stCondLst>
                                    <p:cond delay="0"/>
                                  </p:stCondLst>
                                  <p:childTnLst>
                                    <p:set>
                                      <p:cBhvr>
                                        <p:cTn id="61" dur="1" fill="hold">
                                          <p:stCondLst>
                                            <p:cond delay="0"/>
                                          </p:stCondLst>
                                        </p:cTn>
                                        <p:tgtEl>
                                          <p:spTgt spid="4">
                                            <p:txEl>
                                              <p:pRg st="5" end="5"/>
                                            </p:txEl>
                                          </p:spTgt>
                                        </p:tgtEl>
                                        <p:attrNameLst>
                                          <p:attrName>style.visibility</p:attrName>
                                        </p:attrNameLst>
                                      </p:cBhvr>
                                      <p:to>
                                        <p:strVal val="visible"/>
                                      </p:to>
                                    </p:set>
                                    <p:anim calcmode="lin" valueType="num">
                                      <p:cBhvr>
                                        <p:cTn id="62" dur="2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63" dur="2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64" dur="2500"/>
                                        <p:tgtEl>
                                          <p:spTgt spid="4">
                                            <p:txEl>
                                              <p:pRg st="5" end="5"/>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4">
                                            <p:txEl>
                                              <p:pRg st="6" end="6"/>
                                            </p:txEl>
                                          </p:spTgt>
                                        </p:tgtEl>
                                        <p:attrNameLst>
                                          <p:attrName>style.visibility</p:attrName>
                                        </p:attrNameLst>
                                      </p:cBhvr>
                                      <p:to>
                                        <p:strVal val="visible"/>
                                      </p:to>
                                    </p:set>
                                    <p:animEffect transition="in" filter="fade">
                                      <p:cBhvr>
                                        <p:cTn id="69" dur="1000"/>
                                        <p:tgtEl>
                                          <p:spTgt spid="4">
                                            <p:txEl>
                                              <p:pRg st="6" end="6"/>
                                            </p:txEl>
                                          </p:spTgt>
                                        </p:tgtEl>
                                      </p:cBhvr>
                                    </p:animEffect>
                                    <p:anim calcmode="lin" valueType="num">
                                      <p:cBhvr>
                                        <p:cTn id="7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017858A1-4643-49FA-87F4-08505B943FD1}"/>
              </a:ext>
            </a:extLst>
          </p:cNvPr>
          <p:cNvSpPr>
            <a:spLocks noGrp="1"/>
          </p:cNvSpPr>
          <p:nvPr>
            <p:ph type="title"/>
          </p:nvPr>
        </p:nvSpPr>
        <p:spPr>
          <a:xfrm>
            <a:off x="1118897" y="76200"/>
            <a:ext cx="10157354" cy="688504"/>
          </a:xfrm>
        </p:spPr>
        <p:txBody>
          <a:bodyPr>
            <a:normAutofit/>
          </a:bodyPr>
          <a:lstStyle/>
          <a:p>
            <a:pPr algn="ctr"/>
            <a:r>
              <a:rPr lang="es-MX" sz="3200" dirty="0">
                <a:solidFill>
                  <a:srgbClr val="C00000"/>
                </a:solidFill>
                <a:latin typeface="Britannic Bold" panose="020B0903060703020204" pitchFamily="34" charset="0"/>
              </a:rPr>
              <a:t>Si Hoy Predicara Por Última Vez Delante De Ustedes.</a:t>
            </a:r>
            <a:endParaRPr lang="es-CL" sz="3200" dirty="0">
              <a:solidFill>
                <a:srgbClr val="C00000"/>
              </a:solidFill>
              <a:latin typeface="Britannic Bold" panose="020B0903060703020204" pitchFamily="34" charset="0"/>
            </a:endParaRPr>
          </a:p>
        </p:txBody>
      </p:sp>
      <p:sp>
        <p:nvSpPr>
          <p:cNvPr id="4" name="Marcador de contenido 3">
            <a:extLst>
              <a:ext uri="{FF2B5EF4-FFF2-40B4-BE49-F238E27FC236}">
                <a16:creationId xmlns:a16="http://schemas.microsoft.com/office/drawing/2014/main" id="{195CDA67-2F7C-44E6-9C4B-EFDB44FFCF36}"/>
              </a:ext>
            </a:extLst>
          </p:cNvPr>
          <p:cNvSpPr>
            <a:spLocks noGrp="1"/>
          </p:cNvSpPr>
          <p:nvPr>
            <p:ph idx="1"/>
          </p:nvPr>
        </p:nvSpPr>
        <p:spPr>
          <a:xfrm>
            <a:off x="2495600" y="1196752"/>
            <a:ext cx="9140690" cy="5112568"/>
          </a:xfrm>
        </p:spPr>
        <p:txBody>
          <a:bodyPr>
            <a:normAutofit fontScale="92500" lnSpcReduction="10000"/>
          </a:bodyPr>
          <a:lstStyle/>
          <a:p>
            <a:pPr>
              <a:lnSpc>
                <a:spcPct val="100000"/>
              </a:lnSpc>
              <a:buClr>
                <a:srgbClr val="FF0000"/>
              </a:buClr>
              <a:buFont typeface="Arial Narrow" panose="020B0606020202030204" pitchFamily="34" charset="0"/>
              <a:buChar char="■"/>
            </a:pPr>
            <a:r>
              <a:rPr lang="es-MX" sz="2800" b="1" dirty="0">
                <a:latin typeface="Arial" panose="020B0604020202020204" pitchFamily="34" charset="0"/>
                <a:cs typeface="Arial" panose="020B0604020202020204" pitchFamily="34" charset="0"/>
              </a:rPr>
              <a:t>Predicaría Que Sin La Sangre De Cristo No Hay Salvación.</a:t>
            </a:r>
          </a:p>
          <a:p>
            <a:pPr>
              <a:lnSpc>
                <a:spcPct val="100000"/>
              </a:lnSpc>
              <a:buClr>
                <a:srgbClr val="FF0000"/>
              </a:buClr>
              <a:buFont typeface="Arial Narrow" panose="020B0606020202030204" pitchFamily="34" charset="0"/>
              <a:buChar char="■"/>
            </a:pPr>
            <a:r>
              <a:rPr lang="es-MX" b="1" dirty="0">
                <a:latin typeface="Arial" panose="020B0604020202020204" pitchFamily="34" charset="0"/>
                <a:cs typeface="Arial" panose="020B0604020202020204" pitchFamily="34" charset="0"/>
              </a:rPr>
              <a:t>La redención es en Cristo a través de su sangre.</a:t>
            </a:r>
          </a:p>
          <a:p>
            <a:pPr lvl="1">
              <a:lnSpc>
                <a:spcPct val="100000"/>
              </a:lnSpc>
              <a:buClr>
                <a:schemeClr val="accent2">
                  <a:lumMod val="75000"/>
                </a:schemeClr>
              </a:buClr>
              <a:buFont typeface="Arial Narrow" panose="020B0606020202030204" pitchFamily="34" charset="0"/>
              <a:buChar char="■"/>
            </a:pPr>
            <a:r>
              <a:rPr lang="es-MX" b="1" dirty="0">
                <a:latin typeface="Arial" panose="020B0604020202020204" pitchFamily="34" charset="0"/>
                <a:cs typeface="Arial" panose="020B0604020202020204" pitchFamily="34" charset="0"/>
              </a:rPr>
              <a:t>“… </a:t>
            </a:r>
            <a:r>
              <a:rPr lang="es-MX" b="1" i="1" dirty="0">
                <a:solidFill>
                  <a:srgbClr val="C00000"/>
                </a:solidFill>
                <a:latin typeface="Arial" panose="020B0604020202020204" pitchFamily="34" charset="0"/>
                <a:cs typeface="Arial" panose="020B0604020202020204" pitchFamily="34" charset="0"/>
              </a:rPr>
              <a:t>en quien tenemos redención por su sangre, el perdón de pecados según las riquezas de su gracia</a:t>
            </a:r>
            <a:r>
              <a:rPr lang="es-MX" b="1" dirty="0">
                <a:latin typeface="Arial" panose="020B0604020202020204" pitchFamily="34" charset="0"/>
                <a:cs typeface="Arial" panose="020B0604020202020204" pitchFamily="34" charset="0"/>
              </a:rPr>
              <a:t>” (Ef. 1:7).</a:t>
            </a:r>
          </a:p>
          <a:p>
            <a:pPr>
              <a:lnSpc>
                <a:spcPct val="100000"/>
              </a:lnSpc>
              <a:buClr>
                <a:srgbClr val="FF0000"/>
              </a:buClr>
              <a:buFont typeface="Arial Narrow" panose="020B0606020202030204" pitchFamily="34" charset="0"/>
              <a:buChar char="■"/>
            </a:pPr>
            <a:r>
              <a:rPr lang="es-MX" b="1" dirty="0">
                <a:latin typeface="Arial" panose="020B0604020202020204" pitchFamily="34" charset="0"/>
                <a:cs typeface="Arial" panose="020B0604020202020204" pitchFamily="34" charset="0"/>
              </a:rPr>
              <a:t>¿Cómo ponerse en contacto con la sangre de Cristo? </a:t>
            </a:r>
          </a:p>
          <a:p>
            <a:pPr lvl="1">
              <a:lnSpc>
                <a:spcPct val="100000"/>
              </a:lnSpc>
              <a:buClr>
                <a:srgbClr val="FF0000"/>
              </a:buClr>
              <a:buFont typeface="Arial Narrow" panose="020B0606020202030204" pitchFamily="34" charset="0"/>
              <a:buChar char="■"/>
            </a:pPr>
            <a:r>
              <a:rPr lang="es-MX" b="1" dirty="0">
                <a:latin typeface="Arial" panose="020B0604020202020204" pitchFamily="34" charset="0"/>
                <a:cs typeface="Arial" panose="020B0604020202020204" pitchFamily="34" charset="0"/>
              </a:rPr>
              <a:t>Cuando usted desciende a las aguas del bautismo, cuando usted es sepultado con su Señor en el bautismo, se pone en contacto con el poder salvador de la sangre de Cristo y es redimido por la sangre del Cordero.</a:t>
            </a:r>
          </a:p>
          <a:p>
            <a:pPr lvl="1">
              <a:lnSpc>
                <a:spcPct val="100000"/>
              </a:lnSpc>
              <a:buClr>
                <a:schemeClr val="accent2">
                  <a:lumMod val="75000"/>
                </a:schemeClr>
              </a:buClr>
              <a:buFont typeface="Arial Narrow" panose="020B0606020202030204" pitchFamily="34" charset="0"/>
              <a:buChar char="■"/>
            </a:pPr>
            <a:r>
              <a:rPr lang="es-MX" b="1" dirty="0">
                <a:latin typeface="Arial" panose="020B0604020202020204" pitchFamily="34" charset="0"/>
                <a:cs typeface="Arial" panose="020B0604020202020204" pitchFamily="34" charset="0"/>
              </a:rPr>
              <a:t>“</a:t>
            </a:r>
            <a:r>
              <a:rPr lang="es-MX" b="1" i="1" dirty="0">
                <a:solidFill>
                  <a:srgbClr val="C00000"/>
                </a:solidFill>
                <a:latin typeface="Arial" panose="020B0604020202020204" pitchFamily="34" charset="0"/>
                <a:cs typeface="Arial" panose="020B0604020202020204" pitchFamily="34" charset="0"/>
              </a:rPr>
              <a:t>¿O no sabéis que todos los que hemos sido bautizados en Cristo Jesús, hemos sido bautizados en su muerte?</a:t>
            </a:r>
            <a:r>
              <a:rPr lang="es-MX" b="1" dirty="0">
                <a:latin typeface="Arial" panose="020B0604020202020204" pitchFamily="34" charset="0"/>
                <a:cs typeface="Arial" panose="020B0604020202020204" pitchFamily="34" charset="0"/>
              </a:rPr>
              <a:t>” Romanos 6:3</a:t>
            </a:r>
          </a:p>
          <a:p>
            <a:pPr lvl="1">
              <a:lnSpc>
                <a:spcPct val="100000"/>
              </a:lnSpc>
              <a:buClr>
                <a:schemeClr val="accent2">
                  <a:lumMod val="75000"/>
                </a:schemeClr>
              </a:buClr>
              <a:buFont typeface="Arial Narrow" panose="020B0606020202030204" pitchFamily="34" charset="0"/>
              <a:buChar char="■"/>
            </a:pPr>
            <a:r>
              <a:rPr lang="es-MX" b="1" dirty="0">
                <a:latin typeface="Arial" panose="020B0604020202020204" pitchFamily="34" charset="0"/>
                <a:cs typeface="Arial" panose="020B0604020202020204" pitchFamily="34" charset="0"/>
              </a:rPr>
              <a:t>“</a:t>
            </a:r>
            <a:r>
              <a:rPr lang="es-MX" b="1" i="1" dirty="0">
                <a:solidFill>
                  <a:srgbClr val="C00000"/>
                </a:solidFill>
                <a:latin typeface="Arial" panose="020B0604020202020204" pitchFamily="34" charset="0"/>
                <a:cs typeface="Arial" panose="020B0604020202020204" pitchFamily="34" charset="0"/>
              </a:rPr>
              <a:t>Al que nos amó, y nos lavó de nuestros pecados con su sangre</a:t>
            </a:r>
            <a:r>
              <a:rPr lang="es-MX" b="1" dirty="0">
                <a:latin typeface="Arial" panose="020B0604020202020204" pitchFamily="34" charset="0"/>
                <a:cs typeface="Arial" panose="020B0604020202020204" pitchFamily="34" charset="0"/>
              </a:rPr>
              <a:t>” (Ap. 1:5).</a:t>
            </a:r>
          </a:p>
          <a:p>
            <a:endParaRPr lang="es-CL" dirty="0"/>
          </a:p>
        </p:txBody>
      </p:sp>
      <p:pic>
        <p:nvPicPr>
          <p:cNvPr id="2" name="Imagen 1">
            <a:extLst>
              <a:ext uri="{FF2B5EF4-FFF2-40B4-BE49-F238E27FC236}">
                <a16:creationId xmlns:a16="http://schemas.microsoft.com/office/drawing/2014/main" id="{B7F79827-9953-49DB-82E4-4F1418E5DC00}"/>
              </a:ext>
            </a:extLst>
          </p:cNvPr>
          <p:cNvPicPr>
            <a:picLocks noChangeAspect="1"/>
          </p:cNvPicPr>
          <p:nvPr/>
        </p:nvPicPr>
        <p:blipFill>
          <a:blip r:embed="rId2"/>
          <a:stretch>
            <a:fillRect/>
          </a:stretch>
        </p:blipFill>
        <p:spPr>
          <a:xfrm>
            <a:off x="1199457" y="2348880"/>
            <a:ext cx="1438781" cy="3255546"/>
          </a:xfrm>
          <a:prstGeom prst="rect">
            <a:avLst/>
          </a:prstGeom>
        </p:spPr>
      </p:pic>
      <p:sp>
        <p:nvSpPr>
          <p:cNvPr id="5" name="CuadroTexto 4">
            <a:extLst>
              <a:ext uri="{FF2B5EF4-FFF2-40B4-BE49-F238E27FC236}">
                <a16:creationId xmlns:a16="http://schemas.microsoft.com/office/drawing/2014/main" id="{9995074D-6E1C-4529-A98F-4540A7BB1824}"/>
              </a:ext>
            </a:extLst>
          </p:cNvPr>
          <p:cNvSpPr txBox="1"/>
          <p:nvPr/>
        </p:nvSpPr>
        <p:spPr>
          <a:xfrm rot="16200000">
            <a:off x="-3133854" y="3145078"/>
            <a:ext cx="6813376" cy="523220"/>
          </a:xfrm>
          <a:prstGeom prst="rect">
            <a:avLst/>
          </a:prstGeom>
          <a:solidFill>
            <a:srgbClr val="003300"/>
          </a:solidFill>
          <a:effectLst>
            <a:outerShdw blurRad="50800" dist="38100" dir="5400000" algn="t" rotWithShape="0">
              <a:prstClr val="black">
                <a:alpha val="40000"/>
              </a:prstClr>
            </a:outerShdw>
          </a:effectLst>
        </p:spPr>
        <p:txBody>
          <a:bodyPr wrap="square">
            <a:spAutoFit/>
          </a:bodyPr>
          <a:lstStyle/>
          <a:p>
            <a:pPr algn="ctr" defTabSz="1218987"/>
            <a:r>
              <a:rPr lang="es-MX" sz="2800" dirty="0">
                <a:solidFill>
                  <a:srgbClr val="FFFF00"/>
                </a:solidFill>
                <a:effectLst>
                  <a:outerShdw blurRad="38100" dist="38100" dir="2700000" algn="tl">
                    <a:srgbClr val="000000">
                      <a:alpha val="43137"/>
                    </a:srgbClr>
                  </a:outerShdw>
                </a:effectLst>
                <a:latin typeface="Britannic Bold" panose="020B0903060703020204" pitchFamily="34" charset="0"/>
              </a:rPr>
              <a:t>“Si Este Fuera Mi Último Sermón”</a:t>
            </a:r>
            <a:endParaRPr lang="es-CL" sz="1000" dirty="0">
              <a:solidFill>
                <a:srgbClr val="FFFF00"/>
              </a:solidFill>
              <a:latin typeface="Arial"/>
            </a:endParaRPr>
          </a:p>
        </p:txBody>
      </p:sp>
    </p:spTree>
    <p:extLst>
      <p:ext uri="{BB962C8B-B14F-4D97-AF65-F5344CB8AC3E}">
        <p14:creationId xmlns:p14="http://schemas.microsoft.com/office/powerpoint/2010/main" val="1395200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2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2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2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wipe(down)">
                                      <p:cBhvr>
                                        <p:cTn id="19" dur="580">
                                          <p:stCondLst>
                                            <p:cond delay="0"/>
                                          </p:stCondLst>
                                        </p:cTn>
                                        <p:tgtEl>
                                          <p:spTgt spid="4">
                                            <p:txEl>
                                              <p:pRg st="1" end="1"/>
                                            </p:txEl>
                                          </p:spTgt>
                                        </p:tgtEl>
                                      </p:cBhvr>
                                    </p:animEffect>
                                    <p:anim calcmode="lin" valueType="num">
                                      <p:cBhvr>
                                        <p:cTn id="20"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25" dur="26">
                                          <p:stCondLst>
                                            <p:cond delay="650"/>
                                          </p:stCondLst>
                                        </p:cTn>
                                        <p:tgtEl>
                                          <p:spTgt spid="4">
                                            <p:txEl>
                                              <p:pRg st="1" end="1"/>
                                            </p:txEl>
                                          </p:spTgt>
                                        </p:tgtEl>
                                      </p:cBhvr>
                                      <p:to x="100000" y="60000"/>
                                    </p:animScale>
                                    <p:animScale>
                                      <p:cBhvr>
                                        <p:cTn id="26" dur="166" decel="50000">
                                          <p:stCondLst>
                                            <p:cond delay="676"/>
                                          </p:stCondLst>
                                        </p:cTn>
                                        <p:tgtEl>
                                          <p:spTgt spid="4">
                                            <p:txEl>
                                              <p:pRg st="1" end="1"/>
                                            </p:txEl>
                                          </p:spTgt>
                                        </p:tgtEl>
                                      </p:cBhvr>
                                      <p:to x="100000" y="100000"/>
                                    </p:animScale>
                                    <p:animScale>
                                      <p:cBhvr>
                                        <p:cTn id="27" dur="26">
                                          <p:stCondLst>
                                            <p:cond delay="1312"/>
                                          </p:stCondLst>
                                        </p:cTn>
                                        <p:tgtEl>
                                          <p:spTgt spid="4">
                                            <p:txEl>
                                              <p:pRg st="1" end="1"/>
                                            </p:txEl>
                                          </p:spTgt>
                                        </p:tgtEl>
                                      </p:cBhvr>
                                      <p:to x="100000" y="80000"/>
                                    </p:animScale>
                                    <p:animScale>
                                      <p:cBhvr>
                                        <p:cTn id="28" dur="166" decel="50000">
                                          <p:stCondLst>
                                            <p:cond delay="1338"/>
                                          </p:stCondLst>
                                        </p:cTn>
                                        <p:tgtEl>
                                          <p:spTgt spid="4">
                                            <p:txEl>
                                              <p:pRg st="1" end="1"/>
                                            </p:txEl>
                                          </p:spTgt>
                                        </p:tgtEl>
                                      </p:cBhvr>
                                      <p:to x="100000" y="100000"/>
                                    </p:animScale>
                                    <p:animScale>
                                      <p:cBhvr>
                                        <p:cTn id="29" dur="26">
                                          <p:stCondLst>
                                            <p:cond delay="1642"/>
                                          </p:stCondLst>
                                        </p:cTn>
                                        <p:tgtEl>
                                          <p:spTgt spid="4">
                                            <p:txEl>
                                              <p:pRg st="1" end="1"/>
                                            </p:txEl>
                                          </p:spTgt>
                                        </p:tgtEl>
                                      </p:cBhvr>
                                      <p:to x="100000" y="90000"/>
                                    </p:animScale>
                                    <p:animScale>
                                      <p:cBhvr>
                                        <p:cTn id="30" dur="166" decel="50000">
                                          <p:stCondLst>
                                            <p:cond delay="1668"/>
                                          </p:stCondLst>
                                        </p:cTn>
                                        <p:tgtEl>
                                          <p:spTgt spid="4">
                                            <p:txEl>
                                              <p:pRg st="1" end="1"/>
                                            </p:txEl>
                                          </p:spTgt>
                                        </p:tgtEl>
                                      </p:cBhvr>
                                      <p:to x="100000" y="100000"/>
                                    </p:animScale>
                                    <p:animScale>
                                      <p:cBhvr>
                                        <p:cTn id="31" dur="26">
                                          <p:stCondLst>
                                            <p:cond delay="1808"/>
                                          </p:stCondLst>
                                        </p:cTn>
                                        <p:tgtEl>
                                          <p:spTgt spid="4">
                                            <p:txEl>
                                              <p:pRg st="1" end="1"/>
                                            </p:txEl>
                                          </p:spTgt>
                                        </p:tgtEl>
                                      </p:cBhvr>
                                      <p:to x="100000" y="95000"/>
                                    </p:animScale>
                                    <p:animScale>
                                      <p:cBhvr>
                                        <p:cTn id="32" dur="166" decel="50000">
                                          <p:stCondLst>
                                            <p:cond delay="1834"/>
                                          </p:stCondLst>
                                        </p:cTn>
                                        <p:tgtEl>
                                          <p:spTgt spid="4">
                                            <p:txEl>
                                              <p:pRg st="1" end="1"/>
                                            </p:txEl>
                                          </p:spTgt>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Effect transition="in" filter="barn(inVertical)">
                                      <p:cBhvr>
                                        <p:cTn id="37" dur="2000"/>
                                        <p:tgtEl>
                                          <p:spTgt spid="4">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Effect transition="in" filter="fade">
                                      <p:cBhvr>
                                        <p:cTn id="42" dur="1000"/>
                                        <p:tgtEl>
                                          <p:spTgt spid="4">
                                            <p:txEl>
                                              <p:pRg st="3" end="3"/>
                                            </p:txEl>
                                          </p:spTgt>
                                        </p:tgtEl>
                                      </p:cBhvr>
                                    </p:animEffect>
                                    <p:anim calcmode="lin" valueType="num">
                                      <p:cBhvr>
                                        <p:cTn id="4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4" end="4"/>
                                            </p:txEl>
                                          </p:spTgt>
                                        </p:tgtEl>
                                        <p:attrNameLst>
                                          <p:attrName>style.visibility</p:attrName>
                                        </p:attrNameLst>
                                      </p:cBhvr>
                                      <p:to>
                                        <p:strVal val="visible"/>
                                      </p:to>
                                    </p:set>
                                    <p:anim calcmode="lin" valueType="num">
                                      <p:cBhvr>
                                        <p:cTn id="49" dur="2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50" dur="2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51" dur="2500"/>
                                        <p:tgtEl>
                                          <p:spTgt spid="4">
                                            <p:txEl>
                                              <p:pRg st="4" end="4"/>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nodeType="clickEffect">
                                  <p:stCondLst>
                                    <p:cond delay="0"/>
                                  </p:stCondLst>
                                  <p:childTnLst>
                                    <p:set>
                                      <p:cBhvr>
                                        <p:cTn id="55" dur="1" fill="hold">
                                          <p:stCondLst>
                                            <p:cond delay="0"/>
                                          </p:stCondLst>
                                        </p:cTn>
                                        <p:tgtEl>
                                          <p:spTgt spid="4">
                                            <p:txEl>
                                              <p:pRg st="5" end="5"/>
                                            </p:txEl>
                                          </p:spTgt>
                                        </p:tgtEl>
                                        <p:attrNameLst>
                                          <p:attrName>style.visibility</p:attrName>
                                        </p:attrNameLst>
                                      </p:cBhvr>
                                      <p:to>
                                        <p:strVal val="visible"/>
                                      </p:to>
                                    </p:set>
                                    <p:anim calcmode="lin" valueType="num">
                                      <p:cBhvr>
                                        <p:cTn id="56" dur="1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57" dur="1000" fill="hold"/>
                                        <p:tgtEl>
                                          <p:spTgt spid="4">
                                            <p:txEl>
                                              <p:pRg st="5" end="5"/>
                                            </p:txEl>
                                          </p:spTgt>
                                        </p:tgtEl>
                                        <p:attrNameLst>
                                          <p:attrName>ppt_h</p:attrName>
                                        </p:attrNameLst>
                                      </p:cBhvr>
                                      <p:tavLst>
                                        <p:tav tm="0">
                                          <p:val>
                                            <p:fltVal val="0"/>
                                          </p:val>
                                        </p:tav>
                                        <p:tav tm="100000">
                                          <p:val>
                                            <p:strVal val="#ppt_h"/>
                                          </p:val>
                                        </p:tav>
                                      </p:tavLst>
                                    </p:anim>
                                    <p:anim calcmode="lin" valueType="num">
                                      <p:cBhvr>
                                        <p:cTn id="58" dur="1000" fill="hold"/>
                                        <p:tgtEl>
                                          <p:spTgt spid="4">
                                            <p:txEl>
                                              <p:pRg st="5" end="5"/>
                                            </p:txEl>
                                          </p:spTgt>
                                        </p:tgtEl>
                                        <p:attrNameLst>
                                          <p:attrName>style.rotation</p:attrName>
                                        </p:attrNameLst>
                                      </p:cBhvr>
                                      <p:tavLst>
                                        <p:tav tm="0">
                                          <p:val>
                                            <p:fltVal val="90"/>
                                          </p:val>
                                        </p:tav>
                                        <p:tav tm="100000">
                                          <p:val>
                                            <p:fltVal val="0"/>
                                          </p:val>
                                        </p:tav>
                                      </p:tavLst>
                                    </p:anim>
                                    <p:animEffect transition="in" filter="fade">
                                      <p:cBhvr>
                                        <p:cTn id="59" dur="1000"/>
                                        <p:tgtEl>
                                          <p:spTgt spid="4">
                                            <p:txEl>
                                              <p:pRg st="5" end="5"/>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6" presetClass="entr" presetSubtype="0" fill="hold" nodeType="clickEffect">
                                  <p:stCondLst>
                                    <p:cond delay="0"/>
                                  </p:stCondLst>
                                  <p:childTnLst>
                                    <p:set>
                                      <p:cBhvr>
                                        <p:cTn id="63" dur="1" fill="hold">
                                          <p:stCondLst>
                                            <p:cond delay="0"/>
                                          </p:stCondLst>
                                        </p:cTn>
                                        <p:tgtEl>
                                          <p:spTgt spid="4">
                                            <p:txEl>
                                              <p:pRg st="6" end="6"/>
                                            </p:txEl>
                                          </p:spTgt>
                                        </p:tgtEl>
                                        <p:attrNameLst>
                                          <p:attrName>style.visibility</p:attrName>
                                        </p:attrNameLst>
                                      </p:cBhvr>
                                      <p:to>
                                        <p:strVal val="visible"/>
                                      </p:to>
                                    </p:set>
                                    <p:animEffect transition="in" filter="wipe(down)">
                                      <p:cBhvr>
                                        <p:cTn id="64" dur="580">
                                          <p:stCondLst>
                                            <p:cond delay="0"/>
                                          </p:stCondLst>
                                        </p:cTn>
                                        <p:tgtEl>
                                          <p:spTgt spid="4">
                                            <p:txEl>
                                              <p:pRg st="6" end="6"/>
                                            </p:txEl>
                                          </p:spTgt>
                                        </p:tgtEl>
                                      </p:cBhvr>
                                    </p:animEffect>
                                    <p:anim calcmode="lin" valueType="num">
                                      <p:cBhvr>
                                        <p:cTn id="65" dur="1822" tmFilter="0,0; 0.14,0.36; 0.43,0.73; 0.71,0.91; 1.0,1.0">
                                          <p:stCondLst>
                                            <p:cond delay="0"/>
                                          </p:stCondLst>
                                        </p:cTn>
                                        <p:tgtEl>
                                          <p:spTgt spid="4">
                                            <p:txEl>
                                              <p:pRg st="6" end="6"/>
                                            </p:txEl>
                                          </p:spTgt>
                                        </p:tgtEl>
                                        <p:attrNameLst>
                                          <p:attrName>ppt_x</p:attrName>
                                        </p:attrNameLst>
                                      </p:cBhvr>
                                      <p:tavLst>
                                        <p:tav tm="0">
                                          <p:val>
                                            <p:strVal val="#ppt_x-0.25"/>
                                          </p:val>
                                        </p:tav>
                                        <p:tav tm="100000">
                                          <p:val>
                                            <p:strVal val="#ppt_x"/>
                                          </p:val>
                                        </p:tav>
                                      </p:tavLst>
                                    </p:anim>
                                    <p:anim calcmode="lin" valueType="num">
                                      <p:cBhvr>
                                        <p:cTn id="66" dur="664" tmFilter="0.0,0.0; 0.25,0.07; 0.50,0.2; 0.75,0.467; 1.0,1.0">
                                          <p:stCondLst>
                                            <p:cond delay="0"/>
                                          </p:stCondLst>
                                        </p:cTn>
                                        <p:tgtEl>
                                          <p:spTgt spid="4">
                                            <p:txEl>
                                              <p:pRg st="6" end="6"/>
                                            </p:txEl>
                                          </p:spTgt>
                                        </p:tgtEl>
                                        <p:attrNameLst>
                                          <p:attrName>ppt_y</p:attrName>
                                        </p:attrNameLst>
                                      </p:cBhvr>
                                      <p:tavLst>
                                        <p:tav tm="0" fmla="#ppt_y-sin(pi*$)/3">
                                          <p:val>
                                            <p:fltVal val="0.5"/>
                                          </p:val>
                                        </p:tav>
                                        <p:tav tm="100000">
                                          <p:val>
                                            <p:fltVal val="1"/>
                                          </p:val>
                                        </p:tav>
                                      </p:tavLst>
                                    </p:anim>
                                    <p:anim calcmode="lin" valueType="num">
                                      <p:cBhvr>
                                        <p:cTn id="67" dur="664" tmFilter="0, 0; 0.125,0.2665; 0.25,0.4; 0.375,0.465; 0.5,0.5;  0.625,0.535; 0.75,0.6; 0.875,0.7335; 1,1">
                                          <p:stCondLst>
                                            <p:cond delay="664"/>
                                          </p:stCondLst>
                                        </p:cTn>
                                        <p:tgtEl>
                                          <p:spTgt spid="4">
                                            <p:txEl>
                                              <p:pRg st="6" end="6"/>
                                            </p:txEl>
                                          </p:spTgt>
                                        </p:tgtEl>
                                        <p:attrNameLst>
                                          <p:attrName>ppt_y</p:attrName>
                                        </p:attrNameLst>
                                      </p:cBhvr>
                                      <p:tavLst>
                                        <p:tav tm="0" fmla="#ppt_y-sin(pi*$)/9">
                                          <p:val>
                                            <p:fltVal val="0"/>
                                          </p:val>
                                        </p:tav>
                                        <p:tav tm="100000">
                                          <p:val>
                                            <p:fltVal val="1"/>
                                          </p:val>
                                        </p:tav>
                                      </p:tavLst>
                                    </p:anim>
                                    <p:anim calcmode="lin" valueType="num">
                                      <p:cBhvr>
                                        <p:cTn id="68" dur="332" tmFilter="0, 0; 0.125,0.2665; 0.25,0.4; 0.375,0.465; 0.5,0.5;  0.625,0.535; 0.75,0.6; 0.875,0.7335; 1,1">
                                          <p:stCondLst>
                                            <p:cond delay="1324"/>
                                          </p:stCondLst>
                                        </p:cTn>
                                        <p:tgtEl>
                                          <p:spTgt spid="4">
                                            <p:txEl>
                                              <p:pRg st="6" end="6"/>
                                            </p:txEl>
                                          </p:spTgt>
                                        </p:tgtEl>
                                        <p:attrNameLst>
                                          <p:attrName>ppt_y</p:attrName>
                                        </p:attrNameLst>
                                      </p:cBhvr>
                                      <p:tavLst>
                                        <p:tav tm="0" fmla="#ppt_y-sin(pi*$)/27">
                                          <p:val>
                                            <p:fltVal val="0"/>
                                          </p:val>
                                        </p:tav>
                                        <p:tav tm="100000">
                                          <p:val>
                                            <p:fltVal val="1"/>
                                          </p:val>
                                        </p:tav>
                                      </p:tavLst>
                                    </p:anim>
                                    <p:anim calcmode="lin" valueType="num">
                                      <p:cBhvr>
                                        <p:cTn id="69" dur="164" tmFilter="0, 0; 0.125,0.2665; 0.25,0.4; 0.375,0.465; 0.5,0.5;  0.625,0.535; 0.75,0.6; 0.875,0.7335; 1,1">
                                          <p:stCondLst>
                                            <p:cond delay="1656"/>
                                          </p:stCondLst>
                                        </p:cTn>
                                        <p:tgtEl>
                                          <p:spTgt spid="4">
                                            <p:txEl>
                                              <p:pRg st="6" end="6"/>
                                            </p:txEl>
                                          </p:spTgt>
                                        </p:tgtEl>
                                        <p:attrNameLst>
                                          <p:attrName>ppt_y</p:attrName>
                                        </p:attrNameLst>
                                      </p:cBhvr>
                                      <p:tavLst>
                                        <p:tav tm="0" fmla="#ppt_y-sin(pi*$)/81">
                                          <p:val>
                                            <p:fltVal val="0"/>
                                          </p:val>
                                        </p:tav>
                                        <p:tav tm="100000">
                                          <p:val>
                                            <p:fltVal val="1"/>
                                          </p:val>
                                        </p:tav>
                                      </p:tavLst>
                                    </p:anim>
                                    <p:animScale>
                                      <p:cBhvr>
                                        <p:cTn id="70" dur="26">
                                          <p:stCondLst>
                                            <p:cond delay="650"/>
                                          </p:stCondLst>
                                        </p:cTn>
                                        <p:tgtEl>
                                          <p:spTgt spid="4">
                                            <p:txEl>
                                              <p:pRg st="6" end="6"/>
                                            </p:txEl>
                                          </p:spTgt>
                                        </p:tgtEl>
                                      </p:cBhvr>
                                      <p:to x="100000" y="60000"/>
                                    </p:animScale>
                                    <p:animScale>
                                      <p:cBhvr>
                                        <p:cTn id="71" dur="166" decel="50000">
                                          <p:stCondLst>
                                            <p:cond delay="676"/>
                                          </p:stCondLst>
                                        </p:cTn>
                                        <p:tgtEl>
                                          <p:spTgt spid="4">
                                            <p:txEl>
                                              <p:pRg st="6" end="6"/>
                                            </p:txEl>
                                          </p:spTgt>
                                        </p:tgtEl>
                                      </p:cBhvr>
                                      <p:to x="100000" y="100000"/>
                                    </p:animScale>
                                    <p:animScale>
                                      <p:cBhvr>
                                        <p:cTn id="72" dur="26">
                                          <p:stCondLst>
                                            <p:cond delay="1312"/>
                                          </p:stCondLst>
                                        </p:cTn>
                                        <p:tgtEl>
                                          <p:spTgt spid="4">
                                            <p:txEl>
                                              <p:pRg st="6" end="6"/>
                                            </p:txEl>
                                          </p:spTgt>
                                        </p:tgtEl>
                                      </p:cBhvr>
                                      <p:to x="100000" y="80000"/>
                                    </p:animScale>
                                    <p:animScale>
                                      <p:cBhvr>
                                        <p:cTn id="73" dur="166" decel="50000">
                                          <p:stCondLst>
                                            <p:cond delay="1338"/>
                                          </p:stCondLst>
                                        </p:cTn>
                                        <p:tgtEl>
                                          <p:spTgt spid="4">
                                            <p:txEl>
                                              <p:pRg st="6" end="6"/>
                                            </p:txEl>
                                          </p:spTgt>
                                        </p:tgtEl>
                                      </p:cBhvr>
                                      <p:to x="100000" y="100000"/>
                                    </p:animScale>
                                    <p:animScale>
                                      <p:cBhvr>
                                        <p:cTn id="74" dur="26">
                                          <p:stCondLst>
                                            <p:cond delay="1642"/>
                                          </p:stCondLst>
                                        </p:cTn>
                                        <p:tgtEl>
                                          <p:spTgt spid="4">
                                            <p:txEl>
                                              <p:pRg st="6" end="6"/>
                                            </p:txEl>
                                          </p:spTgt>
                                        </p:tgtEl>
                                      </p:cBhvr>
                                      <p:to x="100000" y="90000"/>
                                    </p:animScale>
                                    <p:animScale>
                                      <p:cBhvr>
                                        <p:cTn id="75" dur="166" decel="50000">
                                          <p:stCondLst>
                                            <p:cond delay="1668"/>
                                          </p:stCondLst>
                                        </p:cTn>
                                        <p:tgtEl>
                                          <p:spTgt spid="4">
                                            <p:txEl>
                                              <p:pRg st="6" end="6"/>
                                            </p:txEl>
                                          </p:spTgt>
                                        </p:tgtEl>
                                      </p:cBhvr>
                                      <p:to x="100000" y="100000"/>
                                    </p:animScale>
                                    <p:animScale>
                                      <p:cBhvr>
                                        <p:cTn id="76" dur="26">
                                          <p:stCondLst>
                                            <p:cond delay="1808"/>
                                          </p:stCondLst>
                                        </p:cTn>
                                        <p:tgtEl>
                                          <p:spTgt spid="4">
                                            <p:txEl>
                                              <p:pRg st="6" end="6"/>
                                            </p:txEl>
                                          </p:spTgt>
                                        </p:tgtEl>
                                      </p:cBhvr>
                                      <p:to x="100000" y="95000"/>
                                    </p:animScale>
                                    <p:animScale>
                                      <p:cBhvr>
                                        <p:cTn id="77" dur="166" decel="50000">
                                          <p:stCondLst>
                                            <p:cond delay="1834"/>
                                          </p:stCondLst>
                                        </p:cTn>
                                        <p:tgtEl>
                                          <p:spTgt spid="4">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017858A1-4643-49FA-87F4-08505B943FD1}"/>
              </a:ext>
            </a:extLst>
          </p:cNvPr>
          <p:cNvSpPr>
            <a:spLocks noGrp="1"/>
          </p:cNvSpPr>
          <p:nvPr>
            <p:ph type="title"/>
          </p:nvPr>
        </p:nvSpPr>
        <p:spPr>
          <a:xfrm>
            <a:off x="1118897" y="76200"/>
            <a:ext cx="10157354" cy="688504"/>
          </a:xfrm>
        </p:spPr>
        <p:txBody>
          <a:bodyPr>
            <a:normAutofit/>
          </a:bodyPr>
          <a:lstStyle/>
          <a:p>
            <a:pPr algn="ctr"/>
            <a:r>
              <a:rPr lang="es-MX" sz="3200" dirty="0">
                <a:solidFill>
                  <a:srgbClr val="C00000"/>
                </a:solidFill>
                <a:latin typeface="Britannic Bold" panose="020B0903060703020204" pitchFamily="34" charset="0"/>
              </a:rPr>
              <a:t>Si Hoy Predicara Por Última Vez Delante De Ustedes.</a:t>
            </a:r>
            <a:endParaRPr lang="es-CL" sz="3200" dirty="0">
              <a:solidFill>
                <a:srgbClr val="C00000"/>
              </a:solidFill>
              <a:latin typeface="Britannic Bold" panose="020B0903060703020204" pitchFamily="34" charset="0"/>
            </a:endParaRPr>
          </a:p>
        </p:txBody>
      </p:sp>
      <p:sp>
        <p:nvSpPr>
          <p:cNvPr id="4" name="Marcador de contenido 3">
            <a:extLst>
              <a:ext uri="{FF2B5EF4-FFF2-40B4-BE49-F238E27FC236}">
                <a16:creationId xmlns:a16="http://schemas.microsoft.com/office/drawing/2014/main" id="{195CDA67-2F7C-44E6-9C4B-EFDB44FFCF36}"/>
              </a:ext>
            </a:extLst>
          </p:cNvPr>
          <p:cNvSpPr>
            <a:spLocks noGrp="1"/>
          </p:cNvSpPr>
          <p:nvPr>
            <p:ph idx="1"/>
          </p:nvPr>
        </p:nvSpPr>
        <p:spPr>
          <a:xfrm>
            <a:off x="2423593" y="1124744"/>
            <a:ext cx="9289031" cy="5328592"/>
          </a:xfrm>
        </p:spPr>
        <p:txBody>
          <a:bodyPr>
            <a:normAutofit fontScale="92500" lnSpcReduction="20000"/>
          </a:bodyPr>
          <a:lstStyle/>
          <a:p>
            <a:pPr>
              <a:lnSpc>
                <a:spcPct val="100000"/>
              </a:lnSpc>
              <a:buClr>
                <a:srgbClr val="FF0000"/>
              </a:buClr>
              <a:buFont typeface="Arial Narrow" panose="020B0606020202030204" pitchFamily="34" charset="0"/>
              <a:buChar char="■"/>
            </a:pPr>
            <a:r>
              <a:rPr lang="es-MX" b="1" dirty="0">
                <a:latin typeface="Arial" panose="020B0604020202020204" pitchFamily="34" charset="0"/>
                <a:cs typeface="Arial" panose="020B0604020202020204" pitchFamily="34" charset="0"/>
              </a:rPr>
              <a:t>Hablaría de la importancia de la Biblia.</a:t>
            </a:r>
          </a:p>
          <a:p>
            <a:pPr>
              <a:lnSpc>
                <a:spcPct val="100000"/>
              </a:lnSpc>
              <a:buClr>
                <a:srgbClr val="FF0000"/>
              </a:buClr>
              <a:buFont typeface="Arial Narrow" panose="020B0606020202030204" pitchFamily="34" charset="0"/>
              <a:buChar char="■"/>
            </a:pPr>
            <a:r>
              <a:rPr lang="es-MX" b="1" dirty="0">
                <a:latin typeface="Arial" panose="020B0604020202020204" pitchFamily="34" charset="0"/>
                <a:cs typeface="Arial" panose="020B0604020202020204" pitchFamily="34" charset="0"/>
              </a:rPr>
              <a:t>La Biblia es la voz escrita de Dios hablándole a la humanidad </a:t>
            </a:r>
          </a:p>
          <a:p>
            <a:pPr lvl="1">
              <a:lnSpc>
                <a:spcPct val="100000"/>
              </a:lnSpc>
              <a:buClr>
                <a:schemeClr val="accent2">
                  <a:lumMod val="75000"/>
                </a:schemeClr>
              </a:buClr>
              <a:buFont typeface="Arial Narrow" panose="020B0606020202030204" pitchFamily="34" charset="0"/>
              <a:buChar char="■"/>
            </a:pPr>
            <a:r>
              <a:rPr lang="es-MX" b="1" dirty="0">
                <a:latin typeface="Arial" panose="020B0604020202020204" pitchFamily="34" charset="0"/>
                <a:cs typeface="Arial" panose="020B0604020202020204" pitchFamily="34" charset="0"/>
              </a:rPr>
              <a:t>“</a:t>
            </a:r>
            <a:r>
              <a:rPr lang="es-MX" b="1" i="1" dirty="0">
                <a:solidFill>
                  <a:srgbClr val="C00000"/>
                </a:solidFill>
                <a:latin typeface="Arial" panose="020B0604020202020204" pitchFamily="34" charset="0"/>
                <a:cs typeface="Arial" panose="020B0604020202020204" pitchFamily="34" charset="0"/>
              </a:rPr>
              <a:t>Dios, habiendo hablado muchas veces y de muchas maneras en otro tiempo a los padres por los profetas, en estos postreros días nos ha hablado por el Hijo, a quien constituyó heredero de todo, y por quien asimismo hizo el universo</a:t>
            </a:r>
            <a:r>
              <a:rPr lang="es-MX" b="1" dirty="0">
                <a:latin typeface="Arial" panose="020B0604020202020204" pitchFamily="34" charset="0"/>
                <a:cs typeface="Arial" panose="020B0604020202020204" pitchFamily="34" charset="0"/>
              </a:rPr>
              <a:t>” (Heb. 1;1,2).</a:t>
            </a:r>
          </a:p>
          <a:p>
            <a:pPr>
              <a:lnSpc>
                <a:spcPct val="100000"/>
              </a:lnSpc>
              <a:buClr>
                <a:srgbClr val="FF0000"/>
              </a:buClr>
              <a:buFont typeface="Arial Narrow" panose="020B0606020202030204" pitchFamily="34" charset="0"/>
              <a:buChar char="■"/>
            </a:pPr>
            <a:r>
              <a:rPr lang="es-MX" b="1" dirty="0">
                <a:latin typeface="Arial" panose="020B0604020202020204" pitchFamily="34" charset="0"/>
                <a:cs typeface="Arial" panose="020B0604020202020204" pitchFamily="34" charset="0"/>
              </a:rPr>
              <a:t>Enfatizaría en la importancia de leerla y obedecerla para salvar nuestras almas </a:t>
            </a:r>
          </a:p>
          <a:p>
            <a:pPr lvl="1">
              <a:lnSpc>
                <a:spcPct val="100000"/>
              </a:lnSpc>
              <a:buClr>
                <a:schemeClr val="accent2">
                  <a:lumMod val="75000"/>
                </a:schemeClr>
              </a:buClr>
              <a:buFont typeface="Arial Narrow" panose="020B0606020202030204" pitchFamily="34" charset="0"/>
              <a:buChar char="■"/>
            </a:pPr>
            <a:r>
              <a:rPr lang="es-MX" b="1" dirty="0">
                <a:latin typeface="Arial" panose="020B0604020202020204" pitchFamily="34" charset="0"/>
                <a:cs typeface="Arial" panose="020B0604020202020204" pitchFamily="34" charset="0"/>
              </a:rPr>
              <a:t>“</a:t>
            </a:r>
            <a:r>
              <a:rPr lang="es-MX" b="1" i="1" dirty="0">
                <a:solidFill>
                  <a:srgbClr val="C00000"/>
                </a:solidFill>
                <a:latin typeface="Arial" panose="020B0604020202020204" pitchFamily="34" charset="0"/>
                <a:cs typeface="Arial" panose="020B0604020202020204" pitchFamily="34" charset="0"/>
              </a:rPr>
              <a:t>Por lo cual, desechando toda inmundicia y abundancia de malicia, recibid con mansedumbre la palabra implantada, la cual puede salvar vuestras almas</a:t>
            </a:r>
            <a:r>
              <a:rPr lang="es-MX" b="1" dirty="0">
                <a:latin typeface="Arial" panose="020B0604020202020204" pitchFamily="34" charset="0"/>
                <a:cs typeface="Arial" panose="020B0604020202020204" pitchFamily="34" charset="0"/>
              </a:rPr>
              <a:t>” (Sntgo. 1:21).</a:t>
            </a:r>
          </a:p>
          <a:p>
            <a:pPr>
              <a:lnSpc>
                <a:spcPct val="100000"/>
              </a:lnSpc>
              <a:buClr>
                <a:srgbClr val="FF0000"/>
              </a:buClr>
              <a:buFont typeface="Arial Narrow" panose="020B0606020202030204" pitchFamily="34" charset="0"/>
              <a:buChar char="■"/>
            </a:pPr>
            <a:r>
              <a:rPr lang="es-MX" b="1" dirty="0">
                <a:latin typeface="Arial" panose="020B0604020202020204" pitchFamily="34" charset="0"/>
                <a:cs typeface="Arial" panose="020B0604020202020204" pitchFamily="34" charset="0"/>
              </a:rPr>
              <a:t>Me esforzaría en convencerle que es el único mensaje que tenemos del Dios Todopoderoso. El evangelio de salvación, </a:t>
            </a:r>
          </a:p>
          <a:p>
            <a:pPr lvl="1">
              <a:lnSpc>
                <a:spcPct val="100000"/>
              </a:lnSpc>
              <a:buClr>
                <a:schemeClr val="accent2">
                  <a:lumMod val="75000"/>
                </a:schemeClr>
              </a:buClr>
              <a:buFont typeface="Arial Narrow" panose="020B0606020202030204" pitchFamily="34" charset="0"/>
              <a:buChar char="■"/>
            </a:pPr>
            <a:r>
              <a:rPr lang="es-MX" b="1" dirty="0">
                <a:latin typeface="Arial" panose="020B0604020202020204" pitchFamily="34" charset="0"/>
                <a:cs typeface="Arial" panose="020B0604020202020204" pitchFamily="34" charset="0"/>
              </a:rPr>
              <a:t>“</a:t>
            </a:r>
            <a:r>
              <a:rPr lang="es-MX" b="1" i="1" dirty="0">
                <a:solidFill>
                  <a:srgbClr val="C00000"/>
                </a:solidFill>
                <a:latin typeface="Arial" panose="020B0604020202020204" pitchFamily="34" charset="0"/>
                <a:cs typeface="Arial" panose="020B0604020202020204" pitchFamily="34" charset="0"/>
              </a:rPr>
              <a:t>Porque no me avergüenzo del evangelio, porque es poder de Dios para salvación a todo aquel que cree; al judío primeramente, y también al griego</a:t>
            </a:r>
            <a:r>
              <a:rPr lang="es-MX" b="1" dirty="0">
                <a:latin typeface="Arial" panose="020B0604020202020204" pitchFamily="34" charset="0"/>
                <a:cs typeface="Arial" panose="020B0604020202020204" pitchFamily="34" charset="0"/>
              </a:rPr>
              <a:t>” (Rom. 1: 16).</a:t>
            </a:r>
          </a:p>
          <a:p>
            <a:endParaRPr lang="es-CL" dirty="0"/>
          </a:p>
        </p:txBody>
      </p:sp>
      <p:pic>
        <p:nvPicPr>
          <p:cNvPr id="2" name="Imagen 1">
            <a:extLst>
              <a:ext uri="{FF2B5EF4-FFF2-40B4-BE49-F238E27FC236}">
                <a16:creationId xmlns:a16="http://schemas.microsoft.com/office/drawing/2014/main" id="{BE921F75-7117-4F09-A9E9-8CE725E657C1}"/>
              </a:ext>
            </a:extLst>
          </p:cNvPr>
          <p:cNvPicPr>
            <a:picLocks noChangeAspect="1"/>
          </p:cNvPicPr>
          <p:nvPr/>
        </p:nvPicPr>
        <p:blipFill>
          <a:blip r:embed="rId2"/>
          <a:stretch>
            <a:fillRect/>
          </a:stretch>
        </p:blipFill>
        <p:spPr>
          <a:xfrm>
            <a:off x="767408" y="2060848"/>
            <a:ext cx="1722496" cy="2088232"/>
          </a:xfrm>
          <a:prstGeom prst="rect">
            <a:avLst/>
          </a:prstGeom>
        </p:spPr>
      </p:pic>
      <p:sp>
        <p:nvSpPr>
          <p:cNvPr id="5" name="CuadroTexto 4">
            <a:extLst>
              <a:ext uri="{FF2B5EF4-FFF2-40B4-BE49-F238E27FC236}">
                <a16:creationId xmlns:a16="http://schemas.microsoft.com/office/drawing/2014/main" id="{393398B5-B244-46FE-B05F-ACE894DFD5EA}"/>
              </a:ext>
            </a:extLst>
          </p:cNvPr>
          <p:cNvSpPr txBox="1"/>
          <p:nvPr/>
        </p:nvSpPr>
        <p:spPr>
          <a:xfrm rot="16200000">
            <a:off x="-3133854" y="3145078"/>
            <a:ext cx="6813376" cy="523220"/>
          </a:xfrm>
          <a:prstGeom prst="rect">
            <a:avLst/>
          </a:prstGeom>
          <a:solidFill>
            <a:srgbClr val="003300"/>
          </a:solidFill>
          <a:effectLst>
            <a:outerShdw blurRad="50800" dist="38100" dir="5400000" algn="t" rotWithShape="0">
              <a:prstClr val="black">
                <a:alpha val="40000"/>
              </a:prstClr>
            </a:outerShdw>
          </a:effectLst>
        </p:spPr>
        <p:txBody>
          <a:bodyPr wrap="square">
            <a:spAutoFit/>
          </a:bodyPr>
          <a:lstStyle/>
          <a:p>
            <a:pPr algn="ctr" defTabSz="1218987"/>
            <a:r>
              <a:rPr lang="es-MX" sz="2800" dirty="0">
                <a:solidFill>
                  <a:srgbClr val="FFFF00"/>
                </a:solidFill>
                <a:effectLst>
                  <a:outerShdw blurRad="38100" dist="38100" dir="2700000" algn="tl">
                    <a:srgbClr val="000000">
                      <a:alpha val="43137"/>
                    </a:srgbClr>
                  </a:outerShdw>
                </a:effectLst>
                <a:latin typeface="Britannic Bold" panose="020B0903060703020204" pitchFamily="34" charset="0"/>
              </a:rPr>
              <a:t>“Si Este Fuera Mi Último Sermón”</a:t>
            </a:r>
            <a:endParaRPr lang="es-CL" sz="1000" dirty="0">
              <a:solidFill>
                <a:srgbClr val="FFFF00"/>
              </a:solidFill>
              <a:latin typeface="Arial"/>
            </a:endParaRPr>
          </a:p>
        </p:txBody>
      </p:sp>
    </p:spTree>
    <p:extLst>
      <p:ext uri="{BB962C8B-B14F-4D97-AF65-F5344CB8AC3E}">
        <p14:creationId xmlns:p14="http://schemas.microsoft.com/office/powerpoint/2010/main" val="2540352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0" fill="hold"/>
                                        <p:tgtEl>
                                          <p:spTgt spid="3"/>
                                        </p:tgtEl>
                                        <p:attrNameLst>
                                          <p:attrName>ppt_w</p:attrName>
                                        </p:attrNameLst>
                                      </p:cBhvr>
                                      <p:tavLst>
                                        <p:tav tm="0">
                                          <p:val>
                                            <p:fltVal val="0"/>
                                          </p:val>
                                        </p:tav>
                                        <p:tav tm="100000">
                                          <p:val>
                                            <p:strVal val="#ppt_w"/>
                                          </p:val>
                                        </p:tav>
                                      </p:tavLst>
                                    </p:anim>
                                    <p:anim calcmode="lin" valueType="num">
                                      <p:cBhvr>
                                        <p:cTn id="8" dur="3000" fill="hold"/>
                                        <p:tgtEl>
                                          <p:spTgt spid="3"/>
                                        </p:tgtEl>
                                        <p:attrNameLst>
                                          <p:attrName>ppt_h</p:attrName>
                                        </p:attrNameLst>
                                      </p:cBhvr>
                                      <p:tavLst>
                                        <p:tav tm="0">
                                          <p:val>
                                            <p:fltVal val="0"/>
                                          </p:val>
                                        </p:tav>
                                        <p:tav tm="100000">
                                          <p:val>
                                            <p:strVal val="#ppt_h"/>
                                          </p:val>
                                        </p:tav>
                                      </p:tavLst>
                                    </p:anim>
                                    <p:animEffect transition="in" filter="fade">
                                      <p:cBhvr>
                                        <p:cTn id="9" dur="3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80">
                                          <p:stCondLst>
                                            <p:cond delay="0"/>
                                          </p:stCondLst>
                                        </p:cTn>
                                        <p:tgtEl>
                                          <p:spTgt spid="2"/>
                                        </p:tgtEl>
                                      </p:cBhvr>
                                    </p:animEffect>
                                    <p:anim calcmode="lin" valueType="num">
                                      <p:cBhvr>
                                        <p:cTn id="22"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7" dur="26">
                                          <p:stCondLst>
                                            <p:cond delay="650"/>
                                          </p:stCondLst>
                                        </p:cTn>
                                        <p:tgtEl>
                                          <p:spTgt spid="2"/>
                                        </p:tgtEl>
                                      </p:cBhvr>
                                      <p:to x="100000" y="60000"/>
                                    </p:animScale>
                                    <p:animScale>
                                      <p:cBhvr>
                                        <p:cTn id="28" dur="166" decel="50000">
                                          <p:stCondLst>
                                            <p:cond delay="676"/>
                                          </p:stCondLst>
                                        </p:cTn>
                                        <p:tgtEl>
                                          <p:spTgt spid="2"/>
                                        </p:tgtEl>
                                      </p:cBhvr>
                                      <p:to x="100000" y="100000"/>
                                    </p:animScale>
                                    <p:animScale>
                                      <p:cBhvr>
                                        <p:cTn id="29" dur="26">
                                          <p:stCondLst>
                                            <p:cond delay="1312"/>
                                          </p:stCondLst>
                                        </p:cTn>
                                        <p:tgtEl>
                                          <p:spTgt spid="2"/>
                                        </p:tgtEl>
                                      </p:cBhvr>
                                      <p:to x="100000" y="80000"/>
                                    </p:animScale>
                                    <p:animScale>
                                      <p:cBhvr>
                                        <p:cTn id="30" dur="166" decel="50000">
                                          <p:stCondLst>
                                            <p:cond delay="1338"/>
                                          </p:stCondLst>
                                        </p:cTn>
                                        <p:tgtEl>
                                          <p:spTgt spid="2"/>
                                        </p:tgtEl>
                                      </p:cBhvr>
                                      <p:to x="100000" y="100000"/>
                                    </p:animScale>
                                    <p:animScale>
                                      <p:cBhvr>
                                        <p:cTn id="31" dur="26">
                                          <p:stCondLst>
                                            <p:cond delay="1642"/>
                                          </p:stCondLst>
                                        </p:cTn>
                                        <p:tgtEl>
                                          <p:spTgt spid="2"/>
                                        </p:tgtEl>
                                      </p:cBhvr>
                                      <p:to x="100000" y="90000"/>
                                    </p:animScale>
                                    <p:animScale>
                                      <p:cBhvr>
                                        <p:cTn id="32" dur="166" decel="50000">
                                          <p:stCondLst>
                                            <p:cond delay="1668"/>
                                          </p:stCondLst>
                                        </p:cTn>
                                        <p:tgtEl>
                                          <p:spTgt spid="2"/>
                                        </p:tgtEl>
                                      </p:cBhvr>
                                      <p:to x="100000" y="100000"/>
                                    </p:animScale>
                                    <p:animScale>
                                      <p:cBhvr>
                                        <p:cTn id="33" dur="26">
                                          <p:stCondLst>
                                            <p:cond delay="1808"/>
                                          </p:stCondLst>
                                        </p:cTn>
                                        <p:tgtEl>
                                          <p:spTgt spid="2"/>
                                        </p:tgtEl>
                                      </p:cBhvr>
                                      <p:to x="100000" y="95000"/>
                                    </p:animScale>
                                    <p:animScale>
                                      <p:cBhvr>
                                        <p:cTn id="34" dur="166" decel="50000">
                                          <p:stCondLst>
                                            <p:cond delay="1834"/>
                                          </p:stCondLst>
                                        </p:cTn>
                                        <p:tgtEl>
                                          <p:spTgt spid="2"/>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anim calcmode="lin" valueType="num">
                                      <p:cBhvr>
                                        <p:cTn id="39" dur="2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40" dur="2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41" dur="2500"/>
                                        <p:tgtEl>
                                          <p:spTgt spid="4">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4">
                                            <p:txEl>
                                              <p:pRg st="2" end="2"/>
                                            </p:txEl>
                                          </p:spTgt>
                                        </p:tgtEl>
                                        <p:attrNameLst>
                                          <p:attrName>style.visibility</p:attrName>
                                        </p:attrNameLst>
                                      </p:cBhvr>
                                      <p:to>
                                        <p:strVal val="visible"/>
                                      </p:to>
                                    </p:set>
                                    <p:animEffect transition="in" filter="barn(inVertical)">
                                      <p:cBhvr>
                                        <p:cTn id="46" dur="2500"/>
                                        <p:tgtEl>
                                          <p:spTgt spid="4">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nodeType="clickEffect">
                                  <p:stCondLst>
                                    <p:cond delay="0"/>
                                  </p:stCondLst>
                                  <p:childTnLst>
                                    <p:set>
                                      <p:cBhvr>
                                        <p:cTn id="50" dur="1" fill="hold">
                                          <p:stCondLst>
                                            <p:cond delay="0"/>
                                          </p:stCondLst>
                                        </p:cTn>
                                        <p:tgtEl>
                                          <p:spTgt spid="4">
                                            <p:txEl>
                                              <p:pRg st="3" end="3"/>
                                            </p:txEl>
                                          </p:spTgt>
                                        </p:tgtEl>
                                        <p:attrNameLst>
                                          <p:attrName>style.visibility</p:attrName>
                                        </p:attrNameLst>
                                      </p:cBhvr>
                                      <p:to>
                                        <p:strVal val="visible"/>
                                      </p:to>
                                    </p:set>
                                    <p:anim calcmode="lin" valueType="num">
                                      <p:cBhvr>
                                        <p:cTn id="51"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52"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53"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54" dur="1000"/>
                                        <p:tgtEl>
                                          <p:spTgt spid="4">
                                            <p:txEl>
                                              <p:pRg st="3" end="3"/>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4">
                                            <p:txEl>
                                              <p:pRg st="4" end="4"/>
                                            </p:txEl>
                                          </p:spTgt>
                                        </p:tgtEl>
                                        <p:attrNameLst>
                                          <p:attrName>style.visibility</p:attrName>
                                        </p:attrNameLst>
                                      </p:cBhvr>
                                      <p:to>
                                        <p:strVal val="visible"/>
                                      </p:to>
                                    </p:set>
                                    <p:animEffect transition="in" filter="fade">
                                      <p:cBhvr>
                                        <p:cTn id="59" dur="1000"/>
                                        <p:tgtEl>
                                          <p:spTgt spid="4">
                                            <p:txEl>
                                              <p:pRg st="4" end="4"/>
                                            </p:txEl>
                                          </p:spTgt>
                                        </p:tgtEl>
                                      </p:cBhvr>
                                    </p:animEffect>
                                    <p:anim calcmode="lin" valueType="num">
                                      <p:cBhvr>
                                        <p:cTn id="60"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61"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5" presetClass="entr" presetSubtype="0" fill="hold" nodeType="clickEffect">
                                  <p:stCondLst>
                                    <p:cond delay="0"/>
                                  </p:stCondLst>
                                  <p:childTnLst>
                                    <p:set>
                                      <p:cBhvr>
                                        <p:cTn id="65" dur="1" fill="hold">
                                          <p:stCondLst>
                                            <p:cond delay="0"/>
                                          </p:stCondLst>
                                        </p:cTn>
                                        <p:tgtEl>
                                          <p:spTgt spid="4">
                                            <p:txEl>
                                              <p:pRg st="5" end="5"/>
                                            </p:txEl>
                                          </p:spTgt>
                                        </p:tgtEl>
                                        <p:attrNameLst>
                                          <p:attrName>style.visibility</p:attrName>
                                        </p:attrNameLst>
                                      </p:cBhvr>
                                      <p:to>
                                        <p:strVal val="visible"/>
                                      </p:to>
                                    </p:set>
                                    <p:anim calcmode="lin" valueType="num">
                                      <p:cBhvr>
                                        <p:cTn id="66" dur="2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67" dur="2000" fill="hold"/>
                                        <p:tgtEl>
                                          <p:spTgt spid="4">
                                            <p:txEl>
                                              <p:pRg st="5" end="5"/>
                                            </p:txEl>
                                          </p:spTgt>
                                        </p:tgtEl>
                                        <p:attrNameLst>
                                          <p:attrName>ppt_h</p:attrName>
                                        </p:attrNameLst>
                                      </p:cBhvr>
                                      <p:tavLst>
                                        <p:tav tm="0">
                                          <p:val>
                                            <p:fltVal val="0"/>
                                          </p:val>
                                        </p:tav>
                                        <p:tav tm="100000">
                                          <p:val>
                                            <p:strVal val="#ppt_h"/>
                                          </p:val>
                                        </p:tav>
                                      </p:tavLst>
                                    </p:anim>
                                    <p:anim calcmode="lin" valueType="num">
                                      <p:cBhvr>
                                        <p:cTn id="68" dur="2000" fill="hold"/>
                                        <p:tgtEl>
                                          <p:spTgt spid="4">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69" dur="2000" fill="hold"/>
                                        <p:tgtEl>
                                          <p:spTgt spid="4">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nodeType="clickEffect">
                                  <p:stCondLst>
                                    <p:cond delay="0"/>
                                  </p:stCondLst>
                                  <p:childTnLst>
                                    <p:set>
                                      <p:cBhvr>
                                        <p:cTn id="73" dur="1" fill="hold">
                                          <p:stCondLst>
                                            <p:cond delay="0"/>
                                          </p:stCondLst>
                                        </p:cTn>
                                        <p:tgtEl>
                                          <p:spTgt spid="4">
                                            <p:txEl>
                                              <p:pRg st="6" end="6"/>
                                            </p:txEl>
                                          </p:spTgt>
                                        </p:tgtEl>
                                        <p:attrNameLst>
                                          <p:attrName>style.visibility</p:attrName>
                                        </p:attrNameLst>
                                      </p:cBhvr>
                                      <p:to>
                                        <p:strVal val="visible"/>
                                      </p:to>
                                    </p:set>
                                    <p:animEffect transition="in" filter="barn(inVertical)">
                                      <p:cBhvr>
                                        <p:cTn id="74" dur="2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017858A1-4643-49FA-87F4-08505B943FD1}"/>
              </a:ext>
            </a:extLst>
          </p:cNvPr>
          <p:cNvSpPr>
            <a:spLocks noGrp="1"/>
          </p:cNvSpPr>
          <p:nvPr>
            <p:ph type="title"/>
          </p:nvPr>
        </p:nvSpPr>
        <p:spPr>
          <a:xfrm>
            <a:off x="1118897" y="76200"/>
            <a:ext cx="10157354" cy="688504"/>
          </a:xfrm>
        </p:spPr>
        <p:txBody>
          <a:bodyPr>
            <a:normAutofit/>
          </a:bodyPr>
          <a:lstStyle/>
          <a:p>
            <a:pPr algn="ctr"/>
            <a:r>
              <a:rPr lang="es-MX" sz="3200" dirty="0">
                <a:solidFill>
                  <a:srgbClr val="C00000"/>
                </a:solidFill>
                <a:latin typeface="Britannic Bold" panose="020B0903060703020204" pitchFamily="34" charset="0"/>
              </a:rPr>
              <a:t>Si Hoy Predicara Por Última Vez Delante De Ustedes.</a:t>
            </a:r>
            <a:endParaRPr lang="es-CL" sz="3200" dirty="0">
              <a:solidFill>
                <a:srgbClr val="C00000"/>
              </a:solidFill>
              <a:latin typeface="Britannic Bold" panose="020B0903060703020204" pitchFamily="34" charset="0"/>
            </a:endParaRPr>
          </a:p>
        </p:txBody>
      </p:sp>
      <p:sp>
        <p:nvSpPr>
          <p:cNvPr id="4" name="Marcador de contenido 3">
            <a:extLst>
              <a:ext uri="{FF2B5EF4-FFF2-40B4-BE49-F238E27FC236}">
                <a16:creationId xmlns:a16="http://schemas.microsoft.com/office/drawing/2014/main" id="{195CDA67-2F7C-44E6-9C4B-EFDB44FFCF36}"/>
              </a:ext>
            </a:extLst>
          </p:cNvPr>
          <p:cNvSpPr>
            <a:spLocks noGrp="1"/>
          </p:cNvSpPr>
          <p:nvPr>
            <p:ph idx="1"/>
          </p:nvPr>
        </p:nvSpPr>
        <p:spPr>
          <a:xfrm>
            <a:off x="3242680" y="1052736"/>
            <a:ext cx="8424935" cy="5472608"/>
          </a:xfrm>
        </p:spPr>
        <p:txBody>
          <a:bodyPr>
            <a:normAutofit fontScale="92500" lnSpcReduction="20000"/>
          </a:bodyPr>
          <a:lstStyle/>
          <a:p>
            <a:pPr>
              <a:lnSpc>
                <a:spcPct val="100000"/>
              </a:lnSpc>
              <a:buClr>
                <a:srgbClr val="FF0000"/>
              </a:buClr>
              <a:buFont typeface="Arial Narrow" panose="020B0606020202030204" pitchFamily="34" charset="0"/>
              <a:buChar char="■"/>
            </a:pPr>
            <a:r>
              <a:rPr lang="es-MX" sz="3000" b="1" dirty="0">
                <a:latin typeface="Arial" panose="020B0604020202020204" pitchFamily="34" charset="0"/>
                <a:cs typeface="Arial" panose="020B0604020202020204" pitchFamily="34" charset="0"/>
              </a:rPr>
              <a:t>Enseñaría de la importancia de la Iglesia.</a:t>
            </a:r>
          </a:p>
          <a:p>
            <a:pPr>
              <a:lnSpc>
                <a:spcPct val="100000"/>
              </a:lnSpc>
              <a:buClr>
                <a:srgbClr val="FF0000"/>
              </a:buClr>
              <a:buFont typeface="Arial Narrow" panose="020B0606020202030204" pitchFamily="34" charset="0"/>
              <a:buChar char="■"/>
            </a:pPr>
            <a:r>
              <a:rPr lang="es-MX" b="1" dirty="0">
                <a:latin typeface="Arial" panose="020B0604020202020204" pitchFamily="34" charset="0"/>
                <a:cs typeface="Arial" panose="020B0604020202020204" pitchFamily="34" charset="0"/>
              </a:rPr>
              <a:t>Que fue establecida por Cristo. </a:t>
            </a:r>
          </a:p>
          <a:p>
            <a:pPr lvl="1">
              <a:lnSpc>
                <a:spcPct val="100000"/>
              </a:lnSpc>
              <a:buClr>
                <a:schemeClr val="accent2">
                  <a:lumMod val="75000"/>
                </a:schemeClr>
              </a:buClr>
              <a:buFont typeface="Arial Narrow" panose="020B0606020202030204" pitchFamily="34" charset="0"/>
              <a:buChar char="■"/>
            </a:pPr>
            <a:r>
              <a:rPr lang="es-MX" b="1" dirty="0">
                <a:latin typeface="Arial" panose="020B0604020202020204" pitchFamily="34" charset="0"/>
                <a:cs typeface="Arial" panose="020B0604020202020204" pitchFamily="34" charset="0"/>
              </a:rPr>
              <a:t>“… </a:t>
            </a:r>
            <a:r>
              <a:rPr lang="es-MX" b="1" i="1" dirty="0">
                <a:solidFill>
                  <a:srgbClr val="C00000"/>
                </a:solidFill>
                <a:latin typeface="Arial" panose="020B0604020202020204" pitchFamily="34" charset="0"/>
                <a:cs typeface="Arial" panose="020B0604020202020204" pitchFamily="34" charset="0"/>
              </a:rPr>
              <a:t>sobre esta roca edificaré mi iglesia; y las puertas del Hades no prevalecerán contra ella</a:t>
            </a:r>
            <a:r>
              <a:rPr lang="es-MX" b="1" dirty="0">
                <a:latin typeface="Arial" panose="020B0604020202020204" pitchFamily="34" charset="0"/>
                <a:cs typeface="Arial" panose="020B0604020202020204" pitchFamily="34" charset="0"/>
              </a:rPr>
              <a:t>” (Mat. 16:18).</a:t>
            </a:r>
          </a:p>
          <a:p>
            <a:pPr>
              <a:lnSpc>
                <a:spcPct val="100000"/>
              </a:lnSpc>
              <a:buClr>
                <a:srgbClr val="FF0000"/>
              </a:buClr>
              <a:buFont typeface="Arial Narrow" panose="020B0606020202030204" pitchFamily="34" charset="0"/>
              <a:buChar char="■"/>
            </a:pPr>
            <a:r>
              <a:rPr lang="es-MX" b="1" dirty="0">
                <a:latin typeface="Arial" panose="020B0604020202020204" pitchFamily="34" charset="0"/>
                <a:cs typeface="Arial" panose="020B0604020202020204" pitchFamily="34" charset="0"/>
              </a:rPr>
              <a:t>Que Cristo la amó y dio su vida por ella. </a:t>
            </a:r>
          </a:p>
          <a:p>
            <a:pPr lvl="1">
              <a:lnSpc>
                <a:spcPct val="100000"/>
              </a:lnSpc>
              <a:buClr>
                <a:schemeClr val="accent2">
                  <a:lumMod val="75000"/>
                </a:schemeClr>
              </a:buClr>
              <a:buFont typeface="Arial Narrow" panose="020B0606020202030204" pitchFamily="34" charset="0"/>
              <a:buChar char="■"/>
            </a:pPr>
            <a:r>
              <a:rPr lang="es-MX" b="1" dirty="0">
                <a:latin typeface="Arial" panose="020B0604020202020204" pitchFamily="34" charset="0"/>
                <a:cs typeface="Arial" panose="020B0604020202020204" pitchFamily="34" charset="0"/>
              </a:rPr>
              <a:t>“</a:t>
            </a:r>
            <a:r>
              <a:rPr lang="es-MX" b="1" i="1" dirty="0">
                <a:solidFill>
                  <a:srgbClr val="C00000"/>
                </a:solidFill>
                <a:latin typeface="Arial" panose="020B0604020202020204" pitchFamily="34" charset="0"/>
                <a:cs typeface="Arial" panose="020B0604020202020204" pitchFamily="34" charset="0"/>
              </a:rPr>
              <a:t>Maridos, amad a vuestras mujeres, así como Cristo amó a la iglesia, y se entregó a sí mismo por ella</a:t>
            </a:r>
            <a:r>
              <a:rPr lang="es-MX" b="1" dirty="0">
                <a:latin typeface="Arial" panose="020B0604020202020204" pitchFamily="34" charset="0"/>
                <a:cs typeface="Arial" panose="020B0604020202020204" pitchFamily="34" charset="0"/>
              </a:rPr>
              <a:t>” (Ef. 5: 25).</a:t>
            </a:r>
          </a:p>
          <a:p>
            <a:pPr>
              <a:lnSpc>
                <a:spcPct val="100000"/>
              </a:lnSpc>
              <a:buClr>
                <a:srgbClr val="FF0000"/>
              </a:buClr>
              <a:buFont typeface="Arial Narrow" panose="020B0606020202030204" pitchFamily="34" charset="0"/>
              <a:buChar char="■"/>
            </a:pPr>
            <a:r>
              <a:rPr lang="es-MX" b="1" dirty="0">
                <a:latin typeface="Arial" panose="020B0604020202020204" pitchFamily="34" charset="0"/>
                <a:cs typeface="Arial" panose="020B0604020202020204" pitchFamily="34" charset="0"/>
              </a:rPr>
              <a:t>La iglesia fue comprada con la sangre de Cristo.</a:t>
            </a:r>
          </a:p>
          <a:p>
            <a:pPr lvl="1">
              <a:lnSpc>
                <a:spcPct val="100000"/>
              </a:lnSpc>
              <a:buClr>
                <a:schemeClr val="accent2">
                  <a:lumMod val="75000"/>
                </a:schemeClr>
              </a:buClr>
              <a:buFont typeface="Arial Narrow" panose="020B0606020202030204" pitchFamily="34" charset="0"/>
              <a:buChar char="■"/>
            </a:pPr>
            <a:r>
              <a:rPr lang="es-MX" b="1" dirty="0">
                <a:latin typeface="Arial" panose="020B0604020202020204" pitchFamily="34" charset="0"/>
                <a:cs typeface="Arial" panose="020B0604020202020204" pitchFamily="34" charset="0"/>
              </a:rPr>
              <a:t>“… </a:t>
            </a:r>
            <a:r>
              <a:rPr lang="es-MX" b="1" i="1" dirty="0">
                <a:solidFill>
                  <a:srgbClr val="C00000"/>
                </a:solidFill>
                <a:latin typeface="Arial" panose="020B0604020202020204" pitchFamily="34" charset="0"/>
                <a:cs typeface="Arial" panose="020B0604020202020204" pitchFamily="34" charset="0"/>
              </a:rPr>
              <a:t>la iglesia del Señor, la cual él ganó por su propia sangre</a:t>
            </a:r>
            <a:r>
              <a:rPr lang="es-MX" b="1" dirty="0">
                <a:latin typeface="Arial" panose="020B0604020202020204" pitchFamily="34" charset="0"/>
                <a:cs typeface="Arial" panose="020B0604020202020204" pitchFamily="34" charset="0"/>
              </a:rPr>
              <a:t>” (Hch. 20:28).</a:t>
            </a:r>
          </a:p>
          <a:p>
            <a:pPr>
              <a:lnSpc>
                <a:spcPct val="100000"/>
              </a:lnSpc>
              <a:buClr>
                <a:srgbClr val="FF0000"/>
              </a:buClr>
              <a:buFont typeface="Arial Narrow" panose="020B0606020202030204" pitchFamily="34" charset="0"/>
              <a:buChar char="■"/>
            </a:pPr>
            <a:r>
              <a:rPr lang="es-MX" b="1" dirty="0">
                <a:latin typeface="Arial" panose="020B0604020202020204" pitchFamily="34" charset="0"/>
                <a:cs typeface="Arial" panose="020B0604020202020204" pitchFamily="34" charset="0"/>
              </a:rPr>
              <a:t>Que los salvos están en la iglesia de Cristo, no en los grupos sectarios que hoy existe </a:t>
            </a:r>
          </a:p>
          <a:p>
            <a:pPr lvl="1">
              <a:lnSpc>
                <a:spcPct val="100000"/>
              </a:lnSpc>
              <a:buClr>
                <a:schemeClr val="accent2">
                  <a:lumMod val="75000"/>
                </a:schemeClr>
              </a:buClr>
              <a:buFont typeface="Arial Narrow" panose="020B0606020202030204" pitchFamily="34" charset="0"/>
              <a:buChar char="■"/>
            </a:pPr>
            <a:r>
              <a:rPr lang="es-MX" b="1" dirty="0">
                <a:latin typeface="Arial" panose="020B0604020202020204" pitchFamily="34" charset="0"/>
                <a:cs typeface="Arial" panose="020B0604020202020204" pitchFamily="34" charset="0"/>
              </a:rPr>
              <a:t>“</a:t>
            </a:r>
            <a:r>
              <a:rPr lang="es-MX" b="1" i="1" dirty="0">
                <a:solidFill>
                  <a:srgbClr val="C00000"/>
                </a:solidFill>
                <a:latin typeface="Arial" panose="020B0604020202020204" pitchFamily="34" charset="0"/>
                <a:cs typeface="Arial" panose="020B0604020202020204" pitchFamily="34" charset="0"/>
              </a:rPr>
              <a:t>Y el Señor añadía cada día a la iglesia los que habían de ser salvos</a:t>
            </a:r>
            <a:r>
              <a:rPr lang="es-MX" b="1" dirty="0">
                <a:latin typeface="Arial" panose="020B0604020202020204" pitchFamily="34" charset="0"/>
                <a:cs typeface="Arial" panose="020B0604020202020204" pitchFamily="34" charset="0"/>
              </a:rPr>
              <a:t>” (Hch. 2:47).</a:t>
            </a:r>
          </a:p>
          <a:p>
            <a:endParaRPr lang="es-CL" dirty="0"/>
          </a:p>
        </p:txBody>
      </p:sp>
      <p:pic>
        <p:nvPicPr>
          <p:cNvPr id="5" name="Imagen 4">
            <a:extLst>
              <a:ext uri="{FF2B5EF4-FFF2-40B4-BE49-F238E27FC236}">
                <a16:creationId xmlns:a16="http://schemas.microsoft.com/office/drawing/2014/main" id="{83DB3B9A-9AB9-4966-837C-A6E02E0350E2}"/>
              </a:ext>
            </a:extLst>
          </p:cNvPr>
          <p:cNvPicPr>
            <a:picLocks noChangeAspect="1"/>
          </p:cNvPicPr>
          <p:nvPr/>
        </p:nvPicPr>
        <p:blipFill>
          <a:blip r:embed="rId2"/>
          <a:stretch>
            <a:fillRect/>
          </a:stretch>
        </p:blipFill>
        <p:spPr>
          <a:xfrm>
            <a:off x="983433" y="3789041"/>
            <a:ext cx="2117725" cy="1760695"/>
          </a:xfrm>
          <a:prstGeom prst="rect">
            <a:avLst/>
          </a:prstGeom>
        </p:spPr>
      </p:pic>
      <p:sp>
        <p:nvSpPr>
          <p:cNvPr id="6" name="CuadroTexto 5">
            <a:extLst>
              <a:ext uri="{FF2B5EF4-FFF2-40B4-BE49-F238E27FC236}">
                <a16:creationId xmlns:a16="http://schemas.microsoft.com/office/drawing/2014/main" id="{4E4E5F5C-7AA0-466F-A239-BC30C2B1872A}"/>
              </a:ext>
            </a:extLst>
          </p:cNvPr>
          <p:cNvSpPr txBox="1">
            <a:spLocks noChangeArrowheads="1"/>
          </p:cNvSpPr>
          <p:nvPr/>
        </p:nvSpPr>
        <p:spPr bwMode="auto">
          <a:xfrm>
            <a:off x="1124955" y="3136107"/>
            <a:ext cx="21177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defRPr/>
            </a:pPr>
            <a:r>
              <a:rPr lang="es-ES" altLang="es-CL" sz="3200" b="1" kern="0" dirty="0">
                <a:solidFill>
                  <a:srgbClr val="FF0000"/>
                </a:solidFill>
              </a:rPr>
              <a:t>La iglesia</a:t>
            </a:r>
          </a:p>
        </p:txBody>
      </p:sp>
      <p:sp>
        <p:nvSpPr>
          <p:cNvPr id="7" name="CuadroTexto 6">
            <a:extLst>
              <a:ext uri="{FF2B5EF4-FFF2-40B4-BE49-F238E27FC236}">
                <a16:creationId xmlns:a16="http://schemas.microsoft.com/office/drawing/2014/main" id="{8838A4BA-7A14-4B32-B3EE-3D65FF64AD79}"/>
              </a:ext>
            </a:extLst>
          </p:cNvPr>
          <p:cNvSpPr txBox="1"/>
          <p:nvPr/>
        </p:nvSpPr>
        <p:spPr>
          <a:xfrm rot="16200000">
            <a:off x="-3133854" y="3145078"/>
            <a:ext cx="6813376" cy="523220"/>
          </a:xfrm>
          <a:prstGeom prst="rect">
            <a:avLst/>
          </a:prstGeom>
          <a:solidFill>
            <a:srgbClr val="003300"/>
          </a:solidFill>
          <a:effectLst>
            <a:outerShdw blurRad="50800" dist="38100" dir="5400000" algn="t" rotWithShape="0">
              <a:prstClr val="black">
                <a:alpha val="40000"/>
              </a:prstClr>
            </a:outerShdw>
          </a:effectLst>
        </p:spPr>
        <p:txBody>
          <a:bodyPr wrap="square">
            <a:spAutoFit/>
          </a:bodyPr>
          <a:lstStyle/>
          <a:p>
            <a:pPr algn="ctr" defTabSz="1218987"/>
            <a:r>
              <a:rPr lang="es-MX" sz="2800" dirty="0">
                <a:solidFill>
                  <a:srgbClr val="FFFF00"/>
                </a:solidFill>
                <a:effectLst>
                  <a:outerShdw blurRad="38100" dist="38100" dir="2700000" algn="tl">
                    <a:srgbClr val="000000">
                      <a:alpha val="43137"/>
                    </a:srgbClr>
                  </a:outerShdw>
                </a:effectLst>
                <a:latin typeface="Britannic Bold" panose="020B0903060703020204" pitchFamily="34" charset="0"/>
              </a:rPr>
              <a:t>“Si Este Fuera Mi Último Sermón”</a:t>
            </a:r>
            <a:endParaRPr lang="es-CL" sz="1000" dirty="0">
              <a:solidFill>
                <a:srgbClr val="FFFF00"/>
              </a:solidFill>
              <a:latin typeface="Arial"/>
            </a:endParaRPr>
          </a:p>
        </p:txBody>
      </p:sp>
    </p:spTree>
    <p:extLst>
      <p:ext uri="{BB962C8B-B14F-4D97-AF65-F5344CB8AC3E}">
        <p14:creationId xmlns:p14="http://schemas.microsoft.com/office/powerpoint/2010/main" val="3116607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par>
                                <p:cTn id="15" presetID="26"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80">
                                          <p:stCondLst>
                                            <p:cond delay="0"/>
                                          </p:stCondLst>
                                        </p:cTn>
                                        <p:tgtEl>
                                          <p:spTgt spid="6"/>
                                        </p:tgtEl>
                                      </p:cBhvr>
                                    </p:animEffect>
                                    <p:anim calcmode="lin" valueType="num">
                                      <p:cBhvr>
                                        <p:cTn id="1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3" dur="26">
                                          <p:stCondLst>
                                            <p:cond delay="650"/>
                                          </p:stCondLst>
                                        </p:cTn>
                                        <p:tgtEl>
                                          <p:spTgt spid="6"/>
                                        </p:tgtEl>
                                      </p:cBhvr>
                                      <p:to x="100000" y="60000"/>
                                    </p:animScale>
                                    <p:animScale>
                                      <p:cBhvr>
                                        <p:cTn id="24" dur="166" decel="50000">
                                          <p:stCondLst>
                                            <p:cond delay="676"/>
                                          </p:stCondLst>
                                        </p:cTn>
                                        <p:tgtEl>
                                          <p:spTgt spid="6"/>
                                        </p:tgtEl>
                                      </p:cBhvr>
                                      <p:to x="100000" y="100000"/>
                                    </p:animScale>
                                    <p:animScale>
                                      <p:cBhvr>
                                        <p:cTn id="25" dur="26">
                                          <p:stCondLst>
                                            <p:cond delay="1312"/>
                                          </p:stCondLst>
                                        </p:cTn>
                                        <p:tgtEl>
                                          <p:spTgt spid="6"/>
                                        </p:tgtEl>
                                      </p:cBhvr>
                                      <p:to x="100000" y="80000"/>
                                    </p:animScale>
                                    <p:animScale>
                                      <p:cBhvr>
                                        <p:cTn id="26" dur="166" decel="50000">
                                          <p:stCondLst>
                                            <p:cond delay="1338"/>
                                          </p:stCondLst>
                                        </p:cTn>
                                        <p:tgtEl>
                                          <p:spTgt spid="6"/>
                                        </p:tgtEl>
                                      </p:cBhvr>
                                      <p:to x="100000" y="100000"/>
                                    </p:animScale>
                                    <p:animScale>
                                      <p:cBhvr>
                                        <p:cTn id="27" dur="26">
                                          <p:stCondLst>
                                            <p:cond delay="1642"/>
                                          </p:stCondLst>
                                        </p:cTn>
                                        <p:tgtEl>
                                          <p:spTgt spid="6"/>
                                        </p:tgtEl>
                                      </p:cBhvr>
                                      <p:to x="100000" y="90000"/>
                                    </p:animScale>
                                    <p:animScale>
                                      <p:cBhvr>
                                        <p:cTn id="28" dur="166" decel="50000">
                                          <p:stCondLst>
                                            <p:cond delay="1668"/>
                                          </p:stCondLst>
                                        </p:cTn>
                                        <p:tgtEl>
                                          <p:spTgt spid="6"/>
                                        </p:tgtEl>
                                      </p:cBhvr>
                                      <p:to x="100000" y="100000"/>
                                    </p:animScale>
                                    <p:animScale>
                                      <p:cBhvr>
                                        <p:cTn id="29" dur="26">
                                          <p:stCondLst>
                                            <p:cond delay="1808"/>
                                          </p:stCondLst>
                                        </p:cTn>
                                        <p:tgtEl>
                                          <p:spTgt spid="6"/>
                                        </p:tgtEl>
                                      </p:cBhvr>
                                      <p:to x="100000" y="95000"/>
                                    </p:animScale>
                                    <p:animScale>
                                      <p:cBhvr>
                                        <p:cTn id="30" dur="166" decel="50000">
                                          <p:stCondLst>
                                            <p:cond delay="1834"/>
                                          </p:stCondLst>
                                        </p:cTn>
                                        <p:tgtEl>
                                          <p:spTgt spid="6"/>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animEffect transition="in" filter="fade">
                                      <p:cBhvr>
                                        <p:cTn id="35" dur="1000"/>
                                        <p:tgtEl>
                                          <p:spTgt spid="4">
                                            <p:txEl>
                                              <p:pRg st="1" end="1"/>
                                            </p:txEl>
                                          </p:spTgt>
                                        </p:tgtEl>
                                      </p:cBhvr>
                                    </p:animEffect>
                                    <p:anim calcmode="lin" valueType="num">
                                      <p:cBhvr>
                                        <p:cTn id="36"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Effect transition="in" filter="fade">
                                      <p:cBhvr>
                                        <p:cTn id="42" dur="1000"/>
                                        <p:tgtEl>
                                          <p:spTgt spid="4">
                                            <p:txEl>
                                              <p:pRg st="2" end="2"/>
                                            </p:txEl>
                                          </p:spTgt>
                                        </p:tgtEl>
                                      </p:cBhvr>
                                    </p:animEffect>
                                    <p:anim calcmode="lin" valueType="num">
                                      <p:cBhvr>
                                        <p:cTn id="4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nodeType="clickEffect">
                                  <p:stCondLst>
                                    <p:cond delay="0"/>
                                  </p:stCondLst>
                                  <p:childTnLst>
                                    <p:set>
                                      <p:cBhvr>
                                        <p:cTn id="48" dur="1" fill="hold">
                                          <p:stCondLst>
                                            <p:cond delay="0"/>
                                          </p:stCondLst>
                                        </p:cTn>
                                        <p:tgtEl>
                                          <p:spTgt spid="4">
                                            <p:txEl>
                                              <p:pRg st="3" end="3"/>
                                            </p:txEl>
                                          </p:spTgt>
                                        </p:tgtEl>
                                        <p:attrNameLst>
                                          <p:attrName>style.visibility</p:attrName>
                                        </p:attrNameLst>
                                      </p:cBhvr>
                                      <p:to>
                                        <p:strVal val="visible"/>
                                      </p:to>
                                    </p:set>
                                    <p:animEffect transition="in" filter="wipe(down)">
                                      <p:cBhvr>
                                        <p:cTn id="49" dur="580">
                                          <p:stCondLst>
                                            <p:cond delay="0"/>
                                          </p:stCondLst>
                                        </p:cTn>
                                        <p:tgtEl>
                                          <p:spTgt spid="4">
                                            <p:txEl>
                                              <p:pRg st="3" end="3"/>
                                            </p:txEl>
                                          </p:spTgt>
                                        </p:tgtEl>
                                      </p:cBhvr>
                                    </p:animEffect>
                                    <p:anim calcmode="lin" valueType="num">
                                      <p:cBhvr>
                                        <p:cTn id="50" dur="1822" tmFilter="0,0; 0.14,0.36; 0.43,0.73; 0.71,0.91; 1.0,1.0">
                                          <p:stCondLst>
                                            <p:cond delay="0"/>
                                          </p:stCondLst>
                                        </p:cTn>
                                        <p:tgtEl>
                                          <p:spTgt spid="4">
                                            <p:txEl>
                                              <p:pRg st="3" end="3"/>
                                            </p:txEl>
                                          </p:spTgt>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4">
                                            <p:txEl>
                                              <p:pRg st="3" end="3"/>
                                            </p:txEl>
                                          </p:spTgt>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4">
                                            <p:txEl>
                                              <p:pRg st="3" end="3"/>
                                            </p:txEl>
                                          </p:spTgt>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4">
                                            <p:txEl>
                                              <p:pRg st="3" end="3"/>
                                            </p:txEl>
                                          </p:spTgt>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4">
                                            <p:txEl>
                                              <p:pRg st="3" end="3"/>
                                            </p:txEl>
                                          </p:spTgt>
                                        </p:tgtEl>
                                        <p:attrNameLst>
                                          <p:attrName>ppt_y</p:attrName>
                                        </p:attrNameLst>
                                      </p:cBhvr>
                                      <p:tavLst>
                                        <p:tav tm="0" fmla="#ppt_y-sin(pi*$)/81">
                                          <p:val>
                                            <p:fltVal val="0"/>
                                          </p:val>
                                        </p:tav>
                                        <p:tav tm="100000">
                                          <p:val>
                                            <p:fltVal val="1"/>
                                          </p:val>
                                        </p:tav>
                                      </p:tavLst>
                                    </p:anim>
                                    <p:animScale>
                                      <p:cBhvr>
                                        <p:cTn id="55" dur="26">
                                          <p:stCondLst>
                                            <p:cond delay="650"/>
                                          </p:stCondLst>
                                        </p:cTn>
                                        <p:tgtEl>
                                          <p:spTgt spid="4">
                                            <p:txEl>
                                              <p:pRg st="3" end="3"/>
                                            </p:txEl>
                                          </p:spTgt>
                                        </p:tgtEl>
                                      </p:cBhvr>
                                      <p:to x="100000" y="60000"/>
                                    </p:animScale>
                                    <p:animScale>
                                      <p:cBhvr>
                                        <p:cTn id="56" dur="166" decel="50000">
                                          <p:stCondLst>
                                            <p:cond delay="676"/>
                                          </p:stCondLst>
                                        </p:cTn>
                                        <p:tgtEl>
                                          <p:spTgt spid="4">
                                            <p:txEl>
                                              <p:pRg st="3" end="3"/>
                                            </p:txEl>
                                          </p:spTgt>
                                        </p:tgtEl>
                                      </p:cBhvr>
                                      <p:to x="100000" y="100000"/>
                                    </p:animScale>
                                    <p:animScale>
                                      <p:cBhvr>
                                        <p:cTn id="57" dur="26">
                                          <p:stCondLst>
                                            <p:cond delay="1312"/>
                                          </p:stCondLst>
                                        </p:cTn>
                                        <p:tgtEl>
                                          <p:spTgt spid="4">
                                            <p:txEl>
                                              <p:pRg st="3" end="3"/>
                                            </p:txEl>
                                          </p:spTgt>
                                        </p:tgtEl>
                                      </p:cBhvr>
                                      <p:to x="100000" y="80000"/>
                                    </p:animScale>
                                    <p:animScale>
                                      <p:cBhvr>
                                        <p:cTn id="58" dur="166" decel="50000">
                                          <p:stCondLst>
                                            <p:cond delay="1338"/>
                                          </p:stCondLst>
                                        </p:cTn>
                                        <p:tgtEl>
                                          <p:spTgt spid="4">
                                            <p:txEl>
                                              <p:pRg st="3" end="3"/>
                                            </p:txEl>
                                          </p:spTgt>
                                        </p:tgtEl>
                                      </p:cBhvr>
                                      <p:to x="100000" y="100000"/>
                                    </p:animScale>
                                    <p:animScale>
                                      <p:cBhvr>
                                        <p:cTn id="59" dur="26">
                                          <p:stCondLst>
                                            <p:cond delay="1642"/>
                                          </p:stCondLst>
                                        </p:cTn>
                                        <p:tgtEl>
                                          <p:spTgt spid="4">
                                            <p:txEl>
                                              <p:pRg st="3" end="3"/>
                                            </p:txEl>
                                          </p:spTgt>
                                        </p:tgtEl>
                                      </p:cBhvr>
                                      <p:to x="100000" y="90000"/>
                                    </p:animScale>
                                    <p:animScale>
                                      <p:cBhvr>
                                        <p:cTn id="60" dur="166" decel="50000">
                                          <p:stCondLst>
                                            <p:cond delay="1668"/>
                                          </p:stCondLst>
                                        </p:cTn>
                                        <p:tgtEl>
                                          <p:spTgt spid="4">
                                            <p:txEl>
                                              <p:pRg st="3" end="3"/>
                                            </p:txEl>
                                          </p:spTgt>
                                        </p:tgtEl>
                                      </p:cBhvr>
                                      <p:to x="100000" y="100000"/>
                                    </p:animScale>
                                    <p:animScale>
                                      <p:cBhvr>
                                        <p:cTn id="61" dur="26">
                                          <p:stCondLst>
                                            <p:cond delay="1808"/>
                                          </p:stCondLst>
                                        </p:cTn>
                                        <p:tgtEl>
                                          <p:spTgt spid="4">
                                            <p:txEl>
                                              <p:pRg st="3" end="3"/>
                                            </p:txEl>
                                          </p:spTgt>
                                        </p:tgtEl>
                                      </p:cBhvr>
                                      <p:to x="100000" y="95000"/>
                                    </p:animScale>
                                    <p:animScale>
                                      <p:cBhvr>
                                        <p:cTn id="62" dur="166" decel="50000">
                                          <p:stCondLst>
                                            <p:cond delay="1834"/>
                                          </p:stCondLst>
                                        </p:cTn>
                                        <p:tgtEl>
                                          <p:spTgt spid="4">
                                            <p:txEl>
                                              <p:pRg st="3" end="3"/>
                                            </p:txEl>
                                          </p:spTgt>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4">
                                            <p:txEl>
                                              <p:pRg st="4" end="4"/>
                                            </p:txEl>
                                          </p:spTgt>
                                        </p:tgtEl>
                                        <p:attrNameLst>
                                          <p:attrName>style.visibility</p:attrName>
                                        </p:attrNameLst>
                                      </p:cBhvr>
                                      <p:to>
                                        <p:strVal val="visible"/>
                                      </p:to>
                                    </p:set>
                                    <p:animEffect transition="in" filter="fade">
                                      <p:cBhvr>
                                        <p:cTn id="67" dur="1000"/>
                                        <p:tgtEl>
                                          <p:spTgt spid="4">
                                            <p:txEl>
                                              <p:pRg st="4" end="4"/>
                                            </p:txEl>
                                          </p:spTgt>
                                        </p:tgtEl>
                                      </p:cBhvr>
                                    </p:animEffect>
                                    <p:anim calcmode="lin" valueType="num">
                                      <p:cBhvr>
                                        <p:cTn id="6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69"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31" presetClass="entr" presetSubtype="0" fill="hold" nodeType="clickEffect">
                                  <p:stCondLst>
                                    <p:cond delay="0"/>
                                  </p:stCondLst>
                                  <p:childTnLst>
                                    <p:set>
                                      <p:cBhvr>
                                        <p:cTn id="73" dur="1" fill="hold">
                                          <p:stCondLst>
                                            <p:cond delay="0"/>
                                          </p:stCondLst>
                                        </p:cTn>
                                        <p:tgtEl>
                                          <p:spTgt spid="4">
                                            <p:txEl>
                                              <p:pRg st="5" end="5"/>
                                            </p:txEl>
                                          </p:spTgt>
                                        </p:tgtEl>
                                        <p:attrNameLst>
                                          <p:attrName>style.visibility</p:attrName>
                                        </p:attrNameLst>
                                      </p:cBhvr>
                                      <p:to>
                                        <p:strVal val="visible"/>
                                      </p:to>
                                    </p:set>
                                    <p:anim calcmode="lin" valueType="num">
                                      <p:cBhvr>
                                        <p:cTn id="74" dur="1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75" dur="1000" fill="hold"/>
                                        <p:tgtEl>
                                          <p:spTgt spid="4">
                                            <p:txEl>
                                              <p:pRg st="5" end="5"/>
                                            </p:txEl>
                                          </p:spTgt>
                                        </p:tgtEl>
                                        <p:attrNameLst>
                                          <p:attrName>ppt_h</p:attrName>
                                        </p:attrNameLst>
                                      </p:cBhvr>
                                      <p:tavLst>
                                        <p:tav tm="0">
                                          <p:val>
                                            <p:fltVal val="0"/>
                                          </p:val>
                                        </p:tav>
                                        <p:tav tm="100000">
                                          <p:val>
                                            <p:strVal val="#ppt_h"/>
                                          </p:val>
                                        </p:tav>
                                      </p:tavLst>
                                    </p:anim>
                                    <p:anim calcmode="lin" valueType="num">
                                      <p:cBhvr>
                                        <p:cTn id="76" dur="1000" fill="hold"/>
                                        <p:tgtEl>
                                          <p:spTgt spid="4">
                                            <p:txEl>
                                              <p:pRg st="5" end="5"/>
                                            </p:txEl>
                                          </p:spTgt>
                                        </p:tgtEl>
                                        <p:attrNameLst>
                                          <p:attrName>style.rotation</p:attrName>
                                        </p:attrNameLst>
                                      </p:cBhvr>
                                      <p:tavLst>
                                        <p:tav tm="0">
                                          <p:val>
                                            <p:fltVal val="90"/>
                                          </p:val>
                                        </p:tav>
                                        <p:tav tm="100000">
                                          <p:val>
                                            <p:fltVal val="0"/>
                                          </p:val>
                                        </p:tav>
                                      </p:tavLst>
                                    </p:anim>
                                    <p:animEffect transition="in" filter="fade">
                                      <p:cBhvr>
                                        <p:cTn id="77" dur="1000"/>
                                        <p:tgtEl>
                                          <p:spTgt spid="4">
                                            <p:txEl>
                                              <p:pRg st="5" end="5"/>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4">
                                            <p:txEl>
                                              <p:pRg st="6" end="6"/>
                                            </p:txEl>
                                          </p:spTgt>
                                        </p:tgtEl>
                                        <p:attrNameLst>
                                          <p:attrName>style.visibility</p:attrName>
                                        </p:attrNameLst>
                                      </p:cBhvr>
                                      <p:to>
                                        <p:strVal val="visible"/>
                                      </p:to>
                                    </p:set>
                                    <p:animEffect transition="in" filter="fade">
                                      <p:cBhvr>
                                        <p:cTn id="82" dur="1000"/>
                                        <p:tgtEl>
                                          <p:spTgt spid="4">
                                            <p:txEl>
                                              <p:pRg st="6" end="6"/>
                                            </p:txEl>
                                          </p:spTgt>
                                        </p:tgtEl>
                                      </p:cBhvr>
                                    </p:animEffect>
                                    <p:anim calcmode="lin" valueType="num">
                                      <p:cBhvr>
                                        <p:cTn id="8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84"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nodeType="clickEffect">
                                  <p:stCondLst>
                                    <p:cond delay="0"/>
                                  </p:stCondLst>
                                  <p:childTnLst>
                                    <p:set>
                                      <p:cBhvr>
                                        <p:cTn id="88" dur="1" fill="hold">
                                          <p:stCondLst>
                                            <p:cond delay="0"/>
                                          </p:stCondLst>
                                        </p:cTn>
                                        <p:tgtEl>
                                          <p:spTgt spid="4">
                                            <p:txEl>
                                              <p:pRg st="7" end="7"/>
                                            </p:txEl>
                                          </p:spTgt>
                                        </p:tgtEl>
                                        <p:attrNameLst>
                                          <p:attrName>style.visibility</p:attrName>
                                        </p:attrNameLst>
                                      </p:cBhvr>
                                      <p:to>
                                        <p:strVal val="visible"/>
                                      </p:to>
                                    </p:set>
                                    <p:anim calcmode="lin" valueType="num">
                                      <p:cBhvr>
                                        <p:cTn id="89" dur="2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90" dur="2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91" dur="2500"/>
                                        <p:tgtEl>
                                          <p:spTgt spid="4">
                                            <p:txEl>
                                              <p:pRg st="7" end="7"/>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31" presetClass="entr" presetSubtype="0" fill="hold" nodeType="clickEffect">
                                  <p:stCondLst>
                                    <p:cond delay="0"/>
                                  </p:stCondLst>
                                  <p:childTnLst>
                                    <p:set>
                                      <p:cBhvr>
                                        <p:cTn id="95" dur="1" fill="hold">
                                          <p:stCondLst>
                                            <p:cond delay="0"/>
                                          </p:stCondLst>
                                        </p:cTn>
                                        <p:tgtEl>
                                          <p:spTgt spid="4">
                                            <p:txEl>
                                              <p:pRg st="8" end="8"/>
                                            </p:txEl>
                                          </p:spTgt>
                                        </p:tgtEl>
                                        <p:attrNameLst>
                                          <p:attrName>style.visibility</p:attrName>
                                        </p:attrNameLst>
                                      </p:cBhvr>
                                      <p:to>
                                        <p:strVal val="visible"/>
                                      </p:to>
                                    </p:set>
                                    <p:anim calcmode="lin" valueType="num">
                                      <p:cBhvr>
                                        <p:cTn id="96" dur="1000" fill="hold"/>
                                        <p:tgtEl>
                                          <p:spTgt spid="4">
                                            <p:txEl>
                                              <p:pRg st="8" end="8"/>
                                            </p:txEl>
                                          </p:spTgt>
                                        </p:tgtEl>
                                        <p:attrNameLst>
                                          <p:attrName>ppt_w</p:attrName>
                                        </p:attrNameLst>
                                      </p:cBhvr>
                                      <p:tavLst>
                                        <p:tav tm="0">
                                          <p:val>
                                            <p:fltVal val="0"/>
                                          </p:val>
                                        </p:tav>
                                        <p:tav tm="100000">
                                          <p:val>
                                            <p:strVal val="#ppt_w"/>
                                          </p:val>
                                        </p:tav>
                                      </p:tavLst>
                                    </p:anim>
                                    <p:anim calcmode="lin" valueType="num">
                                      <p:cBhvr>
                                        <p:cTn id="97" dur="1000" fill="hold"/>
                                        <p:tgtEl>
                                          <p:spTgt spid="4">
                                            <p:txEl>
                                              <p:pRg st="8" end="8"/>
                                            </p:txEl>
                                          </p:spTgt>
                                        </p:tgtEl>
                                        <p:attrNameLst>
                                          <p:attrName>ppt_h</p:attrName>
                                        </p:attrNameLst>
                                      </p:cBhvr>
                                      <p:tavLst>
                                        <p:tav tm="0">
                                          <p:val>
                                            <p:fltVal val="0"/>
                                          </p:val>
                                        </p:tav>
                                        <p:tav tm="100000">
                                          <p:val>
                                            <p:strVal val="#ppt_h"/>
                                          </p:val>
                                        </p:tav>
                                      </p:tavLst>
                                    </p:anim>
                                    <p:anim calcmode="lin" valueType="num">
                                      <p:cBhvr>
                                        <p:cTn id="98" dur="1000" fill="hold"/>
                                        <p:tgtEl>
                                          <p:spTgt spid="4">
                                            <p:txEl>
                                              <p:pRg st="8" end="8"/>
                                            </p:txEl>
                                          </p:spTgt>
                                        </p:tgtEl>
                                        <p:attrNameLst>
                                          <p:attrName>style.rotation</p:attrName>
                                        </p:attrNameLst>
                                      </p:cBhvr>
                                      <p:tavLst>
                                        <p:tav tm="0">
                                          <p:val>
                                            <p:fltVal val="90"/>
                                          </p:val>
                                        </p:tav>
                                        <p:tav tm="100000">
                                          <p:val>
                                            <p:fltVal val="0"/>
                                          </p:val>
                                        </p:tav>
                                      </p:tavLst>
                                    </p:anim>
                                    <p:animEffect transition="in" filter="fade">
                                      <p:cBhvr>
                                        <p:cTn id="99" dur="10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017858A1-4643-49FA-87F4-08505B943FD1}"/>
              </a:ext>
            </a:extLst>
          </p:cNvPr>
          <p:cNvSpPr>
            <a:spLocks noGrp="1"/>
          </p:cNvSpPr>
          <p:nvPr>
            <p:ph type="title"/>
          </p:nvPr>
        </p:nvSpPr>
        <p:spPr>
          <a:xfrm>
            <a:off x="1118897" y="76200"/>
            <a:ext cx="10157354" cy="688504"/>
          </a:xfrm>
        </p:spPr>
        <p:txBody>
          <a:bodyPr>
            <a:normAutofit/>
          </a:bodyPr>
          <a:lstStyle/>
          <a:p>
            <a:pPr algn="ctr"/>
            <a:r>
              <a:rPr lang="es-MX" sz="3200" dirty="0">
                <a:solidFill>
                  <a:srgbClr val="C00000"/>
                </a:solidFill>
                <a:latin typeface="Britannic Bold" panose="020B0903060703020204" pitchFamily="34" charset="0"/>
              </a:rPr>
              <a:t>Si Éste Fuera Mi Último Sermón Por Predicar.</a:t>
            </a:r>
            <a:endParaRPr lang="es-CL" sz="3200" dirty="0">
              <a:solidFill>
                <a:srgbClr val="C00000"/>
              </a:solidFill>
              <a:latin typeface="Britannic Bold" panose="020B0903060703020204" pitchFamily="34" charset="0"/>
            </a:endParaRPr>
          </a:p>
        </p:txBody>
      </p:sp>
      <p:sp>
        <p:nvSpPr>
          <p:cNvPr id="4" name="Marcador de contenido 3">
            <a:extLst>
              <a:ext uri="{FF2B5EF4-FFF2-40B4-BE49-F238E27FC236}">
                <a16:creationId xmlns:a16="http://schemas.microsoft.com/office/drawing/2014/main" id="{195CDA67-2F7C-44E6-9C4B-EFDB44FFCF36}"/>
              </a:ext>
            </a:extLst>
          </p:cNvPr>
          <p:cNvSpPr>
            <a:spLocks noGrp="1"/>
          </p:cNvSpPr>
          <p:nvPr>
            <p:ph idx="1"/>
          </p:nvPr>
        </p:nvSpPr>
        <p:spPr>
          <a:xfrm>
            <a:off x="983433" y="1124744"/>
            <a:ext cx="10513167" cy="5472608"/>
          </a:xfrm>
        </p:spPr>
        <p:txBody>
          <a:bodyPr>
            <a:normAutofit fontScale="77500" lnSpcReduction="20000"/>
          </a:bodyPr>
          <a:lstStyle/>
          <a:p>
            <a:pPr>
              <a:lnSpc>
                <a:spcPct val="100000"/>
              </a:lnSpc>
              <a:buClr>
                <a:srgbClr val="FF0000"/>
              </a:buClr>
              <a:buFont typeface="Arial Narrow" panose="020B0606020202030204" pitchFamily="34" charset="0"/>
              <a:buChar char="■"/>
            </a:pPr>
            <a:r>
              <a:rPr lang="es-MX" sz="3000" b="1" dirty="0">
                <a:latin typeface="Arial" panose="020B0604020202020204" pitchFamily="34" charset="0"/>
                <a:cs typeface="Arial" panose="020B0604020202020204" pitchFamily="34" charset="0"/>
              </a:rPr>
              <a:t>Me esforzaría en advertirles sobre el infierno de fuego y la condenación. </a:t>
            </a:r>
          </a:p>
          <a:p>
            <a:pPr lvl="1">
              <a:lnSpc>
                <a:spcPct val="100000"/>
              </a:lnSpc>
              <a:buClr>
                <a:schemeClr val="accent2">
                  <a:lumMod val="75000"/>
                </a:schemeClr>
              </a:buClr>
              <a:buFont typeface="Arial Narrow" panose="020B0606020202030204" pitchFamily="34" charset="0"/>
              <a:buChar char="■"/>
            </a:pPr>
            <a:r>
              <a:rPr lang="es-MX" sz="2600" b="1" dirty="0">
                <a:latin typeface="Arial" panose="020B0604020202020204" pitchFamily="34" charset="0"/>
                <a:cs typeface="Arial" panose="020B0604020202020204" pitchFamily="34" charset="0"/>
              </a:rPr>
              <a:t>“</a:t>
            </a:r>
            <a:r>
              <a:rPr lang="es-MX" sz="2600" b="1" i="1" dirty="0">
                <a:solidFill>
                  <a:srgbClr val="C00000"/>
                </a:solidFill>
                <a:latin typeface="Arial" panose="020B0604020202020204" pitchFamily="34" charset="0"/>
                <a:cs typeface="Arial" panose="020B0604020202020204" pitchFamily="34" charset="0"/>
              </a:rPr>
              <a:t>Mas os digo, amigos míos: No temáis a los que matan el cuerpo, y después nada más pueden hacer. Pero os enseñaré a quién debéis temer: Temed a aquel que después de haber quitado la vida, tiene poder de echar en el infierno; sí, os digo, a éste temed</a:t>
            </a:r>
            <a:r>
              <a:rPr lang="es-MX" sz="2600" b="1" dirty="0">
                <a:latin typeface="Arial" panose="020B0604020202020204" pitchFamily="34" charset="0"/>
                <a:cs typeface="Arial" panose="020B0604020202020204" pitchFamily="34" charset="0"/>
              </a:rPr>
              <a:t>” (Luc. 12:4,5).</a:t>
            </a:r>
          </a:p>
          <a:p>
            <a:pPr lvl="1">
              <a:lnSpc>
                <a:spcPct val="100000"/>
              </a:lnSpc>
              <a:buClr>
                <a:schemeClr val="accent2">
                  <a:lumMod val="75000"/>
                </a:schemeClr>
              </a:buClr>
              <a:buFont typeface="Arial Narrow" panose="020B0606020202030204" pitchFamily="34" charset="0"/>
              <a:buChar char="■"/>
            </a:pPr>
            <a:r>
              <a:rPr lang="es-MX" sz="2600" b="1" dirty="0">
                <a:latin typeface="Arial" panose="020B0604020202020204" pitchFamily="34" charset="0"/>
                <a:cs typeface="Arial" panose="020B0604020202020204" pitchFamily="34" charset="0"/>
              </a:rPr>
              <a:t>“</a:t>
            </a:r>
            <a:r>
              <a:rPr lang="es-MX" sz="2600" b="1" i="1" dirty="0">
                <a:solidFill>
                  <a:srgbClr val="C00000"/>
                </a:solidFill>
                <a:latin typeface="Arial" panose="020B0604020202020204" pitchFamily="34" charset="0"/>
                <a:cs typeface="Arial" panose="020B0604020202020204" pitchFamily="34" charset="0"/>
              </a:rPr>
              <a:t>Cuando se manifieste el Señor Jesús desde el cielo con los ángeles de su poder, en llama de fuego, para dar retribución a los que no conocieron a Dios, ni obedecen al evangelio de nuestro Señor Jesucristo; los cuales sufrirán pena de eterna perdición, excluidos de la presencia del Señor y de la gloria de su poder</a:t>
            </a:r>
            <a:r>
              <a:rPr lang="es-MX" sz="2600" b="1" dirty="0">
                <a:latin typeface="Arial" panose="020B0604020202020204" pitchFamily="34" charset="0"/>
                <a:cs typeface="Arial" panose="020B0604020202020204" pitchFamily="34" charset="0"/>
              </a:rPr>
              <a:t>”  (2 Tes. 1:7-9).</a:t>
            </a:r>
          </a:p>
          <a:p>
            <a:pPr>
              <a:lnSpc>
                <a:spcPct val="100000"/>
              </a:lnSpc>
              <a:buClr>
                <a:srgbClr val="FF0000"/>
              </a:buClr>
              <a:buFont typeface="Arial Narrow" panose="020B0606020202030204" pitchFamily="34" charset="0"/>
              <a:buChar char="■"/>
            </a:pPr>
            <a:r>
              <a:rPr lang="es-MX" sz="3000" b="1" dirty="0">
                <a:latin typeface="Arial" panose="020B0604020202020204" pitchFamily="34" charset="0"/>
                <a:cs typeface="Arial" panose="020B0604020202020204" pitchFamily="34" charset="0"/>
              </a:rPr>
              <a:t>Allí será el lloro y el crujir de dientes </a:t>
            </a:r>
          </a:p>
          <a:p>
            <a:pPr lvl="1">
              <a:lnSpc>
                <a:spcPct val="100000"/>
              </a:lnSpc>
              <a:buClr>
                <a:schemeClr val="accent2">
                  <a:lumMod val="75000"/>
                </a:schemeClr>
              </a:buClr>
              <a:buFont typeface="Arial Narrow" panose="020B0606020202030204" pitchFamily="34" charset="0"/>
              <a:buChar char="■"/>
            </a:pPr>
            <a:r>
              <a:rPr lang="es-MX" sz="2600" b="1" dirty="0">
                <a:latin typeface="Arial" panose="020B0604020202020204" pitchFamily="34" charset="0"/>
                <a:cs typeface="Arial" panose="020B0604020202020204" pitchFamily="34" charset="0"/>
              </a:rPr>
              <a:t>“ … </a:t>
            </a:r>
            <a:r>
              <a:rPr lang="es-MX" sz="2600" b="1" i="1" dirty="0">
                <a:solidFill>
                  <a:srgbClr val="C00000"/>
                </a:solidFill>
                <a:latin typeface="Arial" panose="020B0604020202020204" pitchFamily="34" charset="0"/>
                <a:cs typeface="Arial" panose="020B0604020202020204" pitchFamily="34" charset="0"/>
              </a:rPr>
              <a:t>y los echarán en el horno de fuego; allí será el lloro y el crujir de dientes</a:t>
            </a:r>
            <a:r>
              <a:rPr lang="es-MX" sz="2600" b="1" dirty="0">
                <a:latin typeface="Arial" panose="020B0604020202020204" pitchFamily="34" charset="0"/>
                <a:cs typeface="Arial" panose="020B0604020202020204" pitchFamily="34" charset="0"/>
              </a:rPr>
              <a:t>” (Mat. 13:50). </a:t>
            </a:r>
          </a:p>
          <a:p>
            <a:pPr>
              <a:lnSpc>
                <a:spcPct val="100000"/>
              </a:lnSpc>
              <a:buClr>
                <a:srgbClr val="FF0000"/>
              </a:buClr>
              <a:buFont typeface="Arial Narrow" panose="020B0606020202030204" pitchFamily="34" charset="0"/>
              <a:buChar char="■"/>
            </a:pPr>
            <a:r>
              <a:rPr lang="es-MX" sz="3000" b="1" dirty="0">
                <a:latin typeface="Arial" panose="020B0604020202020204" pitchFamily="34" charset="0"/>
                <a:cs typeface="Arial" panose="020B0604020202020204" pitchFamily="34" charset="0"/>
              </a:rPr>
              <a:t>Los que dicen que no les importa si se van al infierno no tienen idea de lo que dicen.</a:t>
            </a:r>
          </a:p>
        </p:txBody>
      </p:sp>
      <p:sp>
        <p:nvSpPr>
          <p:cNvPr id="5" name="CuadroTexto 4">
            <a:extLst>
              <a:ext uri="{FF2B5EF4-FFF2-40B4-BE49-F238E27FC236}">
                <a16:creationId xmlns:a16="http://schemas.microsoft.com/office/drawing/2014/main" id="{622A14A3-FA8A-4158-A16B-305824A7F7A5}"/>
              </a:ext>
            </a:extLst>
          </p:cNvPr>
          <p:cNvSpPr txBox="1"/>
          <p:nvPr/>
        </p:nvSpPr>
        <p:spPr>
          <a:xfrm rot="16200000">
            <a:off x="-3133854" y="3145078"/>
            <a:ext cx="6813376" cy="523220"/>
          </a:xfrm>
          <a:prstGeom prst="rect">
            <a:avLst/>
          </a:prstGeom>
          <a:solidFill>
            <a:srgbClr val="003300"/>
          </a:solidFill>
          <a:effectLst>
            <a:outerShdw blurRad="50800" dist="38100" dir="5400000" algn="t" rotWithShape="0">
              <a:prstClr val="black">
                <a:alpha val="40000"/>
              </a:prstClr>
            </a:outerShdw>
          </a:effectLst>
        </p:spPr>
        <p:txBody>
          <a:bodyPr wrap="square">
            <a:spAutoFit/>
          </a:bodyPr>
          <a:lstStyle/>
          <a:p>
            <a:pPr algn="ctr" defTabSz="1218987"/>
            <a:r>
              <a:rPr lang="es-MX" sz="2800" dirty="0">
                <a:solidFill>
                  <a:srgbClr val="FFFF00"/>
                </a:solidFill>
                <a:effectLst>
                  <a:outerShdw blurRad="38100" dist="38100" dir="2700000" algn="tl">
                    <a:srgbClr val="000000">
                      <a:alpha val="43137"/>
                    </a:srgbClr>
                  </a:outerShdw>
                </a:effectLst>
                <a:latin typeface="Britannic Bold" panose="020B0903060703020204" pitchFamily="34" charset="0"/>
              </a:rPr>
              <a:t>“Si Este Fuera Mi Último Sermón”</a:t>
            </a:r>
            <a:endParaRPr lang="es-CL" sz="1000" dirty="0">
              <a:solidFill>
                <a:srgbClr val="FFFF00"/>
              </a:solidFill>
              <a:latin typeface="Arial"/>
            </a:endParaRPr>
          </a:p>
        </p:txBody>
      </p:sp>
    </p:spTree>
    <p:extLst>
      <p:ext uri="{BB962C8B-B14F-4D97-AF65-F5344CB8AC3E}">
        <p14:creationId xmlns:p14="http://schemas.microsoft.com/office/powerpoint/2010/main" val="2906504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0" fill="hold"/>
                                        <p:tgtEl>
                                          <p:spTgt spid="3"/>
                                        </p:tgtEl>
                                        <p:attrNameLst>
                                          <p:attrName>ppt_w</p:attrName>
                                        </p:attrNameLst>
                                      </p:cBhvr>
                                      <p:tavLst>
                                        <p:tav tm="0">
                                          <p:val>
                                            <p:fltVal val="0"/>
                                          </p:val>
                                        </p:tav>
                                        <p:tav tm="100000">
                                          <p:val>
                                            <p:strVal val="#ppt_w"/>
                                          </p:val>
                                        </p:tav>
                                      </p:tavLst>
                                    </p:anim>
                                    <p:anim calcmode="lin" valueType="num">
                                      <p:cBhvr>
                                        <p:cTn id="8" dur="3000" fill="hold"/>
                                        <p:tgtEl>
                                          <p:spTgt spid="3"/>
                                        </p:tgtEl>
                                        <p:attrNameLst>
                                          <p:attrName>ppt_h</p:attrName>
                                        </p:attrNameLst>
                                      </p:cBhvr>
                                      <p:tavLst>
                                        <p:tav tm="0">
                                          <p:val>
                                            <p:fltVal val="0"/>
                                          </p:val>
                                        </p:tav>
                                        <p:tav tm="100000">
                                          <p:val>
                                            <p:strVal val="#ppt_h"/>
                                          </p:val>
                                        </p:tav>
                                      </p:tavLst>
                                    </p:anim>
                                    <p:animEffect transition="in" filter="fade">
                                      <p:cBhvr>
                                        <p:cTn id="9" dur="3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barn(inVertical)">
                                      <p:cBhvr>
                                        <p:cTn id="21" dur="2500"/>
                                        <p:tgtEl>
                                          <p:spTgt spid="4">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circle(in)">
                                      <p:cBhvr>
                                        <p:cTn id="26" dur="2000"/>
                                        <p:tgtEl>
                                          <p:spTgt spid="4">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Effect transition="in" filter="fade">
                                      <p:cBhvr>
                                        <p:cTn id="31" dur="1000"/>
                                        <p:tgtEl>
                                          <p:spTgt spid="4">
                                            <p:txEl>
                                              <p:pRg st="3" end="3"/>
                                            </p:txEl>
                                          </p:spTgt>
                                        </p:tgtEl>
                                      </p:cBhvr>
                                    </p:animEffect>
                                    <p:anim calcmode="lin" valueType="num">
                                      <p:cBhvr>
                                        <p:cTn id="3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4">
                                            <p:txEl>
                                              <p:pRg st="4" end="4"/>
                                            </p:txEl>
                                          </p:spTgt>
                                        </p:tgtEl>
                                        <p:attrNameLst>
                                          <p:attrName>style.visibility</p:attrName>
                                        </p:attrNameLst>
                                      </p:cBhvr>
                                      <p:to>
                                        <p:strVal val="visible"/>
                                      </p:to>
                                    </p:set>
                                    <p:anim calcmode="lin" valueType="num">
                                      <p:cBhvr>
                                        <p:cTn id="38"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9"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40"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41" dur="1000"/>
                                        <p:tgtEl>
                                          <p:spTgt spid="4">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4">
                                            <p:txEl>
                                              <p:pRg st="5" end="5"/>
                                            </p:txEl>
                                          </p:spTgt>
                                        </p:tgtEl>
                                        <p:attrNameLst>
                                          <p:attrName>style.visibility</p:attrName>
                                        </p:attrNameLst>
                                      </p:cBhvr>
                                      <p:to>
                                        <p:strVal val="visible"/>
                                      </p:to>
                                    </p:set>
                                    <p:animEffect transition="in" filter="fade">
                                      <p:cBhvr>
                                        <p:cTn id="46" dur="1000"/>
                                        <p:tgtEl>
                                          <p:spTgt spid="4">
                                            <p:txEl>
                                              <p:pRg st="5" end="5"/>
                                            </p:txEl>
                                          </p:spTgt>
                                        </p:tgtEl>
                                      </p:cBhvr>
                                    </p:animEffect>
                                    <p:anim calcmode="lin" valueType="num">
                                      <p:cBhvr>
                                        <p:cTn id="47"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8"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Libros 16 × 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Office_9412025_TF02787940_TF02787940.potx" id="{E4867741-AB88-422F-8BCA-FDD508E2AD3F}" vid="{39C8C42B-A481-4D65-818A-E436C803BC0B}"/>
    </a:ext>
  </a:extLst>
</a:theme>
</file>

<file path=ppt/theme/theme2.xml><?xml version="1.0" encoding="utf-8"?>
<a:theme xmlns:a="http://schemas.openxmlformats.org/drawingml/2006/main" name="Retrospección">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otalTime>0</TotalTime>
  <Words>2452</Words>
  <Application>Microsoft Office PowerPoint</Application>
  <PresentationFormat>Panorámica</PresentationFormat>
  <Paragraphs>132</Paragraphs>
  <Slides>18</Slides>
  <Notes>0</Notes>
  <HiddenSlides>0</HiddenSlides>
  <MMClips>0</MMClips>
  <ScaleCrop>false</ScaleCrop>
  <HeadingPairs>
    <vt:vector size="6" baseType="variant">
      <vt:variant>
        <vt:lpstr>Fuentes usadas</vt:lpstr>
      </vt:variant>
      <vt:variant>
        <vt:i4>10</vt:i4>
      </vt:variant>
      <vt:variant>
        <vt:lpstr>Tema</vt:lpstr>
      </vt:variant>
      <vt:variant>
        <vt:i4>2</vt:i4>
      </vt:variant>
      <vt:variant>
        <vt:lpstr>Títulos de diapositiva</vt:lpstr>
      </vt:variant>
      <vt:variant>
        <vt:i4>18</vt:i4>
      </vt:variant>
    </vt:vector>
  </HeadingPairs>
  <TitlesOfParts>
    <vt:vector size="30" baseType="lpstr">
      <vt:lpstr>Abadi</vt:lpstr>
      <vt:lpstr>Agency FB</vt:lpstr>
      <vt:lpstr>Arial</vt:lpstr>
      <vt:lpstr>Arial Narrow</vt:lpstr>
      <vt:lpstr>Bernard MT Condensed</vt:lpstr>
      <vt:lpstr>Book Antiqua</vt:lpstr>
      <vt:lpstr>Britannic Bold</vt:lpstr>
      <vt:lpstr>Calibri</vt:lpstr>
      <vt:lpstr>Calibri Light</vt:lpstr>
      <vt:lpstr>Century Gothic</vt:lpstr>
      <vt:lpstr>Libros 16 × 9</vt:lpstr>
      <vt:lpstr>Retrospección</vt:lpstr>
      <vt:lpstr>“Si Este Fuera Mi Último Sermón”</vt:lpstr>
      <vt:lpstr>Presentación de PowerPoint</vt:lpstr>
      <vt:lpstr>Presentación de PowerPoint</vt:lpstr>
      <vt:lpstr>Presentación de PowerPoint</vt:lpstr>
      <vt:lpstr>Si Hoy Predicara Por Última Vez Delante De Ustedes.</vt:lpstr>
      <vt:lpstr>Si Hoy Predicara Por Última Vez Delante De Ustedes.</vt:lpstr>
      <vt:lpstr>Si Hoy Predicara Por Última Vez Delante De Ustedes.</vt:lpstr>
      <vt:lpstr>Si Hoy Predicara Por Última Vez Delante De Ustedes.</vt:lpstr>
      <vt:lpstr>Si Éste Fuera Mi Último Sermón Por Predicar.</vt:lpstr>
      <vt:lpstr>Si Éste Fuera Mi Último Sermón Por Predicar.</vt:lpstr>
      <vt:lpstr>Si Éste Fuera Mi Último Sermón Por Predicar.</vt:lpstr>
      <vt:lpstr>Si Éste Fuera Mi Último Sermón Por Predicar.</vt:lpstr>
      <vt:lpstr>Si Éste Fuera Mi Último Sermón Por Predicar.</vt:lpstr>
      <vt:lpstr>Si Éste Fuera Mi Último Sermón Por Predicar.</vt:lpstr>
      <vt:lpstr>Si Éste Fuera Mi Último Sermón Por Predicar.</vt:lpstr>
      <vt:lpstr>Si Éste Fuera Mi Último Sermón Por Predicar.</vt:lpstr>
      <vt:lpstr>Conclusión:</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 Este Fuera Mi Último Sermón”</dc:title>
  <dc:creator>Pía Solís Segura</dc:creator>
  <cp:lastModifiedBy>Pía Solís Segura</cp:lastModifiedBy>
  <cp:revision>1</cp:revision>
  <dcterms:created xsi:type="dcterms:W3CDTF">2021-04-11T08:32:29Z</dcterms:created>
  <dcterms:modified xsi:type="dcterms:W3CDTF">2021-04-11T08:33:00Z</dcterms:modified>
</cp:coreProperties>
</file>