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10" r:id="rId3"/>
    <p:sldId id="348" r:id="rId4"/>
    <p:sldId id="311" r:id="rId5"/>
    <p:sldId id="347" r:id="rId6"/>
    <p:sldId id="349" r:id="rId7"/>
    <p:sldId id="350" r:id="rId8"/>
    <p:sldId id="35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8859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8818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339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8605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1772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9540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3876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7953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4496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0663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016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B177-7285-4253-821F-DBC34B8E3B68}" type="datetimeFigureOut">
              <a:rPr lang="es-NI" smtClean="0"/>
              <a:t>23/7/2021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63F1-30DB-45EB-934A-2134C83D5AB7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923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D381B38-F153-4661-8B53-90830760F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5"/>
            <a:ext cx="9144000" cy="6727102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3DB47326-666C-409D-886C-A1C4CCF63CDD}"/>
              </a:ext>
            </a:extLst>
          </p:cNvPr>
          <p:cNvSpPr/>
          <p:nvPr/>
        </p:nvSpPr>
        <p:spPr>
          <a:xfrm>
            <a:off x="0" y="18255"/>
            <a:ext cx="9144000" cy="134381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CDC080-DF81-4BA6-8E4F-EEE58517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1325563"/>
          </a:xfrm>
        </p:spPr>
        <p:txBody>
          <a:bodyPr/>
          <a:lstStyle/>
          <a:p>
            <a:pPr algn="ctr"/>
            <a:r>
              <a:rPr lang="es-E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BENDECIR A LOS QUE NOS PERSIGUEN. ROMANOS.12:14.</a:t>
            </a:r>
            <a:endParaRPr lang="es-NI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C220E-3B3F-4104-AA77-27605D784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9364"/>
            <a:ext cx="9144000" cy="5098636"/>
          </a:xfrm>
        </p:spPr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Bendecid a los que os persiguen;</a:t>
            </a:r>
            <a:r>
              <a:rPr lang="es-ES" b="1" dirty="0"/>
              <a:t> bendecid, y no maldigáis. </a:t>
            </a:r>
          </a:p>
          <a:p>
            <a:r>
              <a:rPr lang="es-ES" b="1" dirty="0"/>
              <a:t>La vida cristiana  trae persecución. </a:t>
            </a:r>
          </a:p>
          <a:p>
            <a:r>
              <a:rPr lang="es-ES" b="1" dirty="0"/>
              <a:t>Mateo.5:10-12. </a:t>
            </a:r>
          </a:p>
          <a:p>
            <a:r>
              <a:rPr lang="es-ES" b="1" u="sng" dirty="0">
                <a:solidFill>
                  <a:srgbClr val="00B0F0"/>
                </a:solidFill>
              </a:rPr>
              <a:t>Bienaventurados aquellos que han sido perseguidos por causa de la justicia,</a:t>
            </a:r>
            <a:r>
              <a:rPr lang="es-ES" b="1" dirty="0"/>
              <a:t> pues de ellos es el reino de los cielos. </a:t>
            </a:r>
          </a:p>
          <a:p>
            <a:r>
              <a:rPr lang="es-ES" b="1" dirty="0"/>
              <a:t>V.11.  </a:t>
            </a:r>
          </a:p>
          <a:p>
            <a:r>
              <a:rPr lang="es-ES" b="1" u="sng" dirty="0">
                <a:solidFill>
                  <a:srgbClr val="92D050"/>
                </a:solidFill>
              </a:rPr>
              <a:t>Bienaventurados seréis cuando os insulten y persigan,</a:t>
            </a:r>
            <a:r>
              <a:rPr lang="es-ES" b="1" dirty="0"/>
              <a:t> y digan todo género de mal contra vosotros falsamente, por causa de mí. </a:t>
            </a:r>
          </a:p>
          <a:p>
            <a:r>
              <a:rPr lang="es-ES" b="1" dirty="0"/>
              <a:t>V.12.</a:t>
            </a:r>
          </a:p>
        </p:txBody>
      </p:sp>
    </p:spTree>
    <p:extLst>
      <p:ext uri="{BB962C8B-B14F-4D97-AF65-F5344CB8AC3E}">
        <p14:creationId xmlns:p14="http://schemas.microsoft.com/office/powerpoint/2010/main" val="112126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8D9BE01-044E-4326-861D-5DEF23060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b="1" dirty="0"/>
              <a:t>Regocijaos y alegraos, porque vuestra recompensa en los cielos es grande, </a:t>
            </a:r>
            <a:r>
              <a:rPr lang="es-ES" b="1" u="sng" dirty="0">
                <a:solidFill>
                  <a:srgbClr val="FFFF00"/>
                </a:solidFill>
              </a:rPr>
              <a:t>porque así persiguieron a los profetas que fueron antes que vosotros.</a:t>
            </a:r>
            <a:r>
              <a:rPr lang="es-ES" b="1" dirty="0"/>
              <a:t> </a:t>
            </a:r>
            <a:endParaRPr lang="es-NI" b="1" dirty="0"/>
          </a:p>
          <a:p>
            <a:r>
              <a:rPr lang="es-NI" b="1" dirty="0"/>
              <a:t>Hechos.14:22. </a:t>
            </a:r>
          </a:p>
          <a:p>
            <a:r>
              <a:rPr lang="es-ES" b="1" dirty="0"/>
              <a:t>fortaleciendo los ánimos de los discípulos, exhortándolos a que perseveraran en la fe, y diciendo: </a:t>
            </a:r>
            <a:r>
              <a:rPr lang="es-ES" b="1" u="sng" dirty="0">
                <a:solidFill>
                  <a:srgbClr val="FF0000"/>
                </a:solidFill>
              </a:rPr>
              <a:t>Es necesario que a través de muchas tribulaciones entremos en el reino de Dios.</a:t>
            </a:r>
            <a:r>
              <a:rPr lang="es-ES" b="1" dirty="0"/>
              <a:t> </a:t>
            </a:r>
            <a:endParaRPr lang="es-NI" b="1" dirty="0"/>
          </a:p>
          <a:p>
            <a:r>
              <a:rPr lang="es-NI" b="1" dirty="0"/>
              <a:t>II Timoteo.3:12. </a:t>
            </a:r>
          </a:p>
          <a:p>
            <a:r>
              <a:rPr lang="es-ES" b="1" dirty="0"/>
              <a:t>Y en verdad, </a:t>
            </a:r>
            <a:r>
              <a:rPr lang="es-ES" b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todos los que quieren vivir piadosamente en Cristo Jesús, serán perseguidos.</a:t>
            </a:r>
            <a:r>
              <a:rPr lang="es-ES" b="1" dirty="0"/>
              <a:t> </a:t>
            </a:r>
            <a:endParaRPr lang="es-NI" b="1" dirty="0"/>
          </a:p>
          <a:p>
            <a:r>
              <a:rPr lang="es-NI" b="1" dirty="0"/>
              <a:t>I Ped.4:12-16. </a:t>
            </a:r>
          </a:p>
          <a:p>
            <a:r>
              <a:rPr lang="es-ES" b="1" u="sng" dirty="0">
                <a:solidFill>
                  <a:srgbClr val="00B0F0"/>
                </a:solidFill>
              </a:rPr>
              <a:t>Amados, no os sorprendáis del fuego de prueba que en medio de vosotros ha venido para probaros,</a:t>
            </a:r>
            <a:r>
              <a:rPr lang="es-ES" b="1" dirty="0"/>
              <a:t> como si alguna cosa extraña os estuviera aconteciendo; </a:t>
            </a:r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2084876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C6C291-7C3B-4B51-8F0C-C2640F3AD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antes bien, en la medida en que compartís los padecimientos de Cristo,</a:t>
            </a:r>
            <a:r>
              <a:rPr lang="es-ES" b="1" dirty="0"/>
              <a:t> regocijaos, para que también en la revelación de su gloria os regocijéis con gran alegría. </a:t>
            </a:r>
          </a:p>
          <a:p>
            <a:r>
              <a:rPr lang="es-ES" b="1" dirty="0"/>
              <a:t>V.14.  </a:t>
            </a:r>
          </a:p>
          <a:p>
            <a:r>
              <a:rPr lang="es-ES" b="1" u="sng" dirty="0">
                <a:solidFill>
                  <a:srgbClr val="92D050"/>
                </a:solidFill>
              </a:rPr>
              <a:t>Si sois vituperados por el nombre de Cristo, dichosos sois,</a:t>
            </a:r>
            <a:r>
              <a:rPr lang="es-ES" b="1" dirty="0"/>
              <a:t> pues el Espíritu de gloria y de Dios reposa sobre vosotros. Ciertamente, por ellos El es blasfemado, pero por vosotros es glorificado. </a:t>
            </a:r>
          </a:p>
          <a:p>
            <a:r>
              <a:rPr lang="es-ES" b="1" dirty="0"/>
              <a:t>V.15.  </a:t>
            </a:r>
          </a:p>
          <a:p>
            <a:r>
              <a:rPr lang="es-ES" b="1" dirty="0"/>
              <a:t>Que de ninguna manera sufra alguno de vosotros como homicida, o ladrón, o malhechor, o por entrometido. </a:t>
            </a:r>
          </a:p>
          <a:p>
            <a:r>
              <a:rPr lang="es-ES" b="1" dirty="0"/>
              <a:t>V.16.  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Pero si alguno sufre como cristiano, que no se avergüence,</a:t>
            </a:r>
            <a:r>
              <a:rPr lang="es-ES" b="1" dirty="0"/>
              <a:t> sino que como tal glorifique a Dios. </a:t>
            </a:r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4180162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27A1532-8F40-4F22-B21E-49F35F593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Pero en lugar de maldecir el cristiano va a bendecir. Por que de nuestra boca no pueden salir bendiciones y maldiciones. </a:t>
            </a:r>
          </a:p>
          <a:p>
            <a:r>
              <a:rPr lang="es-ES" b="1" dirty="0"/>
              <a:t>Santiago.3:9-10. </a:t>
            </a:r>
          </a:p>
          <a:p>
            <a:r>
              <a:rPr lang="es-ES" b="1" u="sng" dirty="0">
                <a:solidFill>
                  <a:srgbClr val="FF0000"/>
                </a:solidFill>
              </a:rPr>
              <a:t>Con ella bendecimos a nuestro Señor y Padre, y con ella maldecimos a los hombres,</a:t>
            </a:r>
            <a:r>
              <a:rPr lang="es-ES" b="1" dirty="0"/>
              <a:t> que han sido hechos a la imagen de Dios; </a:t>
            </a:r>
          </a:p>
          <a:p>
            <a:r>
              <a:rPr lang="es-ES" b="1" dirty="0"/>
              <a:t>V.10.  </a:t>
            </a:r>
          </a:p>
          <a:p>
            <a:r>
              <a:rPr lang="es-ES" b="1" u="sng" dirty="0">
                <a:solidFill>
                  <a:srgbClr val="00B0F0"/>
                </a:solidFill>
              </a:rPr>
              <a:t>de la misma boca proceden bendición y maldición.</a:t>
            </a:r>
            <a:r>
              <a:rPr lang="es-ES" b="1" dirty="0"/>
              <a:t> Hermanos míos, esto no debe ser así. </a:t>
            </a:r>
          </a:p>
          <a:p>
            <a:r>
              <a:rPr lang="es-ES" b="1" dirty="0"/>
              <a:t>Esto no puede ser así, aunque no las pronunciemos en palabra, pero en el corazón sí. </a:t>
            </a:r>
          </a:p>
          <a:p>
            <a:r>
              <a:rPr lang="es-ES" b="1" dirty="0"/>
              <a:t>Salmos.62:4.</a:t>
            </a:r>
          </a:p>
          <a:p>
            <a:r>
              <a:rPr lang="es-ES" b="1" dirty="0"/>
              <a:t>Solamente consultan para derribarlo de su eminencia; </a:t>
            </a:r>
            <a:r>
              <a:rPr lang="es-ES" b="1" u="sng" dirty="0">
                <a:solidFill>
                  <a:srgbClr val="92D050"/>
                </a:solidFill>
              </a:rPr>
              <a:t>en la falsedad se deleitan; bendicen con la boca, pero por dentro maldicen.</a:t>
            </a:r>
          </a:p>
        </p:txBody>
      </p:sp>
    </p:spTree>
    <p:extLst>
      <p:ext uri="{BB962C8B-B14F-4D97-AF65-F5344CB8AC3E}">
        <p14:creationId xmlns:p14="http://schemas.microsoft.com/office/powerpoint/2010/main" val="4263917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A73F3E8-1C40-49F7-B939-831386CFC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Cristo ya lo había dicho. </a:t>
            </a:r>
          </a:p>
          <a:p>
            <a:r>
              <a:rPr lang="es-ES" b="1" dirty="0"/>
              <a:t>Mateo.5:44. </a:t>
            </a:r>
          </a:p>
          <a:p>
            <a:r>
              <a:rPr lang="es-ES" b="1" dirty="0"/>
              <a:t>Pero yo os digo: amad a vuestros enemigos </a:t>
            </a:r>
            <a:r>
              <a:rPr lang="es-ES" b="1" u="sng" dirty="0">
                <a:solidFill>
                  <a:srgbClr val="00B0F0"/>
                </a:solidFill>
              </a:rPr>
              <a:t>y orad por los que os persiguen,</a:t>
            </a:r>
            <a:r>
              <a:rPr lang="es-ES" b="1" dirty="0"/>
              <a:t> </a:t>
            </a:r>
          </a:p>
          <a:p>
            <a:r>
              <a:rPr lang="es-ES" b="1" dirty="0"/>
              <a:t>Lucas.6:28. </a:t>
            </a:r>
          </a:p>
          <a:p>
            <a:r>
              <a:rPr lang="es-ES" b="1" dirty="0"/>
              <a:t>bendecid a los que os maldicen; </a:t>
            </a:r>
            <a:r>
              <a:rPr lang="es-ES" b="1" u="sng" dirty="0">
                <a:solidFill>
                  <a:srgbClr val="FF0000"/>
                </a:solidFill>
              </a:rPr>
              <a:t>orad por los que os vituperan.</a:t>
            </a:r>
            <a:r>
              <a:rPr lang="es-ES" b="1" dirty="0">
                <a:solidFill>
                  <a:srgbClr val="FF0000"/>
                </a:solidFill>
              </a:rPr>
              <a:t> </a:t>
            </a:r>
          </a:p>
          <a:p>
            <a:r>
              <a:rPr lang="es-ES" b="1" dirty="0"/>
              <a:t>No solo no debemos maldecir sino orar por ellos para que se arrepientan y Dios los perdone.</a:t>
            </a:r>
            <a:endParaRPr lang="es-NI" b="1" dirty="0"/>
          </a:p>
          <a:p>
            <a:r>
              <a:rPr lang="es-NI" b="1" dirty="0"/>
              <a:t>Imitemos el ejemplo de Pablo. </a:t>
            </a:r>
          </a:p>
          <a:p>
            <a:r>
              <a:rPr lang="es-NI" b="1" dirty="0"/>
              <a:t>I Corintios.4:12. </a:t>
            </a:r>
          </a:p>
          <a:p>
            <a:r>
              <a:rPr lang="es-ES" b="1" dirty="0"/>
              <a:t>nos agotamos trabajando con nuestras propias manos; </a:t>
            </a:r>
            <a:r>
              <a:rPr lang="es-ES" b="1" u="sng" dirty="0">
                <a:solidFill>
                  <a:srgbClr val="FFFF00"/>
                </a:solidFill>
              </a:rPr>
              <a:t>cuando nos ultrajan, bendecimos;</a:t>
            </a:r>
            <a:r>
              <a:rPr lang="es-ES" b="1" dirty="0"/>
              <a:t> cuando somos perseguidos, lo soportamos; </a:t>
            </a:r>
            <a:endParaRPr lang="es-NI" b="1" dirty="0"/>
          </a:p>
          <a:p>
            <a:r>
              <a:rPr lang="es-NI" b="1" dirty="0"/>
              <a:t>No devolvamos mal por mal o insulto por insulto. </a:t>
            </a:r>
          </a:p>
        </p:txBody>
      </p:sp>
    </p:spTree>
    <p:extLst>
      <p:ext uri="{BB962C8B-B14F-4D97-AF65-F5344CB8AC3E}">
        <p14:creationId xmlns:p14="http://schemas.microsoft.com/office/powerpoint/2010/main" val="3005812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D610BA7-58C7-4581-90B7-2CB65E583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521148" cy="68580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I Pedro.3:9. </a:t>
            </a:r>
          </a:p>
          <a:p>
            <a:r>
              <a:rPr lang="es-ES" b="1" u="sng" dirty="0">
                <a:solidFill>
                  <a:srgbClr val="FF0000"/>
                </a:solidFill>
              </a:rPr>
              <a:t>no devolviendo mal por mal, o insulto por insulto,</a:t>
            </a:r>
            <a:r>
              <a:rPr lang="es-ES" b="1" dirty="0"/>
              <a:t> sino más bien bendiciendo, porque fuisteis llamados con el propósito de heredar bendición. </a:t>
            </a:r>
          </a:p>
          <a:p>
            <a:r>
              <a:rPr lang="es-ES" b="1" dirty="0"/>
              <a:t>Mas bien bendiciendo.</a:t>
            </a:r>
          </a:p>
          <a:p>
            <a:r>
              <a:rPr lang="es-ES" b="1" dirty="0"/>
              <a:t>Debemos hacer siempre lo bueno. </a:t>
            </a:r>
          </a:p>
          <a:p>
            <a:r>
              <a:rPr lang="es-ES" b="1" dirty="0"/>
              <a:t>I Tesalonicenses.5:15. </a:t>
            </a:r>
          </a:p>
          <a:p>
            <a:r>
              <a:rPr lang="es-ES" b="1" u="sng" dirty="0">
                <a:solidFill>
                  <a:srgbClr val="00B0F0"/>
                </a:solidFill>
              </a:rPr>
              <a:t>Mirad que ninguno devuelva a otro mal por mal,</a:t>
            </a:r>
            <a:r>
              <a:rPr lang="es-ES" b="1" dirty="0"/>
              <a:t> sino procurad siempre lo bueno los unos para con los otros, y para con todos.</a:t>
            </a:r>
          </a:p>
          <a:p>
            <a:r>
              <a:rPr lang="es-ES" b="1" dirty="0"/>
              <a:t>Para con todos. Al que sabe hacer lo bueno y no lo hace le es pecado. </a:t>
            </a:r>
          </a:p>
          <a:p>
            <a:r>
              <a:rPr lang="es-ES" b="1" dirty="0"/>
              <a:t>Santiago.4:17.</a:t>
            </a:r>
          </a:p>
          <a:p>
            <a:r>
              <a:rPr lang="es-ES" b="1" u="sng" dirty="0">
                <a:solidFill>
                  <a:srgbClr val="92D050"/>
                </a:solidFill>
              </a:rPr>
              <a:t>A aquel, pues, que sabe hacer lo bueno y no lo hace,</a:t>
            </a:r>
            <a:r>
              <a:rPr lang="es-ES" b="1" dirty="0"/>
              <a:t> le es pecado. </a:t>
            </a:r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724022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2429DB6-C0FE-44E4-A525-69D386C5F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39745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0AA8A5D-F8FA-45A2-B0A9-58821EEA6392}"/>
              </a:ext>
            </a:extLst>
          </p:cNvPr>
          <p:cNvSpPr/>
          <p:nvPr/>
        </p:nvSpPr>
        <p:spPr>
          <a:xfrm>
            <a:off x="2279374" y="18255"/>
            <a:ext cx="4452730" cy="89614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8B44A5-9348-4D3F-960C-F7BA2D71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374" y="18255"/>
            <a:ext cx="4452730" cy="896145"/>
          </a:xfrm>
        </p:spPr>
        <p:txBody>
          <a:bodyPr/>
          <a:lstStyle/>
          <a:p>
            <a:pPr algn="ctr"/>
            <a:r>
              <a:rPr lang="es-E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CONCLUSION:</a:t>
            </a:r>
            <a:endParaRPr lang="es-NI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0C1AA8-CD5E-4E08-8B71-C4C484F7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819"/>
            <a:ext cx="9144000" cy="5495926"/>
          </a:xfrm>
        </p:spPr>
        <p:txBody>
          <a:bodyPr>
            <a:normAutofit/>
          </a:bodyPr>
          <a:lstStyle/>
          <a:p>
            <a:r>
              <a:rPr lang="es-ES" b="1" dirty="0"/>
              <a:t>La Biblia nos exhorta que tenemos que cumplir nuestras responsabilidades.</a:t>
            </a:r>
          </a:p>
          <a:p>
            <a:r>
              <a:rPr lang="es-ES" b="1" dirty="0"/>
              <a:t>Debemos de bendecir a aquellos que nos persiguen, aquellos que no les caemos bien.</a:t>
            </a:r>
          </a:p>
          <a:p>
            <a:r>
              <a:rPr lang="es-ES" b="1" dirty="0"/>
              <a:t>Aquellos que no les agradamos en nada.</a:t>
            </a:r>
          </a:p>
          <a:p>
            <a:r>
              <a:rPr lang="es-ES" b="1" dirty="0"/>
              <a:t>Pero como hijos de Dios, tenemos que imitar a nuestro Padre Celestial.</a:t>
            </a:r>
          </a:p>
          <a:p>
            <a:r>
              <a:rPr lang="es-ES" b="1" dirty="0"/>
              <a:t>No debemos ser vencidos por el mal, sino vencer el mal con el bien.</a:t>
            </a:r>
          </a:p>
          <a:p>
            <a:r>
              <a:rPr lang="es-ES" b="1" dirty="0"/>
              <a:t>Aunque ellos nos maldigan nosotros tenemos que bendecir ya que de nuestra boca no pueden salir bendición y maldición.</a:t>
            </a:r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4272575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631BB1F-EA56-4F27-97AC-6B407B92535D}"/>
              </a:ext>
            </a:extLst>
          </p:cNvPr>
          <p:cNvSpPr/>
          <p:nvPr/>
        </p:nvSpPr>
        <p:spPr>
          <a:xfrm>
            <a:off x="0" y="5711687"/>
            <a:ext cx="9144000" cy="114631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DIOS NOS BENDIGA A TODOS.</a:t>
            </a:r>
            <a:endParaRPr lang="es-NI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BC67897-FD59-4C8D-85C2-94169545B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1687"/>
          </a:xfrm>
          <a:prstGeom prst="rect">
            <a:avLst/>
          </a:prstGeom>
        </p:spPr>
      </p:pic>
      <p:sp>
        <p:nvSpPr>
          <p:cNvPr id="7" name="Bocadillo nube: nube 6">
            <a:extLst>
              <a:ext uri="{FF2B5EF4-FFF2-40B4-BE49-F238E27FC236}">
                <a16:creationId xmlns:a16="http://schemas.microsoft.com/office/drawing/2014/main" id="{F35366AB-76F0-45A1-BA65-1443EC802717}"/>
              </a:ext>
            </a:extLst>
          </p:cNvPr>
          <p:cNvSpPr/>
          <p:nvPr/>
        </p:nvSpPr>
        <p:spPr>
          <a:xfrm>
            <a:off x="4704522" y="0"/>
            <a:ext cx="4439478" cy="3429000"/>
          </a:xfrm>
          <a:prstGeom prst="cloudCallout">
            <a:avLst>
              <a:gd name="adj1" fmla="val -56355"/>
              <a:gd name="adj2" fmla="val 5322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POR SU FINA ATENCION.</a:t>
            </a:r>
            <a:endParaRPr lang="es-NI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28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766</Words>
  <Application>Microsoft Office PowerPoint</Application>
  <PresentationFormat>Presentación en pantalla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BENDECIR A LOS QUE NOS PERSIGUEN. ROMANOS.12:14.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BENDECIR A LOS QUE NOS PERSIGUEN. ROMANOS.12:14.</dc:title>
  <dc:creator>MARIO</dc:creator>
  <cp:lastModifiedBy>MARIO</cp:lastModifiedBy>
  <cp:revision>3</cp:revision>
  <dcterms:created xsi:type="dcterms:W3CDTF">2021-07-18T04:01:45Z</dcterms:created>
  <dcterms:modified xsi:type="dcterms:W3CDTF">2021-07-24T03:33:20Z</dcterms:modified>
</cp:coreProperties>
</file>