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66" r:id="rId3"/>
    <p:sldId id="268" r:id="rId4"/>
    <p:sldId id="269" r:id="rId5"/>
    <p:sldId id="270" r:id="rId6"/>
    <p:sldId id="271" r:id="rId7"/>
    <p:sldId id="267" r:id="rId8"/>
    <p:sldId id="272" r:id="rId9"/>
    <p:sldId id="294" r:id="rId10"/>
    <p:sldId id="295" r:id="rId11"/>
    <p:sldId id="296" r:id="rId12"/>
    <p:sldId id="297" r:id="rId13"/>
    <p:sldId id="298" r:id="rId14"/>
    <p:sldId id="299" r:id="rId15"/>
    <p:sldId id="30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4EE7-E59B-416C-9D46-6AEABFAEE513}" type="datetimeFigureOut">
              <a:rPr lang="es-NI" smtClean="0"/>
              <a:t>17/7/2021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4CF0-DE0D-478D-97F9-E1719D96992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67958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4EE7-E59B-416C-9D46-6AEABFAEE513}" type="datetimeFigureOut">
              <a:rPr lang="es-NI" smtClean="0"/>
              <a:t>17/7/2021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4CF0-DE0D-478D-97F9-E1719D96992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5809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4EE7-E59B-416C-9D46-6AEABFAEE513}" type="datetimeFigureOut">
              <a:rPr lang="es-NI" smtClean="0"/>
              <a:t>17/7/2021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4CF0-DE0D-478D-97F9-E1719D96992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78734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4EE7-E59B-416C-9D46-6AEABFAEE513}" type="datetimeFigureOut">
              <a:rPr lang="es-NI" smtClean="0"/>
              <a:t>17/7/2021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4CF0-DE0D-478D-97F9-E1719D96992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9135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4EE7-E59B-416C-9D46-6AEABFAEE513}" type="datetimeFigureOut">
              <a:rPr lang="es-NI" smtClean="0"/>
              <a:t>17/7/2021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4CF0-DE0D-478D-97F9-E1719D96992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639527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4EE7-E59B-416C-9D46-6AEABFAEE513}" type="datetimeFigureOut">
              <a:rPr lang="es-NI" smtClean="0"/>
              <a:t>17/7/2021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4CF0-DE0D-478D-97F9-E1719D96992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7951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4EE7-E59B-416C-9D46-6AEABFAEE513}" type="datetimeFigureOut">
              <a:rPr lang="es-NI" smtClean="0"/>
              <a:t>17/7/2021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4CF0-DE0D-478D-97F9-E1719D96992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13808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4EE7-E59B-416C-9D46-6AEABFAEE513}" type="datetimeFigureOut">
              <a:rPr lang="es-NI" smtClean="0"/>
              <a:t>17/7/2021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4CF0-DE0D-478D-97F9-E1719D96992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67338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4EE7-E59B-416C-9D46-6AEABFAEE513}" type="datetimeFigureOut">
              <a:rPr lang="es-NI" smtClean="0"/>
              <a:t>17/7/2021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4CF0-DE0D-478D-97F9-E1719D96992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74733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4EE7-E59B-416C-9D46-6AEABFAEE513}" type="datetimeFigureOut">
              <a:rPr lang="es-NI" smtClean="0"/>
              <a:t>17/7/2021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4CF0-DE0D-478D-97F9-E1719D96992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852280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4EE7-E59B-416C-9D46-6AEABFAEE513}" type="datetimeFigureOut">
              <a:rPr lang="es-NI" smtClean="0"/>
              <a:t>17/7/2021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4CF0-DE0D-478D-97F9-E1719D96992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20486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24EE7-E59B-416C-9D46-6AEABFAEE513}" type="datetimeFigureOut">
              <a:rPr lang="es-NI" smtClean="0"/>
              <a:t>17/7/2021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94CF0-DE0D-478D-97F9-E1719D96992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40846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6A8C4FD-B335-4699-8C1E-D01C4C25B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255"/>
            <a:ext cx="9144000" cy="682149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A057BCA-D333-4E01-9478-3BEE6C592022}"/>
              </a:ext>
            </a:extLst>
          </p:cNvPr>
          <p:cNvSpPr/>
          <p:nvPr/>
        </p:nvSpPr>
        <p:spPr>
          <a:xfrm>
            <a:off x="0" y="18255"/>
            <a:ext cx="9144000" cy="132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CDC080-DF81-4BA6-8E4F-EEE58517B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DEBEMOS HACER BUEN USO DE NUESTROS DONES. ROMANOS. 12:4-8.</a:t>
            </a:r>
            <a:endParaRPr lang="es-NI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AC220E-3B3F-4104-AA77-27605D784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59364"/>
            <a:ext cx="9144000" cy="5098636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Pues así como en un cuerpo tenemos muchos miembros, </a:t>
            </a:r>
            <a:r>
              <a:rPr lang="es-ES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pero no todos los miembros tienen la misma función,</a:t>
            </a:r>
            <a:r>
              <a:rPr lang="es-ES" b="1" dirty="0"/>
              <a:t> </a:t>
            </a:r>
          </a:p>
          <a:p>
            <a:r>
              <a:rPr lang="es-ES" b="1" dirty="0"/>
              <a:t>V.5.  </a:t>
            </a:r>
          </a:p>
          <a:p>
            <a:r>
              <a:rPr lang="es-ES" b="1" dirty="0"/>
              <a:t>así nosotros, que somos muchos, somos un cuerpo en Cristo e </a:t>
            </a:r>
            <a:r>
              <a:rPr lang="es-ES" b="1" u="sng" dirty="0">
                <a:solidFill>
                  <a:srgbClr val="00B0F0"/>
                </a:solidFill>
              </a:rPr>
              <a:t>individualmente miembros los unos de los otros.</a:t>
            </a:r>
            <a:r>
              <a:rPr lang="es-ES" b="1" dirty="0"/>
              <a:t> </a:t>
            </a:r>
          </a:p>
          <a:p>
            <a:r>
              <a:rPr lang="es-ES" b="1" dirty="0"/>
              <a:t>V.6.</a:t>
            </a:r>
          </a:p>
          <a:p>
            <a:r>
              <a:rPr lang="es-ES" b="1" dirty="0"/>
              <a:t>Pero teniendo dones que difieren, según la gracia que nos ha sido dada, usémoslos: </a:t>
            </a:r>
            <a:r>
              <a:rPr lang="es-ES" b="1" u="sng" dirty="0">
                <a:solidFill>
                  <a:srgbClr val="00B050"/>
                </a:solidFill>
              </a:rPr>
              <a:t>si el de profecía, úsese en proporción a la fe;</a:t>
            </a:r>
            <a:r>
              <a:rPr lang="es-ES" b="1" dirty="0"/>
              <a:t> </a:t>
            </a:r>
          </a:p>
          <a:p>
            <a:r>
              <a:rPr lang="es-ES" b="1" dirty="0"/>
              <a:t>V.7.</a:t>
            </a:r>
          </a:p>
          <a:p>
            <a:r>
              <a:rPr lang="es-ES" b="1" dirty="0"/>
              <a:t>si el de servicio, en servir; o el que enseña, en la enseñanza; </a:t>
            </a:r>
            <a:endParaRPr lang="es-NI" b="1" dirty="0"/>
          </a:p>
        </p:txBody>
      </p:sp>
    </p:spTree>
    <p:extLst>
      <p:ext uri="{BB962C8B-B14F-4D97-AF65-F5344CB8AC3E}">
        <p14:creationId xmlns:p14="http://schemas.microsoft.com/office/powerpoint/2010/main" val="4129747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635DBE1-9ACB-4A3F-A577-90CA27DBC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4EB6AE-A33F-4CC8-AFB4-7BADE34F0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V.21.</a:t>
            </a:r>
          </a:p>
          <a:p>
            <a:r>
              <a:rPr lang="es-ES" b="1" dirty="0"/>
              <a:t>Su señor le dijo: </a:t>
            </a:r>
            <a:r>
              <a:rPr lang="es-ES" b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"Bien, siervo bueno y fiel;</a:t>
            </a:r>
            <a:r>
              <a:rPr lang="es-ES" b="1" dirty="0"/>
              <a:t> en lo poco fuiste fiel, sobre mucho te pondré; entra en el gozo de tu señor." </a:t>
            </a:r>
          </a:p>
          <a:p>
            <a:r>
              <a:rPr lang="es-ES" b="1" dirty="0"/>
              <a:t>V.22.  </a:t>
            </a:r>
          </a:p>
          <a:p>
            <a:r>
              <a:rPr lang="es-ES" b="1" dirty="0"/>
              <a:t>Llegando también el de los dos talentos, dijo: "Señor, me entregaste dos talentos; mira, he ganado otros dos talentos." </a:t>
            </a:r>
          </a:p>
          <a:p>
            <a:r>
              <a:rPr lang="es-ES" b="1" dirty="0"/>
              <a:t>V.23.  </a:t>
            </a:r>
          </a:p>
          <a:p>
            <a:r>
              <a:rPr lang="es-ES" b="1" dirty="0"/>
              <a:t>Su señor le dijo: </a:t>
            </a:r>
            <a:r>
              <a:rPr lang="es-ES" b="1" u="sng" dirty="0">
                <a:solidFill>
                  <a:srgbClr val="00B0F0"/>
                </a:solidFill>
              </a:rPr>
              <a:t>"Bien, siervo bueno y fiel;</a:t>
            </a:r>
            <a:r>
              <a:rPr lang="es-ES" b="1" dirty="0"/>
              <a:t> en lo poco fuiste fiel, sobre mucho te pondré; entra en el gozo de tu señor." </a:t>
            </a:r>
          </a:p>
          <a:p>
            <a:r>
              <a:rPr lang="es-ES" b="1" dirty="0"/>
              <a:t>V.24.  </a:t>
            </a:r>
          </a:p>
          <a:p>
            <a:r>
              <a:rPr lang="es-ES" b="1" dirty="0"/>
              <a:t>Pero llegando también el que había recibido un talento, dijo: "Señor, yo sabía que eres un hombre duro, que siegas donde no sembraste y recoges donde no esparciste, </a:t>
            </a:r>
          </a:p>
        </p:txBody>
      </p:sp>
    </p:spTree>
    <p:extLst>
      <p:ext uri="{BB962C8B-B14F-4D97-AF65-F5344CB8AC3E}">
        <p14:creationId xmlns:p14="http://schemas.microsoft.com/office/powerpoint/2010/main" val="1341620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9386A5E-ADBE-4C75-8004-C80AA2733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4EB6AE-A33F-4CC8-AFB4-7BADE34F0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s-ES" b="1" dirty="0"/>
              <a:t>V.25.  </a:t>
            </a:r>
          </a:p>
          <a:p>
            <a:r>
              <a:rPr lang="es-ES" b="1" dirty="0"/>
              <a:t>y tuve miedo, y fui y escondí tu talento en la tierra; mira, aquí tienes lo que es tuyo." </a:t>
            </a:r>
          </a:p>
          <a:p>
            <a:r>
              <a:rPr lang="es-ES" b="1" dirty="0"/>
              <a:t>V.26.  </a:t>
            </a:r>
          </a:p>
          <a:p>
            <a:r>
              <a:rPr lang="es-ES" b="1" dirty="0"/>
              <a:t>Pero su señor respondió, y le dijo: </a:t>
            </a:r>
            <a:r>
              <a:rPr lang="es-ES" b="1" u="sng" dirty="0">
                <a:solidFill>
                  <a:srgbClr val="00B050"/>
                </a:solidFill>
              </a:rPr>
              <a:t>"Siervo malo y perezoso,</a:t>
            </a:r>
            <a:r>
              <a:rPr lang="es-ES" b="1" dirty="0"/>
              <a:t> sabías que siego donde no sembré, y que recojo donde no esparcí. </a:t>
            </a:r>
          </a:p>
          <a:p>
            <a:r>
              <a:rPr lang="es-ES" b="1" dirty="0"/>
              <a:t>V.27.</a:t>
            </a:r>
          </a:p>
          <a:p>
            <a:r>
              <a:rPr lang="es-ES" b="1" dirty="0"/>
              <a:t>"Debías entonces haber puesto mi dinero en el banco, y al llegar yo hubiera recibido mi dinero con intereses. </a:t>
            </a:r>
          </a:p>
          <a:p>
            <a:r>
              <a:rPr lang="es-ES" b="1" dirty="0"/>
              <a:t>V.28.  </a:t>
            </a:r>
          </a:p>
          <a:p>
            <a:r>
              <a:rPr lang="es-ES" b="1" dirty="0"/>
              <a:t>"Por tanto, quitadle el talento y dádselo al que tiene los diez talentos." </a:t>
            </a:r>
          </a:p>
          <a:p>
            <a:r>
              <a:rPr lang="es-ES" b="1" dirty="0"/>
              <a:t>V.29.</a:t>
            </a:r>
          </a:p>
          <a:p>
            <a:endParaRPr lang="es-NI" b="1" dirty="0"/>
          </a:p>
        </p:txBody>
      </p:sp>
    </p:spTree>
    <p:extLst>
      <p:ext uri="{BB962C8B-B14F-4D97-AF65-F5344CB8AC3E}">
        <p14:creationId xmlns:p14="http://schemas.microsoft.com/office/powerpoint/2010/main" val="2186534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46A5333-5519-4CB3-90FF-78A1CB7B9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4EB6AE-A33F-4CC8-AFB4-7BADE34F0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Porque a todo el que tiene, más se le dará, y tendrá en abundancia; pero al que no tiene, aun lo que tiene se le quitará. </a:t>
            </a:r>
          </a:p>
          <a:p>
            <a:r>
              <a:rPr lang="es-ES" b="1" dirty="0"/>
              <a:t>V.30.  </a:t>
            </a:r>
          </a:p>
          <a:p>
            <a:r>
              <a:rPr lang="es-ES" b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Y al siervo inútil,</a:t>
            </a:r>
            <a:r>
              <a:rPr lang="es-ES" b="1" dirty="0"/>
              <a:t> echadlo en las tinieblas de afuera; allí será el llanto y el crujir de dientes. </a:t>
            </a:r>
          </a:p>
          <a:p>
            <a:r>
              <a:rPr lang="es-ES" b="1" dirty="0"/>
              <a:t>Dios nos ha dado diferentes talentos, pero algunos piensan que el predicar es mayor que el que dirige cantos, o una oración, o el que reparte la cena, esto es un gran error, todos son importantes, todo es para la edificación. </a:t>
            </a:r>
          </a:p>
          <a:p>
            <a:r>
              <a:rPr lang="es-ES" b="1" dirty="0"/>
              <a:t>I Corintios.14:26.</a:t>
            </a:r>
          </a:p>
          <a:p>
            <a:r>
              <a:rPr lang="es-ES" b="1" dirty="0"/>
              <a:t>¿Qué hay que hacer, pues, hermanos? Cuando os reunís, cada cual aporte salmo, enseñanza, revelación, lenguas o interpretación. </a:t>
            </a:r>
            <a:r>
              <a:rPr lang="es-ES" b="1" u="sng" dirty="0">
                <a:solidFill>
                  <a:srgbClr val="00B0F0"/>
                </a:solidFill>
              </a:rPr>
              <a:t>Que todo se haga para edificación.</a:t>
            </a:r>
            <a:r>
              <a:rPr lang="es-ES" b="1" dirty="0"/>
              <a:t> </a:t>
            </a:r>
          </a:p>
          <a:p>
            <a:r>
              <a:rPr lang="es-ES" b="1" dirty="0"/>
              <a:t>1. El canto.</a:t>
            </a:r>
          </a:p>
          <a:p>
            <a:r>
              <a:rPr lang="es-ES" b="1" dirty="0"/>
              <a:t>2. La oración.</a:t>
            </a:r>
          </a:p>
        </p:txBody>
      </p:sp>
    </p:spTree>
    <p:extLst>
      <p:ext uri="{BB962C8B-B14F-4D97-AF65-F5344CB8AC3E}">
        <p14:creationId xmlns:p14="http://schemas.microsoft.com/office/powerpoint/2010/main" val="2637747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C758967-5FCB-442D-AE43-7577F69DA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4EB6AE-A33F-4CC8-AFB4-7BADE34F0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s-ES" b="1" dirty="0"/>
              <a:t>3. La predica.</a:t>
            </a:r>
          </a:p>
          <a:p>
            <a:r>
              <a:rPr lang="es-ES" b="1" dirty="0"/>
              <a:t>Todos somos importantes, perfeccionémonos en cada  talento. </a:t>
            </a:r>
          </a:p>
          <a:p>
            <a:r>
              <a:rPr lang="es-ES" b="1" dirty="0"/>
              <a:t>Dios nos va a pedir cuenta sino lo hacemos.</a:t>
            </a:r>
          </a:p>
          <a:p>
            <a:r>
              <a:rPr lang="es-ES" b="1" dirty="0"/>
              <a:t>Todos tenemos diferentes dones para edificar y que la iglesia funciones de acuerdo a cada miembro.</a:t>
            </a:r>
          </a:p>
          <a:p>
            <a:r>
              <a:rPr lang="es-ES" b="1" dirty="0"/>
              <a:t>Efesios.4:16.</a:t>
            </a:r>
          </a:p>
          <a:p>
            <a:r>
              <a:rPr lang="es-ES" b="1" dirty="0"/>
              <a:t>de quien todo el cuerpo (estando bien ajustado y unido por la cohesión que las coyunturas proveen), </a:t>
            </a:r>
            <a:r>
              <a:rPr lang="es-ES" b="1" u="sng" dirty="0">
                <a:solidFill>
                  <a:srgbClr val="FFFF00"/>
                </a:solidFill>
              </a:rPr>
              <a:t>conforme al funcionamiento adecuado de cada miembro, produce el crecimiento del cuerpo para su propia edificación en amor.</a:t>
            </a:r>
            <a:r>
              <a:rPr lang="es-ES" b="1" dirty="0"/>
              <a:t> </a:t>
            </a:r>
          </a:p>
          <a:p>
            <a:r>
              <a:rPr lang="es-ES" b="1" dirty="0"/>
              <a:t>Todos debemos funcionar así como funciona cada miembro de nuestro cuerpo físico.</a:t>
            </a:r>
          </a:p>
          <a:p>
            <a:endParaRPr lang="es-NI" b="1" dirty="0"/>
          </a:p>
        </p:txBody>
      </p:sp>
    </p:spTree>
    <p:extLst>
      <p:ext uri="{BB962C8B-B14F-4D97-AF65-F5344CB8AC3E}">
        <p14:creationId xmlns:p14="http://schemas.microsoft.com/office/powerpoint/2010/main" val="3939529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8D7B5C2-10E9-47C2-BC37-2449EC036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5" y="0"/>
            <a:ext cx="9144000" cy="6858000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510BD69-D2B2-43F5-AF3C-5526F34DAA15}"/>
              </a:ext>
            </a:extLst>
          </p:cNvPr>
          <p:cNvSpPr/>
          <p:nvPr/>
        </p:nvSpPr>
        <p:spPr>
          <a:xfrm>
            <a:off x="2597426" y="0"/>
            <a:ext cx="3737113" cy="90114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7CC65B-1F09-41B3-9085-D78A9627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425" y="1"/>
            <a:ext cx="3737114" cy="901148"/>
          </a:xfrm>
        </p:spPr>
        <p:txBody>
          <a:bodyPr/>
          <a:lstStyle/>
          <a:p>
            <a:pPr algn="ctr"/>
            <a:r>
              <a:rPr lang="es-E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CONCLUSION:</a:t>
            </a:r>
            <a:endParaRPr lang="es-NI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E158C8-F5E0-4502-89CF-AB25E30A6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6842"/>
            <a:ext cx="9144000" cy="5231158"/>
          </a:xfrm>
        </p:spPr>
        <p:txBody>
          <a:bodyPr/>
          <a:lstStyle/>
          <a:p>
            <a:r>
              <a:rPr lang="es-ES" b="1" dirty="0"/>
              <a:t>Cada uno de nosotros como cristianos Dios nos ha bendecidos con diferentes capacidades para usarla en su obra.</a:t>
            </a:r>
          </a:p>
          <a:p>
            <a:r>
              <a:rPr lang="es-ES" b="1" dirty="0"/>
              <a:t>Cada uno de nosotros tenemos que ser capaces de usar nuestra capacidades para edificar a la iglesia el cuerpo de Cristo.</a:t>
            </a:r>
          </a:p>
          <a:p>
            <a:r>
              <a:rPr lang="es-ES" b="1" dirty="0"/>
              <a:t>Y no debemos tener un alto concepto de nuestras capacidades ya que es nuestro Dios quien nos da la capacidad para su obra.</a:t>
            </a:r>
          </a:p>
          <a:p>
            <a:r>
              <a:rPr lang="es-ES" b="1" dirty="0"/>
              <a:t>No esconda su capacidad porque sino vamos a dar cuenta a Dios en el juicio final.</a:t>
            </a:r>
            <a:endParaRPr lang="es-NI" b="1" dirty="0"/>
          </a:p>
        </p:txBody>
      </p:sp>
    </p:spTree>
    <p:extLst>
      <p:ext uri="{BB962C8B-B14F-4D97-AF65-F5344CB8AC3E}">
        <p14:creationId xmlns:p14="http://schemas.microsoft.com/office/powerpoint/2010/main" val="2756388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63DD0B5-6165-443C-B2BC-ED3A2B2AB4B1}"/>
              </a:ext>
            </a:extLst>
          </p:cNvPr>
          <p:cNvSpPr/>
          <p:nvPr/>
        </p:nvSpPr>
        <p:spPr>
          <a:xfrm>
            <a:off x="0" y="5791200"/>
            <a:ext cx="9144000" cy="1066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DIOS NOS BENDIGA A TODOS.</a:t>
            </a:r>
            <a:endParaRPr lang="es-NI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A7FF06B-BAEF-411F-8F09-9BFAD63D3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791200"/>
          </a:xfrm>
          <a:prstGeom prst="rect">
            <a:avLst/>
          </a:prstGeom>
        </p:spPr>
      </p:pic>
      <p:sp>
        <p:nvSpPr>
          <p:cNvPr id="7" name="Bocadillo nube: nube 6">
            <a:extLst>
              <a:ext uri="{FF2B5EF4-FFF2-40B4-BE49-F238E27FC236}">
                <a16:creationId xmlns:a16="http://schemas.microsoft.com/office/drawing/2014/main" id="{600EAD03-52E2-4BB1-B906-FBF198676175}"/>
              </a:ext>
            </a:extLst>
          </p:cNvPr>
          <p:cNvSpPr/>
          <p:nvPr/>
        </p:nvSpPr>
        <p:spPr>
          <a:xfrm>
            <a:off x="4770784" y="19878"/>
            <a:ext cx="4373216" cy="3409122"/>
          </a:xfrm>
          <a:prstGeom prst="cloudCallout">
            <a:avLst>
              <a:gd name="adj1" fmla="val -55985"/>
              <a:gd name="adj2" fmla="val 4811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POR SU FINA ATENCION.</a:t>
            </a:r>
            <a:endParaRPr lang="es-NI" sz="4400" b="1" dirty="0"/>
          </a:p>
        </p:txBody>
      </p:sp>
    </p:spTree>
    <p:extLst>
      <p:ext uri="{BB962C8B-B14F-4D97-AF65-F5344CB8AC3E}">
        <p14:creationId xmlns:p14="http://schemas.microsoft.com/office/powerpoint/2010/main" val="15454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6545626-B2A5-4124-AB4A-3F484EEFB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4EB6AE-A33F-4CC8-AFB4-7BADE34F0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V.8.</a:t>
            </a:r>
          </a:p>
          <a:p>
            <a:r>
              <a:rPr lang="es-ES" b="1" dirty="0"/>
              <a:t>el que exhorta, en la exhortación; el que da, con liberalidad; el que dirige, con diligencia; el que muestra misericordia, con alegría. </a:t>
            </a:r>
          </a:p>
          <a:p>
            <a:r>
              <a:rPr lang="es-ES" b="1" dirty="0"/>
              <a:t>La iglesia de Cristo es como un cuerpo físico. </a:t>
            </a:r>
          </a:p>
          <a:p>
            <a:r>
              <a:rPr lang="es-ES" b="1" dirty="0"/>
              <a:t>I Corintios.12:12-31. </a:t>
            </a:r>
          </a:p>
          <a:p>
            <a:r>
              <a:rPr lang="es-ES" b="1" u="sng" dirty="0">
                <a:solidFill>
                  <a:srgbClr val="92D050"/>
                </a:solidFill>
              </a:rPr>
              <a:t>Porque así como el cuerpo es uno,</a:t>
            </a:r>
            <a:r>
              <a:rPr lang="es-ES" b="1" dirty="0"/>
              <a:t> y tiene muchos miembros, pero todos los miembros del cuerpo, aunque son muchos, constituyen un solo cuerpo, así también es Cristo. </a:t>
            </a:r>
          </a:p>
          <a:p>
            <a:r>
              <a:rPr lang="es-ES" b="1" dirty="0"/>
              <a:t>V.13.</a:t>
            </a:r>
          </a:p>
          <a:p>
            <a:r>
              <a:rPr lang="es-ES" b="1" dirty="0"/>
              <a:t>Pues por un mismo Espíritu todos fuimos bautizados en un solo cuerpo, ya judíos o griegos, ya esclavos o libres, y a todos se nos dio a beber del mismo Espíritu. </a:t>
            </a:r>
          </a:p>
          <a:p>
            <a:r>
              <a:rPr lang="es-ES" b="1" dirty="0"/>
              <a:t>V.14.  </a:t>
            </a:r>
          </a:p>
          <a:p>
            <a:r>
              <a:rPr lang="es-ES" b="1" u="sng" dirty="0">
                <a:solidFill>
                  <a:srgbClr val="FFFF00"/>
                </a:solidFill>
              </a:rPr>
              <a:t>Porque el cuerpo no es un solo miembro,</a:t>
            </a:r>
            <a:r>
              <a:rPr lang="es-ES" b="1" dirty="0"/>
              <a:t> sino muchos. </a:t>
            </a:r>
            <a:endParaRPr lang="es-NI" b="1" dirty="0"/>
          </a:p>
        </p:txBody>
      </p:sp>
    </p:spTree>
    <p:extLst>
      <p:ext uri="{BB962C8B-B14F-4D97-AF65-F5344CB8AC3E}">
        <p14:creationId xmlns:p14="http://schemas.microsoft.com/office/powerpoint/2010/main" val="2538581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B47C7F0-F429-4D43-A48A-308B6D6E9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4EB6AE-A33F-4CC8-AFB4-7BADE34F0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</p:spPr>
        <p:txBody>
          <a:bodyPr>
            <a:normAutofit/>
          </a:bodyPr>
          <a:lstStyle/>
          <a:p>
            <a:r>
              <a:rPr lang="es-ES" b="1" dirty="0"/>
              <a:t>V.15.</a:t>
            </a:r>
          </a:p>
          <a:p>
            <a:r>
              <a:rPr lang="es-ES" b="1" u="sng" dirty="0">
                <a:solidFill>
                  <a:srgbClr val="FF0000"/>
                </a:solidFill>
              </a:rPr>
              <a:t>Si el pie dijera: Porque no soy mano,</a:t>
            </a:r>
            <a:r>
              <a:rPr lang="es-ES" b="1" dirty="0"/>
              <a:t> no soy parte del cuerpo, no por eso deja de ser parte del cuerpo. </a:t>
            </a:r>
          </a:p>
          <a:p>
            <a:r>
              <a:rPr lang="es-ES" b="1" dirty="0"/>
              <a:t>V.16.  </a:t>
            </a:r>
          </a:p>
          <a:p>
            <a:r>
              <a:rPr lang="es-ES" b="1" u="sng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Y si el oído dijera: Porque no soy ojo,</a:t>
            </a:r>
            <a:r>
              <a:rPr lang="es-ES" b="1" dirty="0"/>
              <a:t> no soy parte del cuerpo, no por eso deja de ser parte del cuerpo. </a:t>
            </a:r>
          </a:p>
          <a:p>
            <a:r>
              <a:rPr lang="es-ES" b="1" dirty="0"/>
              <a:t>V.17.</a:t>
            </a:r>
          </a:p>
          <a:p>
            <a:r>
              <a:rPr lang="es-ES" b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Si todo el cuerpo fuera ojo, ¿qué sería del oído?</a:t>
            </a:r>
            <a:r>
              <a:rPr lang="es-ES" b="1" dirty="0"/>
              <a:t> Si todo fuera oído, ¿qué sería del olfato? </a:t>
            </a:r>
          </a:p>
          <a:p>
            <a:r>
              <a:rPr lang="es-ES" b="1" dirty="0"/>
              <a:t>V.18.  </a:t>
            </a:r>
          </a:p>
          <a:p>
            <a:r>
              <a:rPr lang="es-ES" b="1" dirty="0"/>
              <a:t>Ahora bien, </a:t>
            </a:r>
            <a:r>
              <a:rPr lang="es-ES" b="1" u="sng" dirty="0">
                <a:solidFill>
                  <a:srgbClr val="00B050"/>
                </a:solidFill>
              </a:rPr>
              <a:t>Dios ha colocado a cada uno de los miembros en el cuerpo según le agradó.</a:t>
            </a:r>
            <a:r>
              <a:rPr lang="es-ES" b="1" dirty="0"/>
              <a:t> </a:t>
            </a:r>
          </a:p>
          <a:p>
            <a:r>
              <a:rPr lang="es-ES" b="1" dirty="0"/>
              <a:t>V.19.  </a:t>
            </a:r>
          </a:p>
          <a:p>
            <a:r>
              <a:rPr lang="es-ES" b="1" dirty="0"/>
              <a:t>Y si todos fueran un solo miembro, ¿qué sería del cuerpo? </a:t>
            </a:r>
            <a:endParaRPr lang="es-NI" b="1" dirty="0"/>
          </a:p>
        </p:txBody>
      </p:sp>
    </p:spTree>
    <p:extLst>
      <p:ext uri="{BB962C8B-B14F-4D97-AF65-F5344CB8AC3E}">
        <p14:creationId xmlns:p14="http://schemas.microsoft.com/office/powerpoint/2010/main" val="3876122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F47007E-74F8-4382-9254-54BAAEA12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4EB6AE-A33F-4CC8-AFB4-7BADE34F0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Sin embargo, hay muchos miembros, pero un solo cuerpo. </a:t>
            </a:r>
          </a:p>
          <a:p>
            <a:r>
              <a:rPr lang="es-ES" b="1" dirty="0"/>
              <a:t>V.21.  </a:t>
            </a:r>
          </a:p>
          <a:p>
            <a:r>
              <a:rPr lang="es-ES" b="1" u="sng" dirty="0">
                <a:solidFill>
                  <a:srgbClr val="FF0000"/>
                </a:solidFill>
              </a:rPr>
              <a:t>Y el ojo no puede decir a la mano: No te necesito;</a:t>
            </a:r>
            <a:r>
              <a:rPr lang="es-ES" b="1" dirty="0"/>
              <a:t> ni tampoco la cabeza a los pies: No os necesito. </a:t>
            </a:r>
          </a:p>
          <a:p>
            <a:r>
              <a:rPr lang="es-ES" b="1" dirty="0"/>
              <a:t>V.22.  </a:t>
            </a:r>
          </a:p>
          <a:p>
            <a:r>
              <a:rPr lang="es-ES" b="1" dirty="0"/>
              <a:t>Por el contrario, la verdad es que los miembros del cuerpo que parecen ser los más débiles, </a:t>
            </a:r>
            <a:r>
              <a:rPr lang="es-ES" b="1" u="sng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son los más necesarios;</a:t>
            </a:r>
            <a:r>
              <a:rPr lang="es-ES" b="1" dirty="0"/>
              <a:t> </a:t>
            </a:r>
          </a:p>
          <a:p>
            <a:r>
              <a:rPr lang="es-ES" b="1" dirty="0"/>
              <a:t>V.23.  </a:t>
            </a:r>
          </a:p>
          <a:p>
            <a:r>
              <a:rPr lang="es-ES" b="1" dirty="0"/>
              <a:t>y las partes del cuerpo que estimamos menos honrosas, a éstas las vestimos con más honra; </a:t>
            </a:r>
            <a:r>
              <a:rPr lang="es-ES" b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de manera que las partes que consideramos más íntimas, reciben un trato más honroso,</a:t>
            </a:r>
            <a:r>
              <a:rPr lang="es-ES" b="1" dirty="0"/>
              <a:t> </a:t>
            </a:r>
          </a:p>
          <a:p>
            <a:r>
              <a:rPr lang="es-ES" b="1" dirty="0"/>
              <a:t>V.24.</a:t>
            </a:r>
          </a:p>
          <a:p>
            <a:r>
              <a:rPr lang="es-ES" b="1" dirty="0"/>
              <a:t>ya que nuestras partes presentables no lo necesitan. Mas así formó Dios el cuerpo, </a:t>
            </a:r>
            <a:r>
              <a:rPr lang="es-ES" b="1" u="sng" dirty="0">
                <a:solidFill>
                  <a:srgbClr val="92D050"/>
                </a:solidFill>
              </a:rPr>
              <a:t>dando mayor honra a la parte que carecía de ella,</a:t>
            </a:r>
            <a:r>
              <a:rPr lang="es-ES" b="1" dirty="0"/>
              <a:t> </a:t>
            </a:r>
            <a:endParaRPr lang="es-NI" b="1" dirty="0"/>
          </a:p>
        </p:txBody>
      </p:sp>
    </p:spTree>
    <p:extLst>
      <p:ext uri="{BB962C8B-B14F-4D97-AF65-F5344CB8AC3E}">
        <p14:creationId xmlns:p14="http://schemas.microsoft.com/office/powerpoint/2010/main" val="1279221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0D2ED7B-B9EB-4FAB-AD2A-6381E0FB4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4EB6AE-A33F-4CC8-AFB4-7BADE34F0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s-ES" b="1" dirty="0"/>
              <a:t>V.25.</a:t>
            </a:r>
          </a:p>
          <a:p>
            <a:r>
              <a:rPr lang="es-ES" b="1" dirty="0"/>
              <a:t>a fin de que en el cuerpo no haya división, </a:t>
            </a:r>
            <a:r>
              <a:rPr lang="es-ES" b="1" u="sng" dirty="0">
                <a:solidFill>
                  <a:srgbClr val="FFFF00"/>
                </a:solidFill>
              </a:rPr>
              <a:t>sino que los miembros tengan el mismo cuidado unos por otros.</a:t>
            </a:r>
            <a:r>
              <a:rPr lang="es-ES" b="1" dirty="0"/>
              <a:t> </a:t>
            </a:r>
          </a:p>
          <a:p>
            <a:r>
              <a:rPr lang="es-ES" b="1" dirty="0"/>
              <a:t>V.26.  </a:t>
            </a:r>
          </a:p>
          <a:p>
            <a:r>
              <a:rPr lang="es-ES" b="1" u="sng" dirty="0">
                <a:solidFill>
                  <a:srgbClr val="00B0F0"/>
                </a:solidFill>
              </a:rPr>
              <a:t>Y si un miembro sufre, todos los miembros sufren con él;</a:t>
            </a:r>
            <a:r>
              <a:rPr lang="es-ES" b="1" dirty="0"/>
              <a:t> y si un miembro es honrado, todos los miembros se regocijan con él. </a:t>
            </a:r>
          </a:p>
          <a:p>
            <a:r>
              <a:rPr lang="es-ES" b="1" dirty="0"/>
              <a:t>V.27.  </a:t>
            </a:r>
          </a:p>
          <a:p>
            <a:r>
              <a:rPr lang="es-ES" b="1" u="sng" dirty="0">
                <a:solidFill>
                  <a:srgbClr val="FF0000"/>
                </a:solidFill>
              </a:rPr>
              <a:t>Ahora bien, vosotros sois el cuerpo de Cristo,</a:t>
            </a:r>
            <a:r>
              <a:rPr lang="es-ES" b="1" dirty="0"/>
              <a:t> y cada uno individualmente un miembro de él. </a:t>
            </a:r>
          </a:p>
          <a:p>
            <a:r>
              <a:rPr lang="es-ES" b="1" dirty="0"/>
              <a:t>V.28.</a:t>
            </a:r>
          </a:p>
          <a:p>
            <a:r>
              <a:rPr lang="es-ES" b="1" u="sng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Y en la iglesia, Dios ha designado:</a:t>
            </a:r>
            <a:r>
              <a:rPr lang="es-ES" b="1" dirty="0"/>
              <a:t> primeramente, apóstoles; en segundo lugar, profetas; en tercer lugar, maestros; luego, milagros; después, dones de sanidad, ayudas, administraciones, diversas clases de lenguas. </a:t>
            </a:r>
            <a:endParaRPr lang="es-NI" b="1" dirty="0"/>
          </a:p>
        </p:txBody>
      </p:sp>
    </p:spTree>
    <p:extLst>
      <p:ext uri="{BB962C8B-B14F-4D97-AF65-F5344CB8AC3E}">
        <p14:creationId xmlns:p14="http://schemas.microsoft.com/office/powerpoint/2010/main" val="1513480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7E3BB94-E061-4378-99FB-5C0F2B7AF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4EB6AE-A33F-4CC8-AFB4-7BADE34F0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V.29.</a:t>
            </a:r>
          </a:p>
          <a:p>
            <a:r>
              <a:rPr lang="es-ES" b="1" u="sng" dirty="0">
                <a:solidFill>
                  <a:srgbClr val="FF0000"/>
                </a:solidFill>
              </a:rPr>
              <a:t>¿Acaso son todos apóstoles?</a:t>
            </a:r>
            <a:r>
              <a:rPr lang="es-ES" b="1" dirty="0"/>
              <a:t> ¿Acaso son todos profetas? ¿Acaso son todos maestros? ¿Acaso son todos obradores de milagros? </a:t>
            </a:r>
          </a:p>
          <a:p>
            <a:r>
              <a:rPr lang="es-ES" b="1" dirty="0"/>
              <a:t>V.30.  </a:t>
            </a:r>
          </a:p>
          <a:p>
            <a:r>
              <a:rPr lang="es-ES" b="1" u="sng" dirty="0">
                <a:solidFill>
                  <a:srgbClr val="00B0F0"/>
                </a:solidFill>
              </a:rPr>
              <a:t>¿Acaso tienen todos dones de sanidad?</a:t>
            </a:r>
            <a:r>
              <a:rPr lang="es-ES" b="1" dirty="0"/>
              <a:t> ¿Acaso hablan todos en lenguas? ¿Acaso interpretan todos? </a:t>
            </a:r>
          </a:p>
          <a:p>
            <a:r>
              <a:rPr lang="es-ES" b="1" dirty="0"/>
              <a:t>V.31.  </a:t>
            </a:r>
          </a:p>
          <a:p>
            <a:r>
              <a:rPr lang="es-ES" b="1" dirty="0"/>
              <a:t>Mas desead ardientemente los mejores dones. </a:t>
            </a:r>
            <a:r>
              <a:rPr lang="es-ES" b="1" u="sng" dirty="0">
                <a:solidFill>
                  <a:srgbClr val="FFFF00"/>
                </a:solidFill>
              </a:rPr>
              <a:t>Y aun yo os muestro un camino más excelente.</a:t>
            </a:r>
            <a:r>
              <a:rPr lang="es-ES" b="1" dirty="0"/>
              <a:t> </a:t>
            </a:r>
          </a:p>
          <a:p>
            <a:r>
              <a:rPr lang="es-ES" b="1" dirty="0"/>
              <a:t>En el cuerpo físico los diferentes miembros tienen diferentes funciones y no hay envidia ni vanagloria entre ellos.</a:t>
            </a:r>
          </a:p>
          <a:p>
            <a:r>
              <a:rPr lang="es-ES" b="1" dirty="0"/>
              <a:t>Y así en la iglesia de Cristo que es un cuerpo ningún miembro puede mirarse como muy importante en vista de su don espiritual. </a:t>
            </a:r>
          </a:p>
        </p:txBody>
      </p:sp>
    </p:spTree>
    <p:extLst>
      <p:ext uri="{BB962C8B-B14F-4D97-AF65-F5344CB8AC3E}">
        <p14:creationId xmlns:p14="http://schemas.microsoft.com/office/powerpoint/2010/main" val="1605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75CFC6E-ECC8-4B65-BEB5-CF85545D7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4EB6AE-A33F-4CC8-AFB4-7BADE34F0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s-ES" b="1" dirty="0"/>
              <a:t>Como estaba pasando en Corintios que pensaban que el don de hablar en lenguas era el más importante de todos. </a:t>
            </a:r>
          </a:p>
          <a:p>
            <a:r>
              <a:rPr lang="es-ES" b="1" dirty="0"/>
              <a:t>I Corintios.14:1-5.</a:t>
            </a:r>
          </a:p>
          <a:p>
            <a:r>
              <a:rPr lang="es-ES" b="1" u="sng" dirty="0">
                <a:solidFill>
                  <a:srgbClr val="FF0000"/>
                </a:solidFill>
              </a:rPr>
              <a:t>Procurad alcanzar el amor;</a:t>
            </a:r>
            <a:r>
              <a:rPr lang="es-ES" b="1" dirty="0"/>
              <a:t> pero también desead ardientemente los dones espirituales, sobre todo que profeticéis. </a:t>
            </a:r>
          </a:p>
          <a:p>
            <a:r>
              <a:rPr lang="es-ES" b="1" dirty="0"/>
              <a:t>V.2.  </a:t>
            </a:r>
          </a:p>
          <a:p>
            <a:r>
              <a:rPr lang="es-ES" b="1" dirty="0"/>
              <a:t>Porque el que habla en lenguas no habla a los hombres, sino a Dios, pues nadie lo entiende, sino que en su espíritu habla misterios. </a:t>
            </a:r>
          </a:p>
          <a:p>
            <a:r>
              <a:rPr lang="es-ES" b="1" dirty="0"/>
              <a:t>V.3.  </a:t>
            </a:r>
          </a:p>
          <a:p>
            <a:r>
              <a:rPr lang="es-ES" b="1" u="sng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Pero el que profetiza habla a los hombres para edificación,</a:t>
            </a:r>
            <a:r>
              <a:rPr lang="es-ES" b="1" dirty="0"/>
              <a:t> exhortación y consolación. </a:t>
            </a:r>
          </a:p>
          <a:p>
            <a:r>
              <a:rPr lang="es-ES" b="1" dirty="0"/>
              <a:t>V.4</a:t>
            </a:r>
            <a:endParaRPr lang="es-NI" b="1" dirty="0"/>
          </a:p>
        </p:txBody>
      </p:sp>
    </p:spTree>
    <p:extLst>
      <p:ext uri="{BB962C8B-B14F-4D97-AF65-F5344CB8AC3E}">
        <p14:creationId xmlns:p14="http://schemas.microsoft.com/office/powerpoint/2010/main" val="523568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5BF9673-AFB7-4F8D-82AA-F493D6917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4EB6AE-A33F-4CC8-AFB4-7BADE34F0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El que habla en lenguas, a sí mismo se edifica, </a:t>
            </a:r>
            <a:r>
              <a:rPr lang="es-ES" b="1" u="sng" dirty="0">
                <a:solidFill>
                  <a:srgbClr val="FF0000"/>
                </a:solidFill>
              </a:rPr>
              <a:t>pero el que profetiza edifica a la iglesia.</a:t>
            </a:r>
            <a:r>
              <a:rPr lang="es-ES" b="1" dirty="0"/>
              <a:t> </a:t>
            </a:r>
          </a:p>
          <a:p>
            <a:r>
              <a:rPr lang="es-ES" b="1" dirty="0"/>
              <a:t>V.5.  </a:t>
            </a:r>
          </a:p>
          <a:p>
            <a:r>
              <a:rPr lang="es-ES" b="1" dirty="0"/>
              <a:t>Yo quisiera que todos hablarais en lenguas, pero aún más, que profetizarais; pues el que profetiza es superior al que habla en lenguas, a menos de que las interprete para que la iglesia reciba edificación. </a:t>
            </a:r>
          </a:p>
          <a:p>
            <a:r>
              <a:rPr lang="es-ES" b="1" dirty="0"/>
              <a:t>Aunque no tenemos hoy en día los dones milagrosos si tenemos talentos, y debemos usar nuestro talento. </a:t>
            </a:r>
          </a:p>
          <a:p>
            <a:r>
              <a:rPr lang="es-ES" b="1" dirty="0"/>
              <a:t>Mateo.25:14-30.</a:t>
            </a:r>
          </a:p>
          <a:p>
            <a:r>
              <a:rPr lang="es-ES" b="1" dirty="0"/>
              <a:t>Porque el reino de los cielos es como un hombre que al emprender un viaje, llamó a sus siervos y les encomendó sus bienes. </a:t>
            </a:r>
          </a:p>
          <a:p>
            <a:r>
              <a:rPr lang="es-ES" b="1" dirty="0"/>
              <a:t>V.15.  </a:t>
            </a:r>
          </a:p>
          <a:p>
            <a:r>
              <a:rPr lang="es-ES" b="1" dirty="0"/>
              <a:t>Y a uno le dio cinco talentos, a otro dos, y a otro uno, </a:t>
            </a:r>
            <a:r>
              <a:rPr lang="es-ES" b="1" u="sng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 cada uno conforme a su capacidad;</a:t>
            </a:r>
            <a:r>
              <a:rPr lang="es-ES" b="1" dirty="0"/>
              <a:t> y se fue de viaje. </a:t>
            </a:r>
          </a:p>
          <a:p>
            <a:pPr marL="0" indent="0">
              <a:buNone/>
            </a:pPr>
            <a:endParaRPr lang="es-NI" b="1" dirty="0"/>
          </a:p>
        </p:txBody>
      </p:sp>
    </p:spTree>
    <p:extLst>
      <p:ext uri="{BB962C8B-B14F-4D97-AF65-F5344CB8AC3E}">
        <p14:creationId xmlns:p14="http://schemas.microsoft.com/office/powerpoint/2010/main" val="276859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A564536-1769-46A3-889B-8419BE165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4EB6AE-A33F-4CC8-AFB4-7BADE34F0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V.16.  </a:t>
            </a:r>
          </a:p>
          <a:p>
            <a:r>
              <a:rPr lang="es-ES" b="1" u="sng" dirty="0">
                <a:solidFill>
                  <a:srgbClr val="00B0F0"/>
                </a:solidFill>
              </a:rPr>
              <a:t>El que había recibido los cinco talentos,</a:t>
            </a:r>
            <a:r>
              <a:rPr lang="es-ES" b="1" dirty="0"/>
              <a:t> enseguida fue y negoció con ellos y ganó otros cinco talentos. </a:t>
            </a:r>
          </a:p>
          <a:p>
            <a:r>
              <a:rPr lang="es-ES" b="1" dirty="0"/>
              <a:t>V.17.  </a:t>
            </a:r>
          </a:p>
          <a:p>
            <a:r>
              <a:rPr lang="es-ES" b="1" u="sng" dirty="0">
                <a:solidFill>
                  <a:srgbClr val="FFFF00"/>
                </a:solidFill>
              </a:rPr>
              <a:t>Asimismo el que había recibido los dos talentos</a:t>
            </a:r>
            <a:r>
              <a:rPr lang="es-ES" b="1" dirty="0"/>
              <a:t> ganó otros dos. </a:t>
            </a:r>
          </a:p>
          <a:p>
            <a:r>
              <a:rPr lang="es-ES" b="1" dirty="0"/>
              <a:t>V.18.  </a:t>
            </a:r>
          </a:p>
          <a:p>
            <a:r>
              <a:rPr lang="es-ES" b="1" dirty="0"/>
              <a:t>Pero el que había recibido uno, fue y cavó en la tierra y escondió el dinero de su señor. </a:t>
            </a:r>
          </a:p>
          <a:p>
            <a:r>
              <a:rPr lang="es-ES" b="1" dirty="0"/>
              <a:t>V.19.  </a:t>
            </a:r>
          </a:p>
          <a:p>
            <a:r>
              <a:rPr lang="es-ES" b="1" dirty="0"/>
              <a:t>Después de mucho tiempo vino* </a:t>
            </a:r>
            <a:r>
              <a:rPr lang="es-ES" b="1" u="sng" dirty="0">
                <a:solidFill>
                  <a:srgbClr val="FF0000"/>
                </a:solidFill>
              </a:rPr>
              <a:t>el señor de aquellos siervos, y arregló* cuentas con ellos.</a:t>
            </a:r>
            <a:r>
              <a:rPr lang="es-ES" b="1" dirty="0"/>
              <a:t> </a:t>
            </a:r>
          </a:p>
          <a:p>
            <a:r>
              <a:rPr lang="es-ES" b="1" dirty="0"/>
              <a:t>V.20.</a:t>
            </a:r>
          </a:p>
          <a:p>
            <a:r>
              <a:rPr lang="es-ES" b="1" dirty="0"/>
              <a:t>Y llegando el que había recibido los cinco talentos, trajo otros cinco talentos, diciendo: </a:t>
            </a:r>
            <a:r>
              <a:rPr lang="es-ES" b="1" u="sng" dirty="0">
                <a:solidFill>
                  <a:srgbClr val="00B050"/>
                </a:solidFill>
              </a:rPr>
              <a:t>"Señor, me entregaste cinco talentos; mira, he ganado otros cinco talentos."</a:t>
            </a:r>
            <a:r>
              <a:rPr lang="es-ES" b="1" dirty="0"/>
              <a:t> </a:t>
            </a:r>
            <a:endParaRPr lang="es-NI" b="1" dirty="0"/>
          </a:p>
        </p:txBody>
      </p:sp>
    </p:spTree>
    <p:extLst>
      <p:ext uri="{BB962C8B-B14F-4D97-AF65-F5344CB8AC3E}">
        <p14:creationId xmlns:p14="http://schemas.microsoft.com/office/powerpoint/2010/main" val="3487044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1736</Words>
  <Application>Microsoft Office PowerPoint</Application>
  <PresentationFormat>Presentación en pantalla (4:3)</PresentationFormat>
  <Paragraphs>117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DEBEMOS HACER BUEN USO DE NUESTROS DONES. ROMANOS. 12:4-8.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CONCLUSION: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DEBEMOS HACER BUEN USO DE NUESTROS DONES. ROMANOS. 12:4-8.</dc:title>
  <dc:creator>MARIO</dc:creator>
  <cp:lastModifiedBy>MARIO</cp:lastModifiedBy>
  <cp:revision>3</cp:revision>
  <dcterms:created xsi:type="dcterms:W3CDTF">2021-07-18T00:38:48Z</dcterms:created>
  <dcterms:modified xsi:type="dcterms:W3CDTF">2021-07-18T03:34:49Z</dcterms:modified>
</cp:coreProperties>
</file>